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85" r:id="rId2"/>
    <p:sldId id="275" r:id="rId3"/>
    <p:sldId id="283" r:id="rId4"/>
    <p:sldId id="289" r:id="rId5"/>
    <p:sldId id="290" r:id="rId6"/>
    <p:sldId id="280" r:id="rId7"/>
    <p:sldId id="288" r:id="rId8"/>
    <p:sldId id="276" r:id="rId9"/>
    <p:sldId id="292" r:id="rId10"/>
    <p:sldId id="282" r:id="rId11"/>
    <p:sldId id="291" r:id="rId12"/>
    <p:sldId id="286" r:id="rId13"/>
    <p:sldId id="278" r:id="rId14"/>
    <p:sldId id="274" r:id="rId15"/>
    <p:sldId id="273" r:id="rId16"/>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Fira Sans Medium" panose="020B0603050000020004" pitchFamily="34" charset="0"/>
      <p:regular r:id="rId23"/>
      <p:italic r:id="rId24"/>
    </p:embeddedFont>
    <p:embeddedFont>
      <p:font typeface="Montez" panose="020B0604020202020204" charset="0"/>
      <p:regular r:id="rId25"/>
    </p:embeddedFont>
    <p:embeddedFont>
      <p:font typeface="Product Sans" panose="020B0604020202020204" charset="0"/>
      <p:regular r:id="rId26"/>
      <p:bold r:id="rId27"/>
      <p:italic r:id="rId28"/>
      <p:boldItalic r:id="rId29"/>
    </p:embeddedFont>
    <p:embeddedFont>
      <p:font typeface="Roboto" panose="02000000000000000000" pitchFamily="2" charset="0"/>
      <p:regular r:id="rId30"/>
      <p:bold r:id="rId31"/>
      <p:italic r:id="rId32"/>
      <p:boldItalic r:id="rId33"/>
    </p:embeddedFont>
    <p:embeddedFont>
      <p:font typeface="Segoe UI Semibold" panose="020B0702040204020203" pitchFamily="34" charset="0"/>
      <p:bold r:id="rId34"/>
      <p:boldItalic r:id="rId35"/>
    </p:embeddedFont>
    <p:embeddedFont>
      <p:font typeface="Source Sans Pro" panose="020B0503030403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guide id="8" pos="2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4538"/>
    <a:srgbClr val="784F41"/>
    <a:srgbClr val="6F5635"/>
    <a:srgbClr val="9F7A64"/>
    <a:srgbClr val="A7753F"/>
    <a:srgbClr val="BA8346"/>
    <a:srgbClr val="C2905B"/>
    <a:srgbClr val="E1B979"/>
    <a:srgbClr val="E8CA98"/>
    <a:srgbClr val="FBC5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6357" autoAdjust="0"/>
  </p:normalViewPr>
  <p:slideViewPr>
    <p:cSldViewPr snapToGrid="0" showGuides="1">
      <p:cViewPr>
        <p:scale>
          <a:sx n="66" d="100"/>
          <a:sy n="66" d="100"/>
        </p:scale>
        <p:origin x="810" y="318"/>
      </p:cViewPr>
      <p:guideLst>
        <p:guide pos="3840"/>
        <p:guide pos="415"/>
        <p:guide pos="7242"/>
        <p:guide orient="horz" pos="300"/>
        <p:guide orient="horz" pos="4020"/>
        <p:guide pos="5768"/>
        <p:guide pos="252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948A857-DB5A-EB15-8F55-A7D5997CDE7F}"/>
              </a:ext>
            </a:extLst>
          </p:cNvPr>
          <p:cNvSpPr>
            <a:spLocks noGrp="1"/>
          </p:cNvSpPr>
          <p:nvPr>
            <p:ph type="pic" sz="quarter" idx="10"/>
          </p:nvPr>
        </p:nvSpPr>
        <p:spPr>
          <a:xfrm>
            <a:off x="-165100" y="-135731"/>
            <a:ext cx="6273802" cy="7129462"/>
          </a:xfrm>
          <a:custGeom>
            <a:avLst/>
            <a:gdLst>
              <a:gd name="connsiteX0" fmla="*/ 0 w 6858001"/>
              <a:gd name="connsiteY0" fmla="*/ 0 h 7129462"/>
              <a:gd name="connsiteX1" fmla="*/ 6858001 w 6858001"/>
              <a:gd name="connsiteY1" fmla="*/ 0 h 7129462"/>
              <a:gd name="connsiteX2" fmla="*/ 6858001 w 6858001"/>
              <a:gd name="connsiteY2" fmla="*/ 7129462 h 7129462"/>
              <a:gd name="connsiteX3" fmla="*/ 0 w 6858001"/>
              <a:gd name="connsiteY3" fmla="*/ 7129462 h 7129462"/>
            </a:gdLst>
            <a:ahLst/>
            <a:cxnLst>
              <a:cxn ang="0">
                <a:pos x="connsiteX0" y="connsiteY0"/>
              </a:cxn>
              <a:cxn ang="0">
                <a:pos x="connsiteX1" y="connsiteY1"/>
              </a:cxn>
              <a:cxn ang="0">
                <a:pos x="connsiteX2" y="connsiteY2"/>
              </a:cxn>
              <a:cxn ang="0">
                <a:pos x="connsiteX3" y="connsiteY3"/>
              </a:cxn>
            </a:cxnLst>
            <a:rect l="l" t="t" r="r" b="b"/>
            <a:pathLst>
              <a:path w="6858001" h="7129462">
                <a:moveTo>
                  <a:pt x="0" y="0"/>
                </a:moveTo>
                <a:lnTo>
                  <a:pt x="6858001" y="0"/>
                </a:lnTo>
                <a:lnTo>
                  <a:pt x="6858001" y="7129462"/>
                </a:lnTo>
                <a:lnTo>
                  <a:pt x="0" y="7129462"/>
                </a:lnTo>
                <a:close/>
              </a:path>
            </a:pathLst>
          </a:custGeom>
        </p:spPr>
        <p:txBody>
          <a:bodyPr wrap="square">
            <a:noAutofit/>
          </a:bodyPr>
          <a:lstStyle/>
          <a:p>
            <a:endParaRPr lang="en-IN"/>
          </a:p>
        </p:txBody>
      </p:sp>
    </p:spTree>
    <p:extLst>
      <p:ext uri="{BB962C8B-B14F-4D97-AF65-F5344CB8AC3E}">
        <p14:creationId xmlns:p14="http://schemas.microsoft.com/office/powerpoint/2010/main" val="1192180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08/10/2024</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a:t>
            </a:fld>
            <a:endParaRPr lang="en-GB" dirty="0"/>
          </a:p>
        </p:txBody>
      </p:sp>
    </p:spTree>
    <p:extLst>
      <p:ext uri="{BB962C8B-B14F-4D97-AF65-F5344CB8AC3E}">
        <p14:creationId xmlns:p14="http://schemas.microsoft.com/office/powerpoint/2010/main" val="3265771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2F97E58-646C-840A-C14E-617F878B9B1F}"/>
              </a:ext>
            </a:extLst>
          </p:cNvPr>
          <p:cNvSpPr>
            <a:spLocks noGrp="1"/>
          </p:cNvSpPr>
          <p:nvPr>
            <p:ph type="pic" sz="quarter" idx="10"/>
          </p:nvPr>
        </p:nvSpPr>
        <p:spPr>
          <a:xfrm>
            <a:off x="-5039" y="-54429"/>
            <a:ext cx="1209726" cy="6966857"/>
          </a:xfrm>
          <a:custGeom>
            <a:avLst/>
            <a:gdLst>
              <a:gd name="connsiteX0" fmla="*/ 0 w 1209726"/>
              <a:gd name="connsiteY0" fmla="*/ 0 h 6966857"/>
              <a:gd name="connsiteX1" fmla="*/ 1209726 w 1209726"/>
              <a:gd name="connsiteY1" fmla="*/ 0 h 6966857"/>
              <a:gd name="connsiteX2" fmla="*/ 1209726 w 1209726"/>
              <a:gd name="connsiteY2" fmla="*/ 6966857 h 6966857"/>
              <a:gd name="connsiteX3" fmla="*/ 0 w 1209726"/>
              <a:gd name="connsiteY3" fmla="*/ 6966857 h 6966857"/>
            </a:gdLst>
            <a:ahLst/>
            <a:cxnLst>
              <a:cxn ang="0">
                <a:pos x="connsiteX0" y="connsiteY0"/>
              </a:cxn>
              <a:cxn ang="0">
                <a:pos x="connsiteX1" y="connsiteY1"/>
              </a:cxn>
              <a:cxn ang="0">
                <a:pos x="connsiteX2" y="connsiteY2"/>
              </a:cxn>
              <a:cxn ang="0">
                <a:pos x="connsiteX3" y="connsiteY3"/>
              </a:cxn>
            </a:cxnLst>
            <a:rect l="l" t="t" r="r" b="b"/>
            <a:pathLst>
              <a:path w="1209726" h="6966857">
                <a:moveTo>
                  <a:pt x="0" y="0"/>
                </a:moveTo>
                <a:lnTo>
                  <a:pt x="1209726" y="0"/>
                </a:lnTo>
                <a:lnTo>
                  <a:pt x="1209726" y="6966857"/>
                </a:lnTo>
                <a:lnTo>
                  <a:pt x="0" y="6966857"/>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00732533-111B-7C27-98C3-390D1127BD2F}"/>
              </a:ext>
            </a:extLst>
          </p:cNvPr>
          <p:cNvSpPr>
            <a:spLocks noGrp="1"/>
          </p:cNvSpPr>
          <p:nvPr>
            <p:ph type="pic" sz="quarter" idx="11"/>
          </p:nvPr>
        </p:nvSpPr>
        <p:spPr>
          <a:xfrm>
            <a:off x="10987315" y="-54429"/>
            <a:ext cx="1209726" cy="6966857"/>
          </a:xfrm>
          <a:custGeom>
            <a:avLst/>
            <a:gdLst>
              <a:gd name="connsiteX0" fmla="*/ 0 w 1209726"/>
              <a:gd name="connsiteY0" fmla="*/ 0 h 6966857"/>
              <a:gd name="connsiteX1" fmla="*/ 1209726 w 1209726"/>
              <a:gd name="connsiteY1" fmla="*/ 0 h 6966857"/>
              <a:gd name="connsiteX2" fmla="*/ 1209726 w 1209726"/>
              <a:gd name="connsiteY2" fmla="*/ 6966857 h 6966857"/>
              <a:gd name="connsiteX3" fmla="*/ 0 w 1209726"/>
              <a:gd name="connsiteY3" fmla="*/ 6966857 h 6966857"/>
            </a:gdLst>
            <a:ahLst/>
            <a:cxnLst>
              <a:cxn ang="0">
                <a:pos x="connsiteX0" y="connsiteY0"/>
              </a:cxn>
              <a:cxn ang="0">
                <a:pos x="connsiteX1" y="connsiteY1"/>
              </a:cxn>
              <a:cxn ang="0">
                <a:pos x="connsiteX2" y="connsiteY2"/>
              </a:cxn>
              <a:cxn ang="0">
                <a:pos x="connsiteX3" y="connsiteY3"/>
              </a:cxn>
            </a:cxnLst>
            <a:rect l="l" t="t" r="r" b="b"/>
            <a:pathLst>
              <a:path w="1209726" h="6966857">
                <a:moveTo>
                  <a:pt x="0" y="0"/>
                </a:moveTo>
                <a:lnTo>
                  <a:pt x="1209726" y="0"/>
                </a:lnTo>
                <a:lnTo>
                  <a:pt x="1209726" y="6966857"/>
                </a:lnTo>
                <a:lnTo>
                  <a:pt x="0" y="6966857"/>
                </a:lnTo>
                <a:close/>
              </a:path>
            </a:pathLst>
          </a:custGeom>
        </p:spPr>
        <p:txBody>
          <a:bodyPr wrap="square">
            <a:noAutofit/>
          </a:bodyPr>
          <a:lstStyle/>
          <a:p>
            <a:endParaRPr lang="en-IN" dirty="0"/>
          </a:p>
        </p:txBody>
      </p:sp>
    </p:spTree>
    <p:extLst>
      <p:ext uri="{BB962C8B-B14F-4D97-AF65-F5344CB8AC3E}">
        <p14:creationId xmlns:p14="http://schemas.microsoft.com/office/powerpoint/2010/main" val="41438895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D878BF8-DFD5-3966-6999-6954CA056CAA}"/>
              </a:ext>
            </a:extLst>
          </p:cNvPr>
          <p:cNvSpPr>
            <a:spLocks noGrp="1"/>
          </p:cNvSpPr>
          <p:nvPr>
            <p:ph type="pic" sz="quarter" idx="10"/>
          </p:nvPr>
        </p:nvSpPr>
        <p:spPr>
          <a:xfrm>
            <a:off x="1734599" y="1045726"/>
            <a:ext cx="2970783" cy="4704218"/>
          </a:xfrm>
          <a:custGeom>
            <a:avLst/>
            <a:gdLst>
              <a:gd name="connsiteX0" fmla="*/ 0 w 2970783"/>
              <a:gd name="connsiteY0" fmla="*/ 0 h 4704218"/>
              <a:gd name="connsiteX1" fmla="*/ 2970783 w 2970783"/>
              <a:gd name="connsiteY1" fmla="*/ 0 h 4704218"/>
              <a:gd name="connsiteX2" fmla="*/ 2970783 w 2970783"/>
              <a:gd name="connsiteY2" fmla="*/ 4704218 h 4704218"/>
              <a:gd name="connsiteX3" fmla="*/ 0 w 2970783"/>
              <a:gd name="connsiteY3" fmla="*/ 4704218 h 4704218"/>
            </a:gdLst>
            <a:ahLst/>
            <a:cxnLst>
              <a:cxn ang="0">
                <a:pos x="connsiteX0" y="connsiteY0"/>
              </a:cxn>
              <a:cxn ang="0">
                <a:pos x="connsiteX1" y="connsiteY1"/>
              </a:cxn>
              <a:cxn ang="0">
                <a:pos x="connsiteX2" y="connsiteY2"/>
              </a:cxn>
              <a:cxn ang="0">
                <a:pos x="connsiteX3" y="connsiteY3"/>
              </a:cxn>
            </a:cxnLst>
            <a:rect l="l" t="t" r="r" b="b"/>
            <a:pathLst>
              <a:path w="2970783" h="4704218">
                <a:moveTo>
                  <a:pt x="0" y="0"/>
                </a:moveTo>
                <a:lnTo>
                  <a:pt x="2970783" y="0"/>
                </a:lnTo>
                <a:lnTo>
                  <a:pt x="2970783" y="4704218"/>
                </a:lnTo>
                <a:lnTo>
                  <a:pt x="0" y="4704218"/>
                </a:lnTo>
                <a:close/>
              </a:path>
            </a:pathLst>
          </a:custGeom>
        </p:spPr>
        <p:txBody>
          <a:bodyPr wrap="square">
            <a:noAutofit/>
          </a:bodyPr>
          <a:lstStyle/>
          <a:p>
            <a:endParaRPr lang="en-IN"/>
          </a:p>
        </p:txBody>
      </p:sp>
    </p:spTree>
    <p:extLst>
      <p:ext uri="{BB962C8B-B14F-4D97-AF65-F5344CB8AC3E}">
        <p14:creationId xmlns:p14="http://schemas.microsoft.com/office/powerpoint/2010/main" val="21660639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08-10-2024</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08-10-2024</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08-10-2024</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08-10-2024</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08-10-2024</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08-10-2024</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08-10-2024</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53" r:id="rId1"/>
    <p:sldLayoutId id="2147483652"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5.jp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g"/><Relationship Id="rId1" Type="http://schemas.openxmlformats.org/officeDocument/2006/relationships/slideLayout" Target="../slideLayouts/slideLayout10.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slidechef.net/" TargetMode="External"/><Relationship Id="rId2" Type="http://schemas.openxmlformats.org/officeDocument/2006/relationships/image" Target="../media/image21.jp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sv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5.jp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5.jpg"/><Relationship Id="rId17" Type="http://schemas.openxmlformats.org/officeDocument/2006/relationships/image" Target="../media/image6.jpg"/><Relationship Id="rId2" Type="http://schemas.openxmlformats.org/officeDocument/2006/relationships/image" Target="../media/image1.jpg"/><Relationship Id="rId16" Type="http://schemas.openxmlformats.org/officeDocument/2006/relationships/image" Target="../media/image4.svg"/><Relationship Id="rId1" Type="http://schemas.openxmlformats.org/officeDocument/2006/relationships/slideLayout" Target="../slideLayouts/slideLayout10.xml"/><Relationship Id="rId6" Type="http://schemas.openxmlformats.org/officeDocument/2006/relationships/image" Target="../media/image11.svg"/><Relationship Id="rId11" Type="http://schemas.openxmlformats.org/officeDocument/2006/relationships/image" Target="../media/image2.jpg"/><Relationship Id="rId5" Type="http://schemas.openxmlformats.org/officeDocument/2006/relationships/image" Target="../media/image10.png"/><Relationship Id="rId15" Type="http://schemas.openxmlformats.org/officeDocument/2006/relationships/image" Target="../media/image3.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2.jpg"/><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8.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10.xm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18.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9.svg"/><Relationship Id="rId2" Type="http://schemas.openxmlformats.org/officeDocument/2006/relationships/image" Target="../media/image2.jpg"/><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image" Target="../media/image11.svg"/><Relationship Id="rId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svg"/><Relationship Id="rId3" Type="http://schemas.openxmlformats.org/officeDocument/2006/relationships/image" Target="../media/image10.png"/><Relationship Id="rId7" Type="http://schemas.openxmlformats.org/officeDocument/2006/relationships/image" Target="../media/image13.svg"/><Relationship Id="rId12"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8.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968E2C7-D4E0-B7A1-A7E1-7A81133F959F}"/>
              </a:ext>
            </a:extLst>
          </p:cNvPr>
          <p:cNvSpPr txBox="1"/>
          <p:nvPr/>
        </p:nvSpPr>
        <p:spPr>
          <a:xfrm>
            <a:off x="-49163" y="2644170"/>
            <a:ext cx="1229032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SA" sz="9600" b="1"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العصر العباسية الاولى</a:t>
            </a:r>
            <a:endParaRPr lang="en-US" sz="9600" b="1"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1" name="Picture 10" descr="Background pattern&#10;&#10;Description automatically generated">
            <a:extLst>
              <a:ext uri="{FF2B5EF4-FFF2-40B4-BE49-F238E27FC236}">
                <a16:creationId xmlns:a16="http://schemas.microsoft.com/office/drawing/2014/main" id="{1A683253-5F77-4CCB-A886-2EC2D6D6DF02}"/>
              </a:ext>
            </a:extLst>
          </p:cNvPr>
          <p:cNvPicPr>
            <a:picLocks noChangeAspect="1"/>
          </p:cNvPicPr>
          <p:nvPr/>
        </p:nvPicPr>
        <p:blipFill rotWithShape="1">
          <a:blip r:embed="rId3">
            <a:extLst>
              <a:ext uri="{28A0092B-C50C-407E-A947-70E740481C1C}">
                <a14:useLocalDpi xmlns:a14="http://schemas.microsoft.com/office/drawing/2010/main" val="0"/>
              </a:ext>
            </a:extLst>
          </a:blip>
          <a:srcRect l="9879" r="7759"/>
          <a:stretch/>
        </p:blipFill>
        <p:spPr>
          <a:xfrm>
            <a:off x="13825395" y="-135731"/>
            <a:ext cx="6464299" cy="7129462"/>
          </a:xfrm>
          <a:prstGeom prst="rect">
            <a:avLst/>
          </a:prstGeom>
        </p:spPr>
      </p:pic>
      <p:sp>
        <p:nvSpPr>
          <p:cNvPr id="12" name="Rectangle 11">
            <a:extLst>
              <a:ext uri="{FF2B5EF4-FFF2-40B4-BE49-F238E27FC236}">
                <a16:creationId xmlns:a16="http://schemas.microsoft.com/office/drawing/2014/main" id="{0D700AC1-B16F-49B8-92FD-689A0F4F302B}"/>
              </a:ext>
            </a:extLst>
          </p:cNvPr>
          <p:cNvSpPr/>
          <p:nvPr/>
        </p:nvSpPr>
        <p:spPr>
          <a:xfrm>
            <a:off x="13558694" y="-135731"/>
            <a:ext cx="6096000" cy="7129462"/>
          </a:xfrm>
          <a:prstGeom prst="rect">
            <a:avLst/>
          </a:prstGeom>
          <a:gradFill>
            <a:gsLst>
              <a:gs pos="0">
                <a:srgbClr val="323232"/>
              </a:gs>
              <a:gs pos="100000">
                <a:srgbClr val="463D35">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07734BB9-9F96-45E8-8E74-159BF5F44E14}"/>
              </a:ext>
            </a:extLst>
          </p:cNvPr>
          <p:cNvSpPr/>
          <p:nvPr/>
        </p:nvSpPr>
        <p:spPr>
          <a:xfrm>
            <a:off x="13652616" y="-135731"/>
            <a:ext cx="78857" cy="7129462"/>
          </a:xfrm>
          <a:prstGeom prst="rect">
            <a:avLst/>
          </a:prstGeom>
          <a:solidFill>
            <a:srgbClr val="6A5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D480E8EA-9B5C-4127-A3B5-CB9CC373176D}"/>
              </a:ext>
            </a:extLst>
          </p:cNvPr>
          <p:cNvCxnSpPr>
            <a:cxnSpLocks/>
          </p:cNvCxnSpPr>
          <p:nvPr/>
        </p:nvCxnSpPr>
        <p:spPr>
          <a:xfrm>
            <a:off x="13812694" y="-135731"/>
            <a:ext cx="0" cy="7129462"/>
          </a:xfrm>
          <a:prstGeom prst="line">
            <a:avLst/>
          </a:prstGeom>
          <a:ln w="25400">
            <a:solidFill>
              <a:srgbClr val="6A503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4CE514-7294-4672-BF7C-3DDB024664D0}"/>
              </a:ext>
            </a:extLst>
          </p:cNvPr>
          <p:cNvSpPr txBox="1"/>
          <p:nvPr/>
        </p:nvSpPr>
        <p:spPr>
          <a:xfrm>
            <a:off x="13050035" y="739532"/>
            <a:ext cx="7113317" cy="769441"/>
          </a:xfrm>
          <a:prstGeom prst="rect">
            <a:avLst/>
          </a:prstGeom>
          <a:noFill/>
        </p:spPr>
        <p:txBody>
          <a:bodyPr wrap="square" rtlCol="0">
            <a:spAutoFit/>
          </a:bodyPr>
          <a:lstStyle/>
          <a:p>
            <a:pPr algn="ctr"/>
            <a:r>
              <a:rPr lang="ar-SA" sz="4400" b="1"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العصر العباسية الاول</a:t>
            </a:r>
            <a:endParaRPr lang="en-US" sz="4400" b="1"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26" name="Graphic 25">
            <a:extLst>
              <a:ext uri="{FF2B5EF4-FFF2-40B4-BE49-F238E27FC236}">
                <a16:creationId xmlns:a16="http://schemas.microsoft.com/office/drawing/2014/main" id="{E95DE3FC-4A49-421A-B032-3C062B5C8C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78067" y="2684297"/>
            <a:ext cx="775468" cy="775468"/>
          </a:xfrm>
          <a:prstGeom prst="rect">
            <a:avLst/>
          </a:prstGeom>
        </p:spPr>
      </p:pic>
      <p:sp>
        <p:nvSpPr>
          <p:cNvPr id="27" name="TextBox 26">
            <a:extLst>
              <a:ext uri="{FF2B5EF4-FFF2-40B4-BE49-F238E27FC236}">
                <a16:creationId xmlns:a16="http://schemas.microsoft.com/office/drawing/2014/main" id="{7586BB26-4AC8-4D7D-A4C6-ACEA50578102}"/>
              </a:ext>
            </a:extLst>
          </p:cNvPr>
          <p:cNvSpPr txBox="1"/>
          <p:nvPr/>
        </p:nvSpPr>
        <p:spPr>
          <a:xfrm>
            <a:off x="14999994" y="2748866"/>
            <a:ext cx="2712025" cy="646331"/>
          </a:xfrm>
          <a:prstGeom prst="rect">
            <a:avLst/>
          </a:prstGeom>
          <a:noFill/>
        </p:spPr>
        <p:txBody>
          <a:bodyPr wrap="square" rtlCol="0">
            <a:spAutoFit/>
          </a:bodyPr>
          <a:lstStyle/>
          <a:p>
            <a:pPr algn="r"/>
            <a:r>
              <a:rPr lang="ar-SA" sz="3600" kern="1200" dirty="0">
                <a:solidFill>
                  <a:srgbClr val="FFFFFF"/>
                </a:solidFill>
                <a:effectLst/>
                <a:latin typeface="Segoe UI Semibold" panose="020B0702040204020203" pitchFamily="34" charset="0"/>
                <a:ea typeface="Roboto" panose="02000000000000000000" pitchFamily="2" charset="0"/>
                <a:cs typeface="Segoe UI Semibold" panose="020B0702040204020203" pitchFamily="34" charset="0"/>
              </a:rPr>
              <a:t>مقدمة</a:t>
            </a:r>
            <a:endParaRPr lang="en-US" sz="60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30" name="Graphic 29">
            <a:extLst>
              <a:ext uri="{FF2B5EF4-FFF2-40B4-BE49-F238E27FC236}">
                <a16:creationId xmlns:a16="http://schemas.microsoft.com/office/drawing/2014/main" id="{15F71A51-B85A-44A2-B688-D5333FDE6E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7778067" y="3799050"/>
            <a:ext cx="775468" cy="775468"/>
          </a:xfrm>
          <a:prstGeom prst="rect">
            <a:avLst/>
          </a:prstGeom>
        </p:spPr>
      </p:pic>
      <p:sp>
        <p:nvSpPr>
          <p:cNvPr id="31" name="TextBox 30">
            <a:extLst>
              <a:ext uri="{FF2B5EF4-FFF2-40B4-BE49-F238E27FC236}">
                <a16:creationId xmlns:a16="http://schemas.microsoft.com/office/drawing/2014/main" id="{9582C9AE-E97E-404E-AC7E-E9E2BE867774}"/>
              </a:ext>
            </a:extLst>
          </p:cNvPr>
          <p:cNvSpPr txBox="1"/>
          <p:nvPr/>
        </p:nvSpPr>
        <p:spPr>
          <a:xfrm flipH="1">
            <a:off x="14571405" y="3863618"/>
            <a:ext cx="3140613" cy="646331"/>
          </a:xfrm>
          <a:prstGeom prst="rect">
            <a:avLst/>
          </a:prstGeom>
          <a:noFill/>
        </p:spPr>
        <p:txBody>
          <a:bodyPr wrap="square" rtlCol="0">
            <a:spAutoFit/>
          </a:bodyPr>
          <a:lstStyle/>
          <a:p>
            <a:pPr algn="r"/>
            <a:r>
              <a:rPr lang="ar-SA" sz="36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الخلفاء </a:t>
            </a:r>
            <a:r>
              <a:rPr lang="ar-SA" sz="3600" b="1"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العباسية</a:t>
            </a:r>
            <a:endParaRPr lang="en-US" sz="36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6" name="Picture Placeholder 14" descr="A picture containing floor&#10;&#10;Description automatically generated">
            <a:extLst>
              <a:ext uri="{FF2B5EF4-FFF2-40B4-BE49-F238E27FC236}">
                <a16:creationId xmlns:a16="http://schemas.microsoft.com/office/drawing/2014/main" id="{4B309133-CE52-427F-BABF-26571BF37908}"/>
              </a:ext>
            </a:extLst>
          </p:cNvPr>
          <p:cNvPicPr>
            <a:picLocks noChangeAspect="1"/>
          </p:cNvPicPr>
          <p:nvPr/>
        </p:nvPicPr>
        <p:blipFill rotWithShape="1">
          <a:blip r:embed="rId6">
            <a:extLst>
              <a:ext uri="{28A0092B-C50C-407E-A947-70E740481C1C}">
                <a14:useLocalDpi xmlns:a14="http://schemas.microsoft.com/office/drawing/2010/main" val="0"/>
              </a:ext>
            </a:extLst>
          </a:blip>
          <a:srcRect l="36995" t="1871" r="632" b="1871"/>
          <a:stretch/>
        </p:blipFill>
        <p:spPr>
          <a:xfrm>
            <a:off x="-6965950" y="73819"/>
            <a:ext cx="6273802" cy="7129462"/>
          </a:xfrm>
          <a:prstGeom prst="rect">
            <a:avLst/>
          </a:prstGeom>
        </p:spPr>
      </p:pic>
      <p:pic>
        <p:nvPicPr>
          <p:cNvPr id="17" name="Picture 16">
            <a:extLst>
              <a:ext uri="{FF2B5EF4-FFF2-40B4-BE49-F238E27FC236}">
                <a16:creationId xmlns:a16="http://schemas.microsoft.com/office/drawing/2014/main" id="{DE6C39E3-1C7A-4BEB-B98F-B38216A986AD}"/>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813997" y="0"/>
            <a:ext cx="6203069" cy="3547380"/>
          </a:xfrm>
          <a:prstGeom prst="rect">
            <a:avLst/>
          </a:prstGeom>
        </p:spPr>
      </p:pic>
    </p:spTree>
    <p:extLst>
      <p:ext uri="{BB962C8B-B14F-4D97-AF65-F5344CB8AC3E}">
        <p14:creationId xmlns:p14="http://schemas.microsoft.com/office/powerpoint/2010/main" val="1175861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7C85F7-1FEC-4D06-BEDA-DE9B770042F4}"/>
              </a:ext>
            </a:extLst>
          </p:cNvPr>
          <p:cNvSpPr txBox="1"/>
          <p:nvPr/>
        </p:nvSpPr>
        <p:spPr>
          <a:xfrm>
            <a:off x="2633847" y="1127342"/>
            <a:ext cx="2305583" cy="461665"/>
          </a:xfrm>
          <a:prstGeom prst="rect">
            <a:avLst/>
          </a:prstGeom>
          <a:noFill/>
        </p:spPr>
        <p:txBody>
          <a:bodyPr wrap="square" rtlCol="0">
            <a:spAutoFit/>
          </a:bodyPr>
          <a:lstStyle/>
          <a:p>
            <a:pPr algn="r" rtl="1"/>
            <a:r>
              <a:rPr lang="ar-SA" sz="2400" dirty="0"/>
              <a:t>السفاح </a:t>
            </a:r>
            <a:r>
              <a:rPr lang="en-US" sz="2400" dirty="0"/>
              <a:t> </a:t>
            </a:r>
            <a:r>
              <a:rPr lang="ar-SA" sz="2400" dirty="0"/>
              <a:t>١٣٢ - ١٣٦</a:t>
            </a:r>
            <a:endParaRPr lang="en-US" sz="2400" dirty="0"/>
          </a:p>
        </p:txBody>
      </p:sp>
      <p:sp>
        <p:nvSpPr>
          <p:cNvPr id="6" name="TextBox 5">
            <a:extLst>
              <a:ext uri="{FF2B5EF4-FFF2-40B4-BE49-F238E27FC236}">
                <a16:creationId xmlns:a16="http://schemas.microsoft.com/office/drawing/2014/main" id="{D7DD86C3-D3F2-4102-A152-5CA11997FEF7}"/>
              </a:ext>
            </a:extLst>
          </p:cNvPr>
          <p:cNvSpPr txBox="1"/>
          <p:nvPr/>
        </p:nvSpPr>
        <p:spPr>
          <a:xfrm>
            <a:off x="3933172" y="1979112"/>
            <a:ext cx="2680569" cy="369332"/>
          </a:xfrm>
          <a:prstGeom prst="rect">
            <a:avLst/>
          </a:prstGeom>
          <a:noFill/>
        </p:spPr>
        <p:txBody>
          <a:bodyPr wrap="square" rtlCol="0">
            <a:spAutoFit/>
          </a:bodyPr>
          <a:lstStyle/>
          <a:p>
            <a:pPr algn="r" rtl="1"/>
            <a:r>
              <a:rPr lang="ar-SA" dirty="0"/>
              <a:t>المنصو</a:t>
            </a:r>
            <a:r>
              <a:rPr lang="en-US" dirty="0"/>
              <a:t> </a:t>
            </a:r>
            <a:r>
              <a:rPr lang="ar-SA" dirty="0"/>
              <a:t>١٣٦ -</a:t>
            </a:r>
            <a:r>
              <a:rPr lang="en-US" dirty="0"/>
              <a:t>  </a:t>
            </a:r>
            <a:r>
              <a:rPr lang="ar-SA" dirty="0"/>
              <a:t>١٥٨</a:t>
            </a:r>
            <a:r>
              <a:rPr lang="en-US" dirty="0"/>
              <a:t> </a:t>
            </a:r>
          </a:p>
        </p:txBody>
      </p:sp>
      <p:sp>
        <p:nvSpPr>
          <p:cNvPr id="7" name="TextBox 6">
            <a:extLst>
              <a:ext uri="{FF2B5EF4-FFF2-40B4-BE49-F238E27FC236}">
                <a16:creationId xmlns:a16="http://schemas.microsoft.com/office/drawing/2014/main" id="{37BE86FA-5635-4F05-99EE-59A75AA740AF}"/>
              </a:ext>
            </a:extLst>
          </p:cNvPr>
          <p:cNvSpPr txBox="1"/>
          <p:nvPr/>
        </p:nvSpPr>
        <p:spPr>
          <a:xfrm>
            <a:off x="7146771" y="1628384"/>
            <a:ext cx="1691489" cy="369332"/>
          </a:xfrm>
          <a:prstGeom prst="rect">
            <a:avLst/>
          </a:prstGeom>
          <a:noFill/>
        </p:spPr>
        <p:txBody>
          <a:bodyPr wrap="none" rtlCol="0">
            <a:spAutoFit/>
          </a:bodyPr>
          <a:lstStyle/>
          <a:p>
            <a:pPr algn="r" rtl="1"/>
            <a:r>
              <a:rPr lang="ar-SA" dirty="0"/>
              <a:t>الرشيد</a:t>
            </a:r>
            <a:r>
              <a:rPr lang="en-US" dirty="0"/>
              <a:t> </a:t>
            </a:r>
            <a:r>
              <a:rPr lang="ar-SA" dirty="0"/>
              <a:t>١٧٠</a:t>
            </a:r>
            <a:r>
              <a:rPr lang="en-US" dirty="0"/>
              <a:t> </a:t>
            </a:r>
            <a:r>
              <a:rPr lang="ar-SA" dirty="0"/>
              <a:t> - ١٩٣</a:t>
            </a:r>
            <a:endParaRPr lang="en-US" dirty="0"/>
          </a:p>
        </p:txBody>
      </p:sp>
      <p:sp>
        <p:nvSpPr>
          <p:cNvPr id="8" name="TextBox 7">
            <a:extLst>
              <a:ext uri="{FF2B5EF4-FFF2-40B4-BE49-F238E27FC236}">
                <a16:creationId xmlns:a16="http://schemas.microsoft.com/office/drawing/2014/main" id="{94B6B695-0DAB-4775-AA03-2150CCF61FF9}"/>
              </a:ext>
            </a:extLst>
          </p:cNvPr>
          <p:cNvSpPr txBox="1"/>
          <p:nvPr/>
        </p:nvSpPr>
        <p:spPr>
          <a:xfrm>
            <a:off x="6357632" y="2455101"/>
            <a:ext cx="1683474" cy="369332"/>
          </a:xfrm>
          <a:prstGeom prst="rect">
            <a:avLst/>
          </a:prstGeom>
          <a:noFill/>
        </p:spPr>
        <p:txBody>
          <a:bodyPr wrap="none" rtlCol="0">
            <a:spAutoFit/>
          </a:bodyPr>
          <a:lstStyle/>
          <a:p>
            <a:pPr algn="r" rtl="1"/>
            <a:r>
              <a:rPr lang="ar-SA" dirty="0"/>
              <a:t>مأمون</a:t>
            </a:r>
            <a:r>
              <a:rPr lang="en-US" dirty="0"/>
              <a:t> </a:t>
            </a:r>
            <a:r>
              <a:rPr lang="ar-SA" dirty="0"/>
              <a:t>١٩٨ – ٢١٨</a:t>
            </a:r>
            <a:r>
              <a:rPr lang="en-US" dirty="0"/>
              <a:t> </a:t>
            </a:r>
          </a:p>
        </p:txBody>
      </p:sp>
      <p:sp>
        <p:nvSpPr>
          <p:cNvPr id="290" name="TextBox 289">
            <a:extLst>
              <a:ext uri="{FF2B5EF4-FFF2-40B4-BE49-F238E27FC236}">
                <a16:creationId xmlns:a16="http://schemas.microsoft.com/office/drawing/2014/main" id="{84E1ED86-0A85-4B63-B4ED-04249763754B}"/>
              </a:ext>
            </a:extLst>
          </p:cNvPr>
          <p:cNvSpPr txBox="1"/>
          <p:nvPr/>
        </p:nvSpPr>
        <p:spPr>
          <a:xfrm>
            <a:off x="6304733" y="995632"/>
            <a:ext cx="2204450" cy="369332"/>
          </a:xfrm>
          <a:prstGeom prst="rect">
            <a:avLst/>
          </a:prstGeom>
          <a:noFill/>
        </p:spPr>
        <p:txBody>
          <a:bodyPr wrap="none" rtlCol="0">
            <a:spAutoFit/>
          </a:bodyPr>
          <a:lstStyle/>
          <a:p>
            <a:pPr algn="r" rtl="1"/>
            <a:r>
              <a:rPr lang="ar-SA" dirty="0"/>
              <a:t>المعتصم بالله</a:t>
            </a:r>
            <a:r>
              <a:rPr lang="en-US" dirty="0"/>
              <a:t>   </a:t>
            </a:r>
            <a:r>
              <a:rPr lang="ar-SA" dirty="0"/>
              <a:t>٢١٨ - ٢٢٧</a:t>
            </a:r>
            <a:endParaRPr lang="en-US" dirty="0"/>
          </a:p>
        </p:txBody>
      </p:sp>
      <p:sp>
        <p:nvSpPr>
          <p:cNvPr id="291" name="TextBox 290">
            <a:extLst>
              <a:ext uri="{FF2B5EF4-FFF2-40B4-BE49-F238E27FC236}">
                <a16:creationId xmlns:a16="http://schemas.microsoft.com/office/drawing/2014/main" id="{4E0A8A38-5832-4308-B100-1E23F489FC0B}"/>
              </a:ext>
            </a:extLst>
          </p:cNvPr>
          <p:cNvSpPr txBox="1"/>
          <p:nvPr/>
        </p:nvSpPr>
        <p:spPr>
          <a:xfrm>
            <a:off x="8597632" y="1716066"/>
            <a:ext cx="1896674" cy="369332"/>
          </a:xfrm>
          <a:prstGeom prst="rect">
            <a:avLst/>
          </a:prstGeom>
          <a:noFill/>
        </p:spPr>
        <p:txBody>
          <a:bodyPr wrap="none" rtlCol="0">
            <a:spAutoFit/>
          </a:bodyPr>
          <a:lstStyle/>
          <a:p>
            <a:pPr algn="r" rtl="1"/>
            <a:r>
              <a:rPr lang="en-US" dirty="0"/>
              <a:t> </a:t>
            </a:r>
            <a:r>
              <a:rPr lang="ar-SA" dirty="0"/>
              <a:t>الأمين</a:t>
            </a:r>
            <a:r>
              <a:rPr lang="en-US" dirty="0"/>
              <a:t>  </a:t>
            </a:r>
            <a:r>
              <a:rPr lang="ar-SA" dirty="0"/>
              <a:t>١٩٣</a:t>
            </a:r>
            <a:r>
              <a:rPr lang="en-US" dirty="0"/>
              <a:t> </a:t>
            </a:r>
            <a:r>
              <a:rPr lang="ar-SA" dirty="0"/>
              <a:t>– ١٩٨</a:t>
            </a:r>
            <a:r>
              <a:rPr lang="en-US" dirty="0"/>
              <a:t>   </a:t>
            </a:r>
          </a:p>
        </p:txBody>
      </p:sp>
    </p:spTree>
    <p:extLst>
      <p:ext uri="{BB962C8B-B14F-4D97-AF65-F5344CB8AC3E}">
        <p14:creationId xmlns:p14="http://schemas.microsoft.com/office/powerpoint/2010/main" val="3619766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89" name="Group 288">
            <a:extLst>
              <a:ext uri="{FF2B5EF4-FFF2-40B4-BE49-F238E27FC236}">
                <a16:creationId xmlns:a16="http://schemas.microsoft.com/office/drawing/2014/main" id="{F8D75F77-2885-5348-5D15-8921227D2011}"/>
              </a:ext>
            </a:extLst>
          </p:cNvPr>
          <p:cNvGrpSpPr/>
          <p:nvPr/>
        </p:nvGrpSpPr>
        <p:grpSpPr>
          <a:xfrm>
            <a:off x="1046787" y="396942"/>
            <a:ext cx="4367042" cy="6024182"/>
            <a:chOff x="4293136" y="915826"/>
            <a:chExt cx="3614743" cy="4986413"/>
          </a:xfrm>
        </p:grpSpPr>
        <p:sp>
          <p:nvSpPr>
            <p:cNvPr id="9" name="Freeform: Shape 8">
              <a:extLst>
                <a:ext uri="{FF2B5EF4-FFF2-40B4-BE49-F238E27FC236}">
                  <a16:creationId xmlns:a16="http://schemas.microsoft.com/office/drawing/2014/main" id="{A09FABC1-75E6-872F-F816-8A7579C91E13}"/>
                </a:ext>
              </a:extLst>
            </p:cNvPr>
            <p:cNvSpPr/>
            <p:nvPr/>
          </p:nvSpPr>
          <p:spPr>
            <a:xfrm>
              <a:off x="6566172" y="1016302"/>
              <a:ext cx="1204413" cy="10305"/>
            </a:xfrm>
            <a:custGeom>
              <a:avLst/>
              <a:gdLst>
                <a:gd name="connsiteX0" fmla="*/ 5153 w 1204413"/>
                <a:gd name="connsiteY0" fmla="*/ 10305 h 10305"/>
                <a:gd name="connsiteX1" fmla="*/ 1199261 w 1204413"/>
                <a:gd name="connsiteY1" fmla="*/ 10305 h 10305"/>
                <a:gd name="connsiteX2" fmla="*/ 1204414 w 1204413"/>
                <a:gd name="connsiteY2" fmla="*/ 5153 h 10305"/>
                <a:gd name="connsiteX3" fmla="*/ 1199261 w 1204413"/>
                <a:gd name="connsiteY3" fmla="*/ 0 h 10305"/>
                <a:gd name="connsiteX4" fmla="*/ 5153 w 1204413"/>
                <a:gd name="connsiteY4" fmla="*/ 0 h 10305"/>
                <a:gd name="connsiteX5" fmla="*/ 0 w 1204413"/>
                <a:gd name="connsiteY5" fmla="*/ 5153 h 10305"/>
                <a:gd name="connsiteX6" fmla="*/ 5153 w 1204413"/>
                <a:gd name="connsiteY6" fmla="*/ 10305 h 1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5">
                  <a:moveTo>
                    <a:pt x="5153" y="10305"/>
                  </a:moveTo>
                  <a:lnTo>
                    <a:pt x="1199261" y="10305"/>
                  </a:lnTo>
                  <a:cubicBezTo>
                    <a:pt x="1199261" y="10305"/>
                    <a:pt x="1204414" y="7729"/>
                    <a:pt x="1204414" y="5153"/>
                  </a:cubicBezTo>
                  <a:cubicBezTo>
                    <a:pt x="1204414" y="2576"/>
                    <a:pt x="1201837" y="0"/>
                    <a:pt x="1199261" y="0"/>
                  </a:cubicBezTo>
                  <a:lnTo>
                    <a:pt x="5153" y="0"/>
                  </a:lnTo>
                  <a:cubicBezTo>
                    <a:pt x="5153"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AA85397-8BCF-72C6-2F27-FF8566405D84}"/>
                </a:ext>
              </a:extLst>
            </p:cNvPr>
            <p:cNvSpPr/>
            <p:nvPr/>
          </p:nvSpPr>
          <p:spPr>
            <a:xfrm>
              <a:off x="7783467" y="1008573"/>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2" y="0"/>
                    <a:pt x="0" y="5153"/>
                    <a:pt x="0" y="12881"/>
                  </a:cubicBezTo>
                  <a:cubicBezTo>
                    <a:pt x="0" y="20610"/>
                    <a:pt x="5152"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19B4C70F-6761-443A-45AB-C0682D9EE272}"/>
                </a:ext>
              </a:extLst>
            </p:cNvPr>
            <p:cNvSpPr/>
            <p:nvPr/>
          </p:nvSpPr>
          <p:spPr>
            <a:xfrm>
              <a:off x="7816958" y="1004708"/>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2A64EA8D-A9FA-F394-149B-932F3470C70D}"/>
                </a:ext>
              </a:extLst>
            </p:cNvPr>
            <p:cNvSpPr/>
            <p:nvPr/>
          </p:nvSpPr>
          <p:spPr>
            <a:xfrm>
              <a:off x="6527527" y="1009861"/>
              <a:ext cx="25762" cy="25762"/>
            </a:xfrm>
            <a:custGeom>
              <a:avLst/>
              <a:gdLst>
                <a:gd name="connsiteX0" fmla="*/ 12881 w 25762"/>
                <a:gd name="connsiteY0" fmla="*/ 0 h 25762"/>
                <a:gd name="connsiteX1" fmla="*/ 0 w 25762"/>
                <a:gd name="connsiteY1" fmla="*/ 12881 h 25762"/>
                <a:gd name="connsiteX2" fmla="*/ 12881 w 25762"/>
                <a:gd name="connsiteY2" fmla="*/ 25763 h 25762"/>
                <a:gd name="connsiteX3" fmla="*/ 25763 w 25762"/>
                <a:gd name="connsiteY3" fmla="*/ 12881 h 25762"/>
                <a:gd name="connsiteX4" fmla="*/ 12881 w 25762"/>
                <a:gd name="connsiteY4" fmla="*/ 0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12881" y="0"/>
                  </a:moveTo>
                  <a:cubicBezTo>
                    <a:pt x="6441" y="0"/>
                    <a:pt x="0" y="5153"/>
                    <a:pt x="0" y="12881"/>
                  </a:cubicBezTo>
                  <a:cubicBezTo>
                    <a:pt x="0" y="20610"/>
                    <a:pt x="5152" y="25763"/>
                    <a:pt x="12881" y="25763"/>
                  </a:cubicBezTo>
                  <a:cubicBezTo>
                    <a:pt x="20610" y="25763"/>
                    <a:pt x="25763" y="20610"/>
                    <a:pt x="25763" y="12881"/>
                  </a:cubicBezTo>
                  <a:cubicBezTo>
                    <a:pt x="25763" y="5153"/>
                    <a:pt x="20610" y="0"/>
                    <a:pt x="12881" y="0"/>
                  </a:cubicBezTo>
                  <a:close/>
                </a:path>
              </a:pathLst>
            </a:custGeom>
            <a:solidFill>
              <a:srgbClr val="644E40"/>
            </a:solidFill>
            <a:ln w="128588"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82CBF0C-DE83-440C-55FF-7D12DE7E9F1C}"/>
                </a:ext>
              </a:extLst>
            </p:cNvPr>
            <p:cNvSpPr/>
            <p:nvPr/>
          </p:nvSpPr>
          <p:spPr>
            <a:xfrm>
              <a:off x="6485019" y="1004708"/>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7EB22891-A18B-C3AF-AB54-04189834A580}"/>
                </a:ext>
              </a:extLst>
            </p:cNvPr>
            <p:cNvSpPr/>
            <p:nvPr/>
          </p:nvSpPr>
          <p:spPr>
            <a:xfrm>
              <a:off x="4431719" y="1016302"/>
              <a:ext cx="1204413" cy="10305"/>
            </a:xfrm>
            <a:custGeom>
              <a:avLst/>
              <a:gdLst>
                <a:gd name="connsiteX0" fmla="*/ 1199261 w 1204413"/>
                <a:gd name="connsiteY0" fmla="*/ 0 h 10305"/>
                <a:gd name="connsiteX1" fmla="*/ 5153 w 1204413"/>
                <a:gd name="connsiteY1" fmla="*/ 0 h 10305"/>
                <a:gd name="connsiteX2" fmla="*/ 0 w 1204413"/>
                <a:gd name="connsiteY2" fmla="*/ 5153 h 10305"/>
                <a:gd name="connsiteX3" fmla="*/ 5153 w 1204413"/>
                <a:gd name="connsiteY3" fmla="*/ 10305 h 10305"/>
                <a:gd name="connsiteX4" fmla="*/ 1199261 w 1204413"/>
                <a:gd name="connsiteY4" fmla="*/ 10305 h 10305"/>
                <a:gd name="connsiteX5" fmla="*/ 1204414 w 1204413"/>
                <a:gd name="connsiteY5" fmla="*/ 5153 h 10305"/>
                <a:gd name="connsiteX6" fmla="*/ 1199261 w 1204413"/>
                <a:gd name="connsiteY6" fmla="*/ 0 h 1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5">
                  <a:moveTo>
                    <a:pt x="1199261" y="0"/>
                  </a:moveTo>
                  <a:lnTo>
                    <a:pt x="5153" y="0"/>
                  </a:lnTo>
                  <a:cubicBezTo>
                    <a:pt x="5153" y="0"/>
                    <a:pt x="0" y="2576"/>
                    <a:pt x="0" y="5153"/>
                  </a:cubicBezTo>
                  <a:cubicBezTo>
                    <a:pt x="0" y="7729"/>
                    <a:pt x="2576" y="10305"/>
                    <a:pt x="5153" y="10305"/>
                  </a:cubicBezTo>
                  <a:lnTo>
                    <a:pt x="1199261" y="10305"/>
                  </a:lnTo>
                  <a:cubicBezTo>
                    <a:pt x="1199261" y="10305"/>
                    <a:pt x="1204414" y="7729"/>
                    <a:pt x="1204414" y="5153"/>
                  </a:cubicBezTo>
                  <a:cubicBezTo>
                    <a:pt x="1204414" y="2576"/>
                    <a:pt x="1201837" y="0"/>
                    <a:pt x="1199261" y="0"/>
                  </a:cubicBezTo>
                  <a:close/>
                </a:path>
              </a:pathLst>
            </a:custGeom>
            <a:solidFill>
              <a:srgbClr val="644E40"/>
            </a:solidFill>
            <a:ln w="128588"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396FA2BC-B0BC-1486-7993-469FC4A689C1}"/>
                </a:ext>
              </a:extLst>
            </p:cNvPr>
            <p:cNvSpPr/>
            <p:nvPr/>
          </p:nvSpPr>
          <p:spPr>
            <a:xfrm>
              <a:off x="5649014" y="1008573"/>
              <a:ext cx="25762" cy="25762"/>
            </a:xfrm>
            <a:custGeom>
              <a:avLst/>
              <a:gdLst>
                <a:gd name="connsiteX0" fmla="*/ 12881 w 25762"/>
                <a:gd name="connsiteY0" fmla="*/ 25763 h 25762"/>
                <a:gd name="connsiteX1" fmla="*/ 25763 w 25762"/>
                <a:gd name="connsiteY1" fmla="*/ 12881 h 25762"/>
                <a:gd name="connsiteX2" fmla="*/ 12881 w 25762"/>
                <a:gd name="connsiteY2" fmla="*/ 0 h 25762"/>
                <a:gd name="connsiteX3" fmla="*/ 0 w 25762"/>
                <a:gd name="connsiteY3" fmla="*/ 12881 h 25762"/>
                <a:gd name="connsiteX4" fmla="*/ 12881 w 25762"/>
                <a:gd name="connsiteY4" fmla="*/ 25763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12881" y="25763"/>
                  </a:moveTo>
                  <a:cubicBezTo>
                    <a:pt x="19322" y="25763"/>
                    <a:pt x="25763" y="20610"/>
                    <a:pt x="25763" y="12881"/>
                  </a:cubicBezTo>
                  <a:cubicBezTo>
                    <a:pt x="25763" y="5153"/>
                    <a:pt x="20610" y="0"/>
                    <a:pt x="12881" y="0"/>
                  </a:cubicBezTo>
                  <a:cubicBezTo>
                    <a:pt x="5153" y="0"/>
                    <a:pt x="0" y="5153"/>
                    <a:pt x="0" y="12881"/>
                  </a:cubicBezTo>
                  <a:cubicBezTo>
                    <a:pt x="0" y="20610"/>
                    <a:pt x="5153" y="25763"/>
                    <a:pt x="12881" y="25763"/>
                  </a:cubicBezTo>
                  <a:close/>
                </a:path>
              </a:pathLst>
            </a:custGeom>
            <a:solidFill>
              <a:srgbClr val="644E40"/>
            </a:solidFill>
            <a:ln w="128588"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7D726B2E-7E40-8DD1-42E4-13A049AFF999}"/>
                </a:ext>
              </a:extLst>
            </p:cNvPr>
            <p:cNvSpPr/>
            <p:nvPr/>
          </p:nvSpPr>
          <p:spPr>
            <a:xfrm>
              <a:off x="5683794" y="1004708"/>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4F517161-D118-2F0B-BF14-E0541A617B5E}"/>
                </a:ext>
              </a:extLst>
            </p:cNvPr>
            <p:cNvSpPr/>
            <p:nvPr/>
          </p:nvSpPr>
          <p:spPr>
            <a:xfrm>
              <a:off x="4393075" y="1008573"/>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3" y="25763"/>
                    <a:pt x="12881" y="25763"/>
                  </a:cubicBezTo>
                  <a:cubicBezTo>
                    <a:pt x="20610" y="25763"/>
                    <a:pt x="25763" y="20610"/>
                    <a:pt x="25763" y="12881"/>
                  </a:cubicBezTo>
                  <a:cubicBezTo>
                    <a:pt x="25763" y="5153"/>
                    <a:pt x="20610" y="0"/>
                    <a:pt x="12881" y="0"/>
                  </a:cubicBezTo>
                  <a:cubicBezTo>
                    <a:pt x="5153" y="0"/>
                    <a:pt x="0" y="5153"/>
                    <a:pt x="0" y="12881"/>
                  </a:cubicBezTo>
                  <a:close/>
                </a:path>
              </a:pathLst>
            </a:custGeom>
            <a:solidFill>
              <a:srgbClr val="644E40"/>
            </a:solidFill>
            <a:ln w="128588"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90DC80D-916E-764F-A595-1361515A5A2A}"/>
                </a:ext>
              </a:extLst>
            </p:cNvPr>
            <p:cNvSpPr/>
            <p:nvPr/>
          </p:nvSpPr>
          <p:spPr>
            <a:xfrm>
              <a:off x="4351854" y="1004708"/>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08FFCC62-0360-B128-A54C-4B4F0CB356D8}"/>
                </a:ext>
              </a:extLst>
            </p:cNvPr>
            <p:cNvSpPr/>
            <p:nvPr/>
          </p:nvSpPr>
          <p:spPr>
            <a:xfrm>
              <a:off x="5996812" y="915826"/>
              <a:ext cx="209967" cy="209967"/>
            </a:xfrm>
            <a:custGeom>
              <a:avLst/>
              <a:gdLst>
                <a:gd name="connsiteX0" fmla="*/ 142984 w 209967"/>
                <a:gd name="connsiteY0" fmla="*/ 144272 h 209967"/>
                <a:gd name="connsiteX1" fmla="*/ 185493 w 209967"/>
                <a:gd name="connsiteY1" fmla="*/ 118509 h 209967"/>
                <a:gd name="connsiteX2" fmla="*/ 209967 w 209967"/>
                <a:gd name="connsiteY2" fmla="*/ 105628 h 209967"/>
                <a:gd name="connsiteX3" fmla="*/ 185493 w 209967"/>
                <a:gd name="connsiteY3" fmla="*/ 92747 h 209967"/>
                <a:gd name="connsiteX4" fmla="*/ 142984 w 209967"/>
                <a:gd name="connsiteY4" fmla="*/ 66984 h 209967"/>
                <a:gd name="connsiteX5" fmla="*/ 117221 w 209967"/>
                <a:gd name="connsiteY5" fmla="*/ 24475 h 209967"/>
                <a:gd name="connsiteX6" fmla="*/ 104340 w 209967"/>
                <a:gd name="connsiteY6" fmla="*/ 0 h 209967"/>
                <a:gd name="connsiteX7" fmla="*/ 91458 w 209967"/>
                <a:gd name="connsiteY7" fmla="*/ 24475 h 209967"/>
                <a:gd name="connsiteX8" fmla="*/ 65695 w 209967"/>
                <a:gd name="connsiteY8" fmla="*/ 66984 h 209967"/>
                <a:gd name="connsiteX9" fmla="*/ 23187 w 209967"/>
                <a:gd name="connsiteY9" fmla="*/ 92747 h 209967"/>
                <a:gd name="connsiteX10" fmla="*/ 0 w 209967"/>
                <a:gd name="connsiteY10" fmla="*/ 105628 h 209967"/>
                <a:gd name="connsiteX11" fmla="*/ 23187 w 209967"/>
                <a:gd name="connsiteY11" fmla="*/ 118509 h 209967"/>
                <a:gd name="connsiteX12" fmla="*/ 65695 w 209967"/>
                <a:gd name="connsiteY12" fmla="*/ 144272 h 209967"/>
                <a:gd name="connsiteX13" fmla="*/ 91458 w 209967"/>
                <a:gd name="connsiteY13" fmla="*/ 186781 h 209967"/>
                <a:gd name="connsiteX14" fmla="*/ 104340 w 209967"/>
                <a:gd name="connsiteY14" fmla="*/ 209968 h 209967"/>
                <a:gd name="connsiteX15" fmla="*/ 117221 w 209967"/>
                <a:gd name="connsiteY15" fmla="*/ 186781 h 209967"/>
                <a:gd name="connsiteX16" fmla="*/ 142984 w 209967"/>
                <a:gd name="connsiteY16" fmla="*/ 144272 h 209967"/>
                <a:gd name="connsiteX17" fmla="*/ 82441 w 209967"/>
                <a:gd name="connsiteY17" fmla="*/ 127526 h 209967"/>
                <a:gd name="connsiteX18" fmla="*/ 42509 w 209967"/>
                <a:gd name="connsiteY18" fmla="*/ 105628 h 209967"/>
                <a:gd name="connsiteX19" fmla="*/ 82441 w 209967"/>
                <a:gd name="connsiteY19" fmla="*/ 83730 h 209967"/>
                <a:gd name="connsiteX20" fmla="*/ 104340 w 209967"/>
                <a:gd name="connsiteY20" fmla="*/ 43797 h 209967"/>
                <a:gd name="connsiteX21" fmla="*/ 126238 w 209967"/>
                <a:gd name="connsiteY21" fmla="*/ 83730 h 209967"/>
                <a:gd name="connsiteX22" fmla="*/ 166171 w 209967"/>
                <a:gd name="connsiteY22" fmla="*/ 105628 h 209967"/>
                <a:gd name="connsiteX23" fmla="*/ 126238 w 209967"/>
                <a:gd name="connsiteY23" fmla="*/ 127526 h 209967"/>
                <a:gd name="connsiteX24" fmla="*/ 104340 w 209967"/>
                <a:gd name="connsiteY24" fmla="*/ 167459 h 209967"/>
                <a:gd name="connsiteX25" fmla="*/ 82441 w 209967"/>
                <a:gd name="connsiteY25" fmla="*/ 127526 h 20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67" h="209967">
                  <a:moveTo>
                    <a:pt x="142984" y="144272"/>
                  </a:moveTo>
                  <a:cubicBezTo>
                    <a:pt x="157153" y="135255"/>
                    <a:pt x="171323" y="126238"/>
                    <a:pt x="185493" y="118509"/>
                  </a:cubicBezTo>
                  <a:cubicBezTo>
                    <a:pt x="193221" y="113357"/>
                    <a:pt x="200950" y="109492"/>
                    <a:pt x="209967" y="105628"/>
                  </a:cubicBezTo>
                  <a:cubicBezTo>
                    <a:pt x="202239" y="101764"/>
                    <a:pt x="194510" y="97899"/>
                    <a:pt x="185493" y="92747"/>
                  </a:cubicBezTo>
                  <a:cubicBezTo>
                    <a:pt x="172611" y="85018"/>
                    <a:pt x="158442" y="76001"/>
                    <a:pt x="142984" y="66984"/>
                  </a:cubicBezTo>
                  <a:cubicBezTo>
                    <a:pt x="133967" y="52814"/>
                    <a:pt x="124950" y="38644"/>
                    <a:pt x="117221" y="24475"/>
                  </a:cubicBezTo>
                  <a:cubicBezTo>
                    <a:pt x="112069" y="16746"/>
                    <a:pt x="108204" y="9017"/>
                    <a:pt x="104340" y="0"/>
                  </a:cubicBezTo>
                  <a:cubicBezTo>
                    <a:pt x="100475" y="7729"/>
                    <a:pt x="96611" y="15458"/>
                    <a:pt x="91458" y="24475"/>
                  </a:cubicBezTo>
                  <a:cubicBezTo>
                    <a:pt x="83729" y="37356"/>
                    <a:pt x="74712" y="51526"/>
                    <a:pt x="65695" y="66984"/>
                  </a:cubicBezTo>
                  <a:cubicBezTo>
                    <a:pt x="51526" y="76001"/>
                    <a:pt x="37356" y="85018"/>
                    <a:pt x="23187" y="92747"/>
                  </a:cubicBezTo>
                  <a:cubicBezTo>
                    <a:pt x="15458" y="97899"/>
                    <a:pt x="7729" y="101764"/>
                    <a:pt x="0" y="105628"/>
                  </a:cubicBezTo>
                  <a:cubicBezTo>
                    <a:pt x="7729" y="109492"/>
                    <a:pt x="15458" y="113357"/>
                    <a:pt x="23187" y="118509"/>
                  </a:cubicBezTo>
                  <a:cubicBezTo>
                    <a:pt x="37356" y="126238"/>
                    <a:pt x="50238" y="135255"/>
                    <a:pt x="65695" y="144272"/>
                  </a:cubicBezTo>
                  <a:cubicBezTo>
                    <a:pt x="74712" y="158442"/>
                    <a:pt x="83729" y="172612"/>
                    <a:pt x="91458" y="186781"/>
                  </a:cubicBezTo>
                  <a:cubicBezTo>
                    <a:pt x="96611" y="194510"/>
                    <a:pt x="100475" y="202239"/>
                    <a:pt x="104340" y="209968"/>
                  </a:cubicBezTo>
                  <a:cubicBezTo>
                    <a:pt x="108204" y="202239"/>
                    <a:pt x="112069" y="194510"/>
                    <a:pt x="117221" y="186781"/>
                  </a:cubicBezTo>
                  <a:cubicBezTo>
                    <a:pt x="124950" y="173900"/>
                    <a:pt x="133967" y="159730"/>
                    <a:pt x="142984" y="144272"/>
                  </a:cubicBezTo>
                  <a:close/>
                  <a:moveTo>
                    <a:pt x="82441" y="127526"/>
                  </a:moveTo>
                  <a:cubicBezTo>
                    <a:pt x="69560" y="119798"/>
                    <a:pt x="55390" y="113357"/>
                    <a:pt x="42509" y="105628"/>
                  </a:cubicBezTo>
                  <a:cubicBezTo>
                    <a:pt x="55390" y="99187"/>
                    <a:pt x="69560" y="91458"/>
                    <a:pt x="82441" y="83730"/>
                  </a:cubicBezTo>
                  <a:cubicBezTo>
                    <a:pt x="90170" y="70848"/>
                    <a:pt x="96611" y="56678"/>
                    <a:pt x="104340" y="43797"/>
                  </a:cubicBezTo>
                  <a:cubicBezTo>
                    <a:pt x="110780" y="56678"/>
                    <a:pt x="118509" y="69560"/>
                    <a:pt x="126238" y="83730"/>
                  </a:cubicBezTo>
                  <a:cubicBezTo>
                    <a:pt x="139120" y="91458"/>
                    <a:pt x="153289" y="97899"/>
                    <a:pt x="166171" y="105628"/>
                  </a:cubicBezTo>
                  <a:cubicBezTo>
                    <a:pt x="153289" y="112069"/>
                    <a:pt x="139120" y="119798"/>
                    <a:pt x="126238" y="127526"/>
                  </a:cubicBezTo>
                  <a:cubicBezTo>
                    <a:pt x="118509" y="140408"/>
                    <a:pt x="112069" y="154578"/>
                    <a:pt x="104340" y="167459"/>
                  </a:cubicBezTo>
                  <a:cubicBezTo>
                    <a:pt x="97899" y="154578"/>
                    <a:pt x="90170" y="141696"/>
                    <a:pt x="82441" y="127526"/>
                  </a:cubicBezTo>
                  <a:close/>
                </a:path>
              </a:pathLst>
            </a:custGeom>
            <a:solidFill>
              <a:srgbClr val="644E40"/>
            </a:solidFill>
            <a:ln w="128588"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BFA3EA27-7FAF-AEBD-AF65-DE1F538B1B0A}"/>
                </a:ext>
              </a:extLst>
            </p:cNvPr>
            <p:cNvSpPr/>
            <p:nvPr/>
          </p:nvSpPr>
          <p:spPr>
            <a:xfrm>
              <a:off x="5731339" y="944116"/>
              <a:ext cx="214109" cy="154105"/>
            </a:xfrm>
            <a:custGeom>
              <a:avLst/>
              <a:gdLst>
                <a:gd name="connsiteX0" fmla="*/ 10421 w 214109"/>
                <a:gd name="connsiteY0" fmla="*/ 77339 h 154105"/>
                <a:gd name="connsiteX1" fmla="*/ 1404 w 214109"/>
                <a:gd name="connsiteY1" fmla="*/ 92796 h 154105"/>
                <a:gd name="connsiteX2" fmla="*/ 2692 w 214109"/>
                <a:gd name="connsiteY2" fmla="*/ 114695 h 154105"/>
                <a:gd name="connsiteX3" fmla="*/ 16862 w 214109"/>
                <a:gd name="connsiteY3" fmla="*/ 127576 h 154105"/>
                <a:gd name="connsiteX4" fmla="*/ 6557 w 214109"/>
                <a:gd name="connsiteY4" fmla="*/ 113407 h 154105"/>
                <a:gd name="connsiteX5" fmla="*/ 7845 w 214109"/>
                <a:gd name="connsiteY5" fmla="*/ 94084 h 154105"/>
                <a:gd name="connsiteX6" fmla="*/ 25879 w 214109"/>
                <a:gd name="connsiteY6" fmla="*/ 79915 h 154105"/>
                <a:gd name="connsiteX7" fmla="*/ 52930 w 214109"/>
                <a:gd name="connsiteY7" fmla="*/ 81203 h 154105"/>
                <a:gd name="connsiteX8" fmla="*/ 79981 w 214109"/>
                <a:gd name="connsiteY8" fmla="*/ 99237 h 154105"/>
                <a:gd name="connsiteX9" fmla="*/ 108320 w 214109"/>
                <a:gd name="connsiteY9" fmla="*/ 127576 h 154105"/>
                <a:gd name="connsiteX10" fmla="*/ 148253 w 214109"/>
                <a:gd name="connsiteY10" fmla="*/ 152051 h 154105"/>
                <a:gd name="connsiteX11" fmla="*/ 195914 w 214109"/>
                <a:gd name="connsiteY11" fmla="*/ 145610 h 154105"/>
                <a:gd name="connsiteX12" fmla="*/ 213948 w 214109"/>
                <a:gd name="connsiteY12" fmla="*/ 108254 h 154105"/>
                <a:gd name="connsiteX13" fmla="*/ 207507 w 214109"/>
                <a:gd name="connsiteY13" fmla="*/ 90220 h 154105"/>
                <a:gd name="connsiteX14" fmla="*/ 194626 w 214109"/>
                <a:gd name="connsiteY14" fmla="*/ 79915 h 154105"/>
                <a:gd name="connsiteX15" fmla="*/ 168863 w 214109"/>
                <a:gd name="connsiteY15" fmla="*/ 78627 h 154105"/>
                <a:gd name="connsiteX16" fmla="*/ 146964 w 214109"/>
                <a:gd name="connsiteY16" fmla="*/ 99237 h 154105"/>
                <a:gd name="connsiteX17" fmla="*/ 144388 w 214109"/>
                <a:gd name="connsiteY17" fmla="*/ 108254 h 154105"/>
                <a:gd name="connsiteX18" fmla="*/ 149541 w 214109"/>
                <a:gd name="connsiteY18" fmla="*/ 101813 h 154105"/>
                <a:gd name="connsiteX19" fmla="*/ 170151 w 214109"/>
                <a:gd name="connsiteY19" fmla="*/ 91508 h 154105"/>
                <a:gd name="connsiteX20" fmla="*/ 185609 w 214109"/>
                <a:gd name="connsiteY20" fmla="*/ 95373 h 154105"/>
                <a:gd name="connsiteX21" fmla="*/ 193338 w 214109"/>
                <a:gd name="connsiteY21" fmla="*/ 109542 h 154105"/>
                <a:gd name="connsiteX22" fmla="*/ 181744 w 214109"/>
                <a:gd name="connsiteY22" fmla="*/ 127576 h 154105"/>
                <a:gd name="connsiteX23" fmla="*/ 154693 w 214109"/>
                <a:gd name="connsiteY23" fmla="*/ 130153 h 154105"/>
                <a:gd name="connsiteX24" fmla="*/ 94151 w 214109"/>
                <a:gd name="connsiteY24" fmla="*/ 86356 h 154105"/>
                <a:gd name="connsiteX25" fmla="*/ 81269 w 214109"/>
                <a:gd name="connsiteY25" fmla="*/ 77339 h 154105"/>
                <a:gd name="connsiteX26" fmla="*/ 94151 w 214109"/>
                <a:gd name="connsiteY26" fmla="*/ 68322 h 154105"/>
                <a:gd name="connsiteX27" fmla="*/ 154693 w 214109"/>
                <a:gd name="connsiteY27" fmla="*/ 24525 h 154105"/>
                <a:gd name="connsiteX28" fmla="*/ 181744 w 214109"/>
                <a:gd name="connsiteY28" fmla="*/ 27101 h 154105"/>
                <a:gd name="connsiteX29" fmla="*/ 193338 w 214109"/>
                <a:gd name="connsiteY29" fmla="*/ 45135 h 154105"/>
                <a:gd name="connsiteX30" fmla="*/ 185609 w 214109"/>
                <a:gd name="connsiteY30" fmla="*/ 59305 h 154105"/>
                <a:gd name="connsiteX31" fmla="*/ 170151 w 214109"/>
                <a:gd name="connsiteY31" fmla="*/ 63169 h 154105"/>
                <a:gd name="connsiteX32" fmla="*/ 149541 w 214109"/>
                <a:gd name="connsiteY32" fmla="*/ 52864 h 154105"/>
                <a:gd name="connsiteX33" fmla="*/ 144388 w 214109"/>
                <a:gd name="connsiteY33" fmla="*/ 46423 h 154105"/>
                <a:gd name="connsiteX34" fmla="*/ 146964 w 214109"/>
                <a:gd name="connsiteY34" fmla="*/ 55440 h 154105"/>
                <a:gd name="connsiteX35" fmla="*/ 168863 w 214109"/>
                <a:gd name="connsiteY35" fmla="*/ 76050 h 154105"/>
                <a:gd name="connsiteX36" fmla="*/ 194626 w 214109"/>
                <a:gd name="connsiteY36" fmla="*/ 74762 h 154105"/>
                <a:gd name="connsiteX37" fmla="*/ 207507 w 214109"/>
                <a:gd name="connsiteY37" fmla="*/ 64457 h 154105"/>
                <a:gd name="connsiteX38" fmla="*/ 213948 w 214109"/>
                <a:gd name="connsiteY38" fmla="*/ 46423 h 154105"/>
                <a:gd name="connsiteX39" fmla="*/ 195914 w 214109"/>
                <a:gd name="connsiteY39" fmla="*/ 9067 h 154105"/>
                <a:gd name="connsiteX40" fmla="*/ 148253 w 214109"/>
                <a:gd name="connsiteY40" fmla="*/ 2626 h 154105"/>
                <a:gd name="connsiteX41" fmla="*/ 108320 w 214109"/>
                <a:gd name="connsiteY41" fmla="*/ 27101 h 154105"/>
                <a:gd name="connsiteX42" fmla="*/ 79981 w 214109"/>
                <a:gd name="connsiteY42" fmla="*/ 55440 h 154105"/>
                <a:gd name="connsiteX43" fmla="*/ 52930 w 214109"/>
                <a:gd name="connsiteY43" fmla="*/ 73474 h 154105"/>
                <a:gd name="connsiteX44" fmla="*/ 25879 w 214109"/>
                <a:gd name="connsiteY44" fmla="*/ 74762 h 154105"/>
                <a:gd name="connsiteX45" fmla="*/ 7845 w 214109"/>
                <a:gd name="connsiteY45" fmla="*/ 60593 h 154105"/>
                <a:gd name="connsiteX46" fmla="*/ 6557 w 214109"/>
                <a:gd name="connsiteY46" fmla="*/ 41270 h 154105"/>
                <a:gd name="connsiteX47" fmla="*/ 16862 w 214109"/>
                <a:gd name="connsiteY47" fmla="*/ 27101 h 154105"/>
                <a:gd name="connsiteX48" fmla="*/ 2692 w 214109"/>
                <a:gd name="connsiteY48" fmla="*/ 39982 h 154105"/>
                <a:gd name="connsiteX49" fmla="*/ 1404 w 214109"/>
                <a:gd name="connsiteY49" fmla="*/ 61881 h 154105"/>
                <a:gd name="connsiteX50" fmla="*/ 10421 w 214109"/>
                <a:gd name="connsiteY50" fmla="*/ 77339 h 15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4105">
                  <a:moveTo>
                    <a:pt x="10421" y="77339"/>
                  </a:moveTo>
                  <a:cubicBezTo>
                    <a:pt x="10421" y="77339"/>
                    <a:pt x="2692" y="87644"/>
                    <a:pt x="1404" y="92796"/>
                  </a:cubicBezTo>
                  <a:cubicBezTo>
                    <a:pt x="-1172" y="101813"/>
                    <a:pt x="1404" y="109542"/>
                    <a:pt x="2692" y="114695"/>
                  </a:cubicBezTo>
                  <a:cubicBezTo>
                    <a:pt x="9133" y="126288"/>
                    <a:pt x="16862" y="127576"/>
                    <a:pt x="16862" y="127576"/>
                  </a:cubicBezTo>
                  <a:cubicBezTo>
                    <a:pt x="16862" y="127576"/>
                    <a:pt x="9133" y="125000"/>
                    <a:pt x="6557" y="113407"/>
                  </a:cubicBezTo>
                  <a:cubicBezTo>
                    <a:pt x="6557" y="108254"/>
                    <a:pt x="6557" y="101813"/>
                    <a:pt x="7845" y="94084"/>
                  </a:cubicBezTo>
                  <a:cubicBezTo>
                    <a:pt x="10421" y="87644"/>
                    <a:pt x="16862" y="82491"/>
                    <a:pt x="25879" y="79915"/>
                  </a:cubicBezTo>
                  <a:cubicBezTo>
                    <a:pt x="33608" y="77339"/>
                    <a:pt x="43913" y="78627"/>
                    <a:pt x="52930" y="81203"/>
                  </a:cubicBezTo>
                  <a:cubicBezTo>
                    <a:pt x="61947" y="85067"/>
                    <a:pt x="70964" y="91508"/>
                    <a:pt x="79981" y="99237"/>
                  </a:cubicBezTo>
                  <a:cubicBezTo>
                    <a:pt x="88998" y="106966"/>
                    <a:pt x="96727" y="117271"/>
                    <a:pt x="108320" y="127576"/>
                  </a:cubicBezTo>
                  <a:cubicBezTo>
                    <a:pt x="118625" y="137881"/>
                    <a:pt x="131507" y="146898"/>
                    <a:pt x="148253" y="152051"/>
                  </a:cubicBezTo>
                  <a:cubicBezTo>
                    <a:pt x="163710" y="155916"/>
                    <a:pt x="181744" y="154627"/>
                    <a:pt x="195914" y="145610"/>
                  </a:cubicBezTo>
                  <a:cubicBezTo>
                    <a:pt x="208795" y="136593"/>
                    <a:pt x="215236" y="122424"/>
                    <a:pt x="213948" y="108254"/>
                  </a:cubicBezTo>
                  <a:cubicBezTo>
                    <a:pt x="213948" y="101813"/>
                    <a:pt x="211372" y="95373"/>
                    <a:pt x="207507" y="90220"/>
                  </a:cubicBezTo>
                  <a:cubicBezTo>
                    <a:pt x="203643" y="85067"/>
                    <a:pt x="198490" y="82491"/>
                    <a:pt x="194626" y="79915"/>
                  </a:cubicBezTo>
                  <a:cubicBezTo>
                    <a:pt x="185609" y="76050"/>
                    <a:pt x="175304" y="76050"/>
                    <a:pt x="168863" y="78627"/>
                  </a:cubicBezTo>
                  <a:cubicBezTo>
                    <a:pt x="154693" y="83779"/>
                    <a:pt x="149541" y="94084"/>
                    <a:pt x="146964" y="99237"/>
                  </a:cubicBezTo>
                  <a:cubicBezTo>
                    <a:pt x="144388" y="104390"/>
                    <a:pt x="144388" y="108254"/>
                    <a:pt x="144388" y="108254"/>
                  </a:cubicBezTo>
                  <a:cubicBezTo>
                    <a:pt x="144388" y="108254"/>
                    <a:pt x="145676" y="105678"/>
                    <a:pt x="149541" y="101813"/>
                  </a:cubicBezTo>
                  <a:cubicBezTo>
                    <a:pt x="153405" y="97949"/>
                    <a:pt x="159846" y="91508"/>
                    <a:pt x="170151" y="91508"/>
                  </a:cubicBezTo>
                  <a:cubicBezTo>
                    <a:pt x="175304" y="91508"/>
                    <a:pt x="180456" y="91508"/>
                    <a:pt x="185609" y="95373"/>
                  </a:cubicBezTo>
                  <a:cubicBezTo>
                    <a:pt x="190761" y="99237"/>
                    <a:pt x="193338" y="104390"/>
                    <a:pt x="193338" y="109542"/>
                  </a:cubicBezTo>
                  <a:cubicBezTo>
                    <a:pt x="193338" y="115983"/>
                    <a:pt x="189473" y="123712"/>
                    <a:pt x="181744" y="127576"/>
                  </a:cubicBezTo>
                  <a:cubicBezTo>
                    <a:pt x="175304" y="131441"/>
                    <a:pt x="164998" y="132729"/>
                    <a:pt x="154693" y="130153"/>
                  </a:cubicBezTo>
                  <a:cubicBezTo>
                    <a:pt x="132795" y="123712"/>
                    <a:pt x="114761" y="103102"/>
                    <a:pt x="94151" y="86356"/>
                  </a:cubicBezTo>
                  <a:cubicBezTo>
                    <a:pt x="90286" y="83779"/>
                    <a:pt x="86422" y="79915"/>
                    <a:pt x="81269" y="77339"/>
                  </a:cubicBezTo>
                  <a:cubicBezTo>
                    <a:pt x="85134" y="74762"/>
                    <a:pt x="90286" y="72186"/>
                    <a:pt x="94151" y="68322"/>
                  </a:cubicBezTo>
                  <a:cubicBezTo>
                    <a:pt x="114761" y="51576"/>
                    <a:pt x="132795" y="29677"/>
                    <a:pt x="154693" y="24525"/>
                  </a:cubicBezTo>
                  <a:cubicBezTo>
                    <a:pt x="164998" y="21948"/>
                    <a:pt x="175304" y="23236"/>
                    <a:pt x="181744" y="27101"/>
                  </a:cubicBezTo>
                  <a:cubicBezTo>
                    <a:pt x="188185" y="30965"/>
                    <a:pt x="192049" y="38694"/>
                    <a:pt x="193338" y="45135"/>
                  </a:cubicBezTo>
                  <a:cubicBezTo>
                    <a:pt x="193338" y="51576"/>
                    <a:pt x="190761" y="56728"/>
                    <a:pt x="185609" y="59305"/>
                  </a:cubicBezTo>
                  <a:cubicBezTo>
                    <a:pt x="180456" y="63169"/>
                    <a:pt x="175304" y="64457"/>
                    <a:pt x="170151" y="63169"/>
                  </a:cubicBezTo>
                  <a:cubicBezTo>
                    <a:pt x="159846" y="63169"/>
                    <a:pt x="153405" y="56728"/>
                    <a:pt x="149541" y="52864"/>
                  </a:cubicBezTo>
                  <a:cubicBezTo>
                    <a:pt x="145676" y="48999"/>
                    <a:pt x="144388" y="46423"/>
                    <a:pt x="144388" y="46423"/>
                  </a:cubicBezTo>
                  <a:cubicBezTo>
                    <a:pt x="144388" y="46423"/>
                    <a:pt x="144388" y="48999"/>
                    <a:pt x="146964" y="55440"/>
                  </a:cubicBezTo>
                  <a:cubicBezTo>
                    <a:pt x="149541" y="60593"/>
                    <a:pt x="154693" y="70898"/>
                    <a:pt x="168863" y="76050"/>
                  </a:cubicBezTo>
                  <a:cubicBezTo>
                    <a:pt x="176592" y="78627"/>
                    <a:pt x="185609" y="78627"/>
                    <a:pt x="194626" y="74762"/>
                  </a:cubicBezTo>
                  <a:cubicBezTo>
                    <a:pt x="199778" y="72186"/>
                    <a:pt x="203643" y="69610"/>
                    <a:pt x="207507" y="64457"/>
                  </a:cubicBezTo>
                  <a:cubicBezTo>
                    <a:pt x="211372" y="59305"/>
                    <a:pt x="213948" y="52864"/>
                    <a:pt x="213948" y="46423"/>
                  </a:cubicBezTo>
                  <a:cubicBezTo>
                    <a:pt x="213948" y="32253"/>
                    <a:pt x="208795" y="18084"/>
                    <a:pt x="195914" y="9067"/>
                  </a:cubicBezTo>
                  <a:cubicBezTo>
                    <a:pt x="183032" y="50"/>
                    <a:pt x="164998" y="-2526"/>
                    <a:pt x="148253" y="2626"/>
                  </a:cubicBezTo>
                  <a:cubicBezTo>
                    <a:pt x="131507" y="7779"/>
                    <a:pt x="118625" y="16796"/>
                    <a:pt x="108320" y="27101"/>
                  </a:cubicBezTo>
                  <a:cubicBezTo>
                    <a:pt x="98015" y="37406"/>
                    <a:pt x="88998" y="46423"/>
                    <a:pt x="79981" y="55440"/>
                  </a:cubicBezTo>
                  <a:cubicBezTo>
                    <a:pt x="70964" y="63169"/>
                    <a:pt x="61947" y="70898"/>
                    <a:pt x="52930" y="73474"/>
                  </a:cubicBezTo>
                  <a:cubicBezTo>
                    <a:pt x="43913" y="77339"/>
                    <a:pt x="33608" y="77339"/>
                    <a:pt x="25879" y="74762"/>
                  </a:cubicBezTo>
                  <a:cubicBezTo>
                    <a:pt x="18150" y="72186"/>
                    <a:pt x="11709" y="67033"/>
                    <a:pt x="7845" y="60593"/>
                  </a:cubicBezTo>
                  <a:cubicBezTo>
                    <a:pt x="5269" y="54152"/>
                    <a:pt x="5269" y="47711"/>
                    <a:pt x="6557" y="41270"/>
                  </a:cubicBezTo>
                  <a:cubicBezTo>
                    <a:pt x="9133" y="30965"/>
                    <a:pt x="16862" y="27101"/>
                    <a:pt x="16862" y="27101"/>
                  </a:cubicBezTo>
                  <a:cubicBezTo>
                    <a:pt x="16862" y="27101"/>
                    <a:pt x="9133" y="27101"/>
                    <a:pt x="2692" y="39982"/>
                  </a:cubicBezTo>
                  <a:cubicBezTo>
                    <a:pt x="116" y="45135"/>
                    <a:pt x="-1172" y="54152"/>
                    <a:pt x="1404" y="61881"/>
                  </a:cubicBezTo>
                  <a:cubicBezTo>
                    <a:pt x="2692" y="67033"/>
                    <a:pt x="6557" y="73474"/>
                    <a:pt x="10421" y="77339"/>
                  </a:cubicBezTo>
                  <a:close/>
                </a:path>
              </a:pathLst>
            </a:custGeom>
            <a:solidFill>
              <a:srgbClr val="644E40"/>
            </a:solidFill>
            <a:ln w="128588"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D4EC2DD2-333A-75F9-DB42-AACC5B03A7BE}"/>
                </a:ext>
              </a:extLst>
            </p:cNvPr>
            <p:cNvSpPr/>
            <p:nvPr/>
          </p:nvSpPr>
          <p:spPr>
            <a:xfrm>
              <a:off x="6258144" y="943400"/>
              <a:ext cx="214109" cy="153533"/>
            </a:xfrm>
            <a:custGeom>
              <a:avLst/>
              <a:gdLst>
                <a:gd name="connsiteX0" fmla="*/ 162 w 214109"/>
                <a:gd name="connsiteY0" fmla="*/ 45851 h 153533"/>
                <a:gd name="connsiteX1" fmla="*/ 6603 w 214109"/>
                <a:gd name="connsiteY1" fmla="*/ 63885 h 153533"/>
                <a:gd name="connsiteX2" fmla="*/ 19484 w 214109"/>
                <a:gd name="connsiteY2" fmla="*/ 74190 h 153533"/>
                <a:gd name="connsiteX3" fmla="*/ 45247 w 214109"/>
                <a:gd name="connsiteY3" fmla="*/ 75478 h 153533"/>
                <a:gd name="connsiteX4" fmla="*/ 67145 w 214109"/>
                <a:gd name="connsiteY4" fmla="*/ 54868 h 153533"/>
                <a:gd name="connsiteX5" fmla="*/ 69721 w 214109"/>
                <a:gd name="connsiteY5" fmla="*/ 45851 h 153533"/>
                <a:gd name="connsiteX6" fmla="*/ 64569 w 214109"/>
                <a:gd name="connsiteY6" fmla="*/ 52292 h 153533"/>
                <a:gd name="connsiteX7" fmla="*/ 43959 w 214109"/>
                <a:gd name="connsiteY7" fmla="*/ 62597 h 153533"/>
                <a:gd name="connsiteX8" fmla="*/ 28501 w 214109"/>
                <a:gd name="connsiteY8" fmla="*/ 58732 h 153533"/>
                <a:gd name="connsiteX9" fmla="*/ 20772 w 214109"/>
                <a:gd name="connsiteY9" fmla="*/ 44563 h 153533"/>
                <a:gd name="connsiteX10" fmla="*/ 32365 w 214109"/>
                <a:gd name="connsiteY10" fmla="*/ 26529 h 153533"/>
                <a:gd name="connsiteX11" fmla="*/ 59416 w 214109"/>
                <a:gd name="connsiteY11" fmla="*/ 23953 h 153533"/>
                <a:gd name="connsiteX12" fmla="*/ 119959 w 214109"/>
                <a:gd name="connsiteY12" fmla="*/ 67750 h 153533"/>
                <a:gd name="connsiteX13" fmla="*/ 132841 w 214109"/>
                <a:gd name="connsiteY13" fmla="*/ 76767 h 153533"/>
                <a:gd name="connsiteX14" fmla="*/ 119959 w 214109"/>
                <a:gd name="connsiteY14" fmla="*/ 85784 h 153533"/>
                <a:gd name="connsiteX15" fmla="*/ 59416 w 214109"/>
                <a:gd name="connsiteY15" fmla="*/ 129581 h 153533"/>
                <a:gd name="connsiteX16" fmla="*/ 32365 w 214109"/>
                <a:gd name="connsiteY16" fmla="*/ 127004 h 153533"/>
                <a:gd name="connsiteX17" fmla="*/ 20772 w 214109"/>
                <a:gd name="connsiteY17" fmla="*/ 108970 h 153533"/>
                <a:gd name="connsiteX18" fmla="*/ 28501 w 214109"/>
                <a:gd name="connsiteY18" fmla="*/ 94801 h 153533"/>
                <a:gd name="connsiteX19" fmla="*/ 43959 w 214109"/>
                <a:gd name="connsiteY19" fmla="*/ 90936 h 153533"/>
                <a:gd name="connsiteX20" fmla="*/ 64569 w 214109"/>
                <a:gd name="connsiteY20" fmla="*/ 101241 h 153533"/>
                <a:gd name="connsiteX21" fmla="*/ 69721 w 214109"/>
                <a:gd name="connsiteY21" fmla="*/ 107682 h 153533"/>
                <a:gd name="connsiteX22" fmla="*/ 67145 w 214109"/>
                <a:gd name="connsiteY22" fmla="*/ 98665 h 153533"/>
                <a:gd name="connsiteX23" fmla="*/ 45247 w 214109"/>
                <a:gd name="connsiteY23" fmla="*/ 78055 h 153533"/>
                <a:gd name="connsiteX24" fmla="*/ 19484 w 214109"/>
                <a:gd name="connsiteY24" fmla="*/ 79343 h 153533"/>
                <a:gd name="connsiteX25" fmla="*/ 6603 w 214109"/>
                <a:gd name="connsiteY25" fmla="*/ 89648 h 153533"/>
                <a:gd name="connsiteX26" fmla="*/ 162 w 214109"/>
                <a:gd name="connsiteY26" fmla="*/ 107682 h 153533"/>
                <a:gd name="connsiteX27" fmla="*/ 18196 w 214109"/>
                <a:gd name="connsiteY27" fmla="*/ 145038 h 153533"/>
                <a:gd name="connsiteX28" fmla="*/ 65857 w 214109"/>
                <a:gd name="connsiteY28" fmla="*/ 151479 h 153533"/>
                <a:gd name="connsiteX29" fmla="*/ 105789 w 214109"/>
                <a:gd name="connsiteY29" fmla="*/ 127004 h 153533"/>
                <a:gd name="connsiteX30" fmla="*/ 134129 w 214109"/>
                <a:gd name="connsiteY30" fmla="*/ 98665 h 153533"/>
                <a:gd name="connsiteX31" fmla="*/ 161180 w 214109"/>
                <a:gd name="connsiteY31" fmla="*/ 80631 h 153533"/>
                <a:gd name="connsiteX32" fmla="*/ 188231 w 214109"/>
                <a:gd name="connsiteY32" fmla="*/ 79343 h 153533"/>
                <a:gd name="connsiteX33" fmla="*/ 206265 w 214109"/>
                <a:gd name="connsiteY33" fmla="*/ 93512 h 153533"/>
                <a:gd name="connsiteX34" fmla="*/ 207553 w 214109"/>
                <a:gd name="connsiteY34" fmla="*/ 112835 h 153533"/>
                <a:gd name="connsiteX35" fmla="*/ 197248 w 214109"/>
                <a:gd name="connsiteY35" fmla="*/ 127004 h 153533"/>
                <a:gd name="connsiteX36" fmla="*/ 211417 w 214109"/>
                <a:gd name="connsiteY36" fmla="*/ 114123 h 153533"/>
                <a:gd name="connsiteX37" fmla="*/ 212705 w 214109"/>
                <a:gd name="connsiteY37" fmla="*/ 92224 h 153533"/>
                <a:gd name="connsiteX38" fmla="*/ 203688 w 214109"/>
                <a:gd name="connsiteY38" fmla="*/ 76767 h 153533"/>
                <a:gd name="connsiteX39" fmla="*/ 212705 w 214109"/>
                <a:gd name="connsiteY39" fmla="*/ 61309 h 153533"/>
                <a:gd name="connsiteX40" fmla="*/ 211417 w 214109"/>
                <a:gd name="connsiteY40" fmla="*/ 39410 h 153533"/>
                <a:gd name="connsiteX41" fmla="*/ 197248 w 214109"/>
                <a:gd name="connsiteY41" fmla="*/ 26529 h 153533"/>
                <a:gd name="connsiteX42" fmla="*/ 207553 w 214109"/>
                <a:gd name="connsiteY42" fmla="*/ 40698 h 153533"/>
                <a:gd name="connsiteX43" fmla="*/ 206265 w 214109"/>
                <a:gd name="connsiteY43" fmla="*/ 60021 h 153533"/>
                <a:gd name="connsiteX44" fmla="*/ 188231 w 214109"/>
                <a:gd name="connsiteY44" fmla="*/ 74190 h 153533"/>
                <a:gd name="connsiteX45" fmla="*/ 161180 w 214109"/>
                <a:gd name="connsiteY45" fmla="*/ 72902 h 153533"/>
                <a:gd name="connsiteX46" fmla="*/ 134129 w 214109"/>
                <a:gd name="connsiteY46" fmla="*/ 54868 h 153533"/>
                <a:gd name="connsiteX47" fmla="*/ 105789 w 214109"/>
                <a:gd name="connsiteY47" fmla="*/ 26529 h 153533"/>
                <a:gd name="connsiteX48" fmla="*/ 65857 w 214109"/>
                <a:gd name="connsiteY48" fmla="*/ 2054 h 153533"/>
                <a:gd name="connsiteX49" fmla="*/ 18196 w 214109"/>
                <a:gd name="connsiteY49" fmla="*/ 8495 h 153533"/>
                <a:gd name="connsiteX50" fmla="*/ 162 w 214109"/>
                <a:gd name="connsiteY50" fmla="*/ 45851 h 15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3533">
                  <a:moveTo>
                    <a:pt x="162" y="45851"/>
                  </a:moveTo>
                  <a:cubicBezTo>
                    <a:pt x="162" y="52292"/>
                    <a:pt x="2738" y="58732"/>
                    <a:pt x="6603" y="63885"/>
                  </a:cubicBezTo>
                  <a:cubicBezTo>
                    <a:pt x="10467" y="69038"/>
                    <a:pt x="15619" y="71614"/>
                    <a:pt x="19484" y="74190"/>
                  </a:cubicBezTo>
                  <a:cubicBezTo>
                    <a:pt x="28501" y="78055"/>
                    <a:pt x="38806" y="78055"/>
                    <a:pt x="45247" y="75478"/>
                  </a:cubicBezTo>
                  <a:cubicBezTo>
                    <a:pt x="59416" y="70326"/>
                    <a:pt x="64569" y="60021"/>
                    <a:pt x="67145" y="54868"/>
                  </a:cubicBezTo>
                  <a:cubicBezTo>
                    <a:pt x="69721" y="49715"/>
                    <a:pt x="69721" y="45851"/>
                    <a:pt x="69721" y="45851"/>
                  </a:cubicBezTo>
                  <a:cubicBezTo>
                    <a:pt x="69721" y="45851"/>
                    <a:pt x="68433" y="48427"/>
                    <a:pt x="64569" y="52292"/>
                  </a:cubicBezTo>
                  <a:cubicBezTo>
                    <a:pt x="60704" y="56156"/>
                    <a:pt x="54264" y="62597"/>
                    <a:pt x="43959" y="62597"/>
                  </a:cubicBezTo>
                  <a:cubicBezTo>
                    <a:pt x="38806" y="62597"/>
                    <a:pt x="33654" y="62597"/>
                    <a:pt x="28501" y="58732"/>
                  </a:cubicBezTo>
                  <a:cubicBezTo>
                    <a:pt x="23348" y="54868"/>
                    <a:pt x="20772" y="49715"/>
                    <a:pt x="20772" y="44563"/>
                  </a:cubicBezTo>
                  <a:cubicBezTo>
                    <a:pt x="20772" y="38122"/>
                    <a:pt x="24636" y="30393"/>
                    <a:pt x="32365" y="26529"/>
                  </a:cubicBezTo>
                  <a:cubicBezTo>
                    <a:pt x="38806" y="22664"/>
                    <a:pt x="49111" y="21376"/>
                    <a:pt x="59416" y="23953"/>
                  </a:cubicBezTo>
                  <a:cubicBezTo>
                    <a:pt x="81315" y="30393"/>
                    <a:pt x="99349" y="51004"/>
                    <a:pt x="119959" y="67750"/>
                  </a:cubicBezTo>
                  <a:cubicBezTo>
                    <a:pt x="123823" y="70326"/>
                    <a:pt x="127688" y="74190"/>
                    <a:pt x="132841" y="76767"/>
                  </a:cubicBezTo>
                  <a:cubicBezTo>
                    <a:pt x="128976" y="79343"/>
                    <a:pt x="123823" y="81919"/>
                    <a:pt x="119959" y="85784"/>
                  </a:cubicBezTo>
                  <a:cubicBezTo>
                    <a:pt x="99349" y="102529"/>
                    <a:pt x="81315" y="124428"/>
                    <a:pt x="59416" y="129581"/>
                  </a:cubicBezTo>
                  <a:cubicBezTo>
                    <a:pt x="49111" y="132157"/>
                    <a:pt x="38806" y="130869"/>
                    <a:pt x="32365" y="127004"/>
                  </a:cubicBezTo>
                  <a:cubicBezTo>
                    <a:pt x="25925" y="123140"/>
                    <a:pt x="22060" y="115411"/>
                    <a:pt x="20772" y="108970"/>
                  </a:cubicBezTo>
                  <a:cubicBezTo>
                    <a:pt x="20772" y="102529"/>
                    <a:pt x="23348" y="97377"/>
                    <a:pt x="28501" y="94801"/>
                  </a:cubicBezTo>
                  <a:cubicBezTo>
                    <a:pt x="33654" y="90936"/>
                    <a:pt x="38806" y="89648"/>
                    <a:pt x="43959" y="90936"/>
                  </a:cubicBezTo>
                  <a:cubicBezTo>
                    <a:pt x="54264" y="90936"/>
                    <a:pt x="60704" y="97377"/>
                    <a:pt x="64569" y="101241"/>
                  </a:cubicBezTo>
                  <a:cubicBezTo>
                    <a:pt x="68433" y="105106"/>
                    <a:pt x="69721" y="107682"/>
                    <a:pt x="69721" y="107682"/>
                  </a:cubicBezTo>
                  <a:cubicBezTo>
                    <a:pt x="69721" y="107682"/>
                    <a:pt x="69721" y="105106"/>
                    <a:pt x="67145" y="98665"/>
                  </a:cubicBezTo>
                  <a:cubicBezTo>
                    <a:pt x="64569" y="93512"/>
                    <a:pt x="59416" y="83207"/>
                    <a:pt x="45247" y="78055"/>
                  </a:cubicBezTo>
                  <a:cubicBezTo>
                    <a:pt x="37518" y="75478"/>
                    <a:pt x="28501" y="75478"/>
                    <a:pt x="19484" y="79343"/>
                  </a:cubicBezTo>
                  <a:cubicBezTo>
                    <a:pt x="14331" y="81919"/>
                    <a:pt x="10467" y="84495"/>
                    <a:pt x="6603" y="89648"/>
                  </a:cubicBezTo>
                  <a:cubicBezTo>
                    <a:pt x="2738" y="94801"/>
                    <a:pt x="162" y="101241"/>
                    <a:pt x="162" y="107682"/>
                  </a:cubicBezTo>
                  <a:cubicBezTo>
                    <a:pt x="162" y="121852"/>
                    <a:pt x="5314" y="136021"/>
                    <a:pt x="18196" y="145038"/>
                  </a:cubicBezTo>
                  <a:cubicBezTo>
                    <a:pt x="31077" y="154055"/>
                    <a:pt x="49111" y="155343"/>
                    <a:pt x="65857" y="151479"/>
                  </a:cubicBezTo>
                  <a:cubicBezTo>
                    <a:pt x="82603" y="146326"/>
                    <a:pt x="95484" y="137309"/>
                    <a:pt x="105789" y="127004"/>
                  </a:cubicBezTo>
                  <a:cubicBezTo>
                    <a:pt x="116095" y="116699"/>
                    <a:pt x="125112" y="107682"/>
                    <a:pt x="134129" y="98665"/>
                  </a:cubicBezTo>
                  <a:cubicBezTo>
                    <a:pt x="143146" y="90936"/>
                    <a:pt x="152163" y="83207"/>
                    <a:pt x="161180" y="80631"/>
                  </a:cubicBezTo>
                  <a:cubicBezTo>
                    <a:pt x="170197" y="76767"/>
                    <a:pt x="180502" y="76767"/>
                    <a:pt x="188231" y="79343"/>
                  </a:cubicBezTo>
                  <a:cubicBezTo>
                    <a:pt x="195960" y="81919"/>
                    <a:pt x="202400" y="87072"/>
                    <a:pt x="206265" y="93512"/>
                  </a:cubicBezTo>
                  <a:cubicBezTo>
                    <a:pt x="208841" y="99953"/>
                    <a:pt x="208841" y="106394"/>
                    <a:pt x="207553" y="112835"/>
                  </a:cubicBezTo>
                  <a:cubicBezTo>
                    <a:pt x="204977" y="123140"/>
                    <a:pt x="197248" y="127004"/>
                    <a:pt x="197248" y="127004"/>
                  </a:cubicBezTo>
                  <a:cubicBezTo>
                    <a:pt x="197248" y="127004"/>
                    <a:pt x="204977" y="127004"/>
                    <a:pt x="211417" y="114123"/>
                  </a:cubicBezTo>
                  <a:cubicBezTo>
                    <a:pt x="213993" y="108970"/>
                    <a:pt x="215282" y="99953"/>
                    <a:pt x="212705" y="92224"/>
                  </a:cubicBezTo>
                  <a:cubicBezTo>
                    <a:pt x="211417" y="87072"/>
                    <a:pt x="207553" y="80631"/>
                    <a:pt x="203688" y="76767"/>
                  </a:cubicBezTo>
                  <a:cubicBezTo>
                    <a:pt x="208841" y="71614"/>
                    <a:pt x="211417" y="66461"/>
                    <a:pt x="212705" y="61309"/>
                  </a:cubicBezTo>
                  <a:cubicBezTo>
                    <a:pt x="215282" y="52292"/>
                    <a:pt x="212705" y="44563"/>
                    <a:pt x="211417" y="39410"/>
                  </a:cubicBezTo>
                  <a:cubicBezTo>
                    <a:pt x="204977" y="27817"/>
                    <a:pt x="197248" y="26529"/>
                    <a:pt x="197248" y="26529"/>
                  </a:cubicBezTo>
                  <a:cubicBezTo>
                    <a:pt x="197248" y="26529"/>
                    <a:pt x="204977" y="29105"/>
                    <a:pt x="207553" y="40698"/>
                  </a:cubicBezTo>
                  <a:cubicBezTo>
                    <a:pt x="207553" y="45851"/>
                    <a:pt x="207553" y="52292"/>
                    <a:pt x="206265" y="60021"/>
                  </a:cubicBezTo>
                  <a:cubicBezTo>
                    <a:pt x="203688" y="66461"/>
                    <a:pt x="197248" y="71614"/>
                    <a:pt x="188231" y="74190"/>
                  </a:cubicBezTo>
                  <a:cubicBezTo>
                    <a:pt x="180502" y="76767"/>
                    <a:pt x="170197" y="75478"/>
                    <a:pt x="161180" y="72902"/>
                  </a:cubicBezTo>
                  <a:cubicBezTo>
                    <a:pt x="152163" y="69038"/>
                    <a:pt x="143146" y="62597"/>
                    <a:pt x="134129" y="54868"/>
                  </a:cubicBezTo>
                  <a:cubicBezTo>
                    <a:pt x="125112" y="47139"/>
                    <a:pt x="117383" y="36834"/>
                    <a:pt x="105789" y="26529"/>
                  </a:cubicBezTo>
                  <a:cubicBezTo>
                    <a:pt x="95484" y="16224"/>
                    <a:pt x="82603" y="7207"/>
                    <a:pt x="65857" y="2054"/>
                  </a:cubicBezTo>
                  <a:cubicBezTo>
                    <a:pt x="50399" y="-1810"/>
                    <a:pt x="32365" y="-522"/>
                    <a:pt x="18196" y="8495"/>
                  </a:cubicBezTo>
                  <a:cubicBezTo>
                    <a:pt x="5314" y="17512"/>
                    <a:pt x="-1126" y="31681"/>
                    <a:pt x="162" y="45851"/>
                  </a:cubicBezTo>
                  <a:close/>
                </a:path>
              </a:pathLst>
            </a:custGeom>
            <a:solidFill>
              <a:srgbClr val="644E40"/>
            </a:solidFill>
            <a:ln w="128588"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C14ED97-52CD-3E06-D14C-2E6E2D23AE07}"/>
                </a:ext>
              </a:extLst>
            </p:cNvPr>
            <p:cNvSpPr/>
            <p:nvPr/>
          </p:nvSpPr>
          <p:spPr>
            <a:xfrm>
              <a:off x="5945287" y="969036"/>
              <a:ext cx="75976" cy="106886"/>
            </a:xfrm>
            <a:custGeom>
              <a:avLst/>
              <a:gdLst>
                <a:gd name="connsiteX0" fmla="*/ 30915 w 75976"/>
                <a:gd name="connsiteY0" fmla="*/ 52418 h 106886"/>
                <a:gd name="connsiteX1" fmla="*/ 61831 w 75976"/>
                <a:gd name="connsiteY1" fmla="*/ 35672 h 106886"/>
                <a:gd name="connsiteX2" fmla="*/ 73424 w 75976"/>
                <a:gd name="connsiteY2" fmla="*/ 2180 h 106886"/>
                <a:gd name="connsiteX3" fmla="*/ 41221 w 75976"/>
                <a:gd name="connsiteY3" fmla="*/ 13774 h 106886"/>
                <a:gd name="connsiteX4" fmla="*/ 15458 w 75976"/>
                <a:gd name="connsiteY4" fmla="*/ 42113 h 106886"/>
                <a:gd name="connsiteX5" fmla="*/ 0 w 75976"/>
                <a:gd name="connsiteY5" fmla="*/ 53706 h 106886"/>
                <a:gd name="connsiteX6" fmla="*/ 15458 w 75976"/>
                <a:gd name="connsiteY6" fmla="*/ 65300 h 106886"/>
                <a:gd name="connsiteX7" fmla="*/ 41221 w 75976"/>
                <a:gd name="connsiteY7" fmla="*/ 93639 h 106886"/>
                <a:gd name="connsiteX8" fmla="*/ 73424 w 75976"/>
                <a:gd name="connsiteY8" fmla="*/ 105232 h 106886"/>
                <a:gd name="connsiteX9" fmla="*/ 61831 w 75976"/>
                <a:gd name="connsiteY9" fmla="*/ 71740 h 106886"/>
                <a:gd name="connsiteX10" fmla="*/ 30915 w 75976"/>
                <a:gd name="connsiteY10" fmla="*/ 54994 h 1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6">
                  <a:moveTo>
                    <a:pt x="30915" y="52418"/>
                  </a:moveTo>
                  <a:cubicBezTo>
                    <a:pt x="45085" y="47266"/>
                    <a:pt x="57966" y="39537"/>
                    <a:pt x="61831" y="35672"/>
                  </a:cubicBezTo>
                  <a:cubicBezTo>
                    <a:pt x="73424" y="25367"/>
                    <a:pt x="79865" y="7333"/>
                    <a:pt x="73424" y="2180"/>
                  </a:cubicBezTo>
                  <a:cubicBezTo>
                    <a:pt x="66983" y="-4260"/>
                    <a:pt x="50238" y="4757"/>
                    <a:pt x="41221" y="13774"/>
                  </a:cubicBezTo>
                  <a:cubicBezTo>
                    <a:pt x="36068" y="18926"/>
                    <a:pt x="28339" y="31808"/>
                    <a:pt x="15458" y="42113"/>
                  </a:cubicBezTo>
                  <a:cubicBezTo>
                    <a:pt x="10305" y="45977"/>
                    <a:pt x="5153" y="49842"/>
                    <a:pt x="0" y="53706"/>
                  </a:cubicBezTo>
                  <a:cubicBezTo>
                    <a:pt x="5153" y="56283"/>
                    <a:pt x="10305" y="60147"/>
                    <a:pt x="15458" y="65300"/>
                  </a:cubicBezTo>
                  <a:cubicBezTo>
                    <a:pt x="27051" y="75605"/>
                    <a:pt x="36068" y="88486"/>
                    <a:pt x="41221" y="93639"/>
                  </a:cubicBezTo>
                  <a:cubicBezTo>
                    <a:pt x="51526" y="102656"/>
                    <a:pt x="68272" y="110385"/>
                    <a:pt x="73424" y="105232"/>
                  </a:cubicBezTo>
                  <a:cubicBezTo>
                    <a:pt x="79865" y="100080"/>
                    <a:pt x="73424" y="82045"/>
                    <a:pt x="61831" y="71740"/>
                  </a:cubicBezTo>
                  <a:cubicBezTo>
                    <a:pt x="56678" y="67876"/>
                    <a:pt x="45085" y="60147"/>
                    <a:pt x="30915" y="54994"/>
                  </a:cubicBezTo>
                  <a:close/>
                </a:path>
              </a:pathLst>
            </a:custGeom>
            <a:solidFill>
              <a:srgbClr val="644E40"/>
            </a:solidFill>
            <a:ln w="128588"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FD093A2-B339-3BA1-626D-4F96B5B79E39}"/>
                </a:ext>
              </a:extLst>
            </p:cNvPr>
            <p:cNvSpPr/>
            <p:nvPr/>
          </p:nvSpPr>
          <p:spPr>
            <a:xfrm>
              <a:off x="6179753" y="966986"/>
              <a:ext cx="75976" cy="106886"/>
            </a:xfrm>
            <a:custGeom>
              <a:avLst/>
              <a:gdLst>
                <a:gd name="connsiteX0" fmla="*/ 46349 w 75976"/>
                <a:gd name="connsiteY0" fmla="*/ 54468 h 106886"/>
                <a:gd name="connsiteX1" fmla="*/ 14145 w 75976"/>
                <a:gd name="connsiteY1" fmla="*/ 71214 h 106886"/>
                <a:gd name="connsiteX2" fmla="*/ 2552 w 75976"/>
                <a:gd name="connsiteY2" fmla="*/ 104706 h 106886"/>
                <a:gd name="connsiteX3" fmla="*/ 34756 w 75976"/>
                <a:gd name="connsiteY3" fmla="*/ 93112 h 106886"/>
                <a:gd name="connsiteX4" fmla="*/ 60519 w 75976"/>
                <a:gd name="connsiteY4" fmla="*/ 64773 h 106886"/>
                <a:gd name="connsiteX5" fmla="*/ 75976 w 75976"/>
                <a:gd name="connsiteY5" fmla="*/ 53180 h 106886"/>
                <a:gd name="connsiteX6" fmla="*/ 60519 w 75976"/>
                <a:gd name="connsiteY6" fmla="*/ 41586 h 106886"/>
                <a:gd name="connsiteX7" fmla="*/ 34756 w 75976"/>
                <a:gd name="connsiteY7" fmla="*/ 13247 h 106886"/>
                <a:gd name="connsiteX8" fmla="*/ 2552 w 75976"/>
                <a:gd name="connsiteY8" fmla="*/ 1654 h 106886"/>
                <a:gd name="connsiteX9" fmla="*/ 14145 w 75976"/>
                <a:gd name="connsiteY9" fmla="*/ 35146 h 106886"/>
                <a:gd name="connsiteX10" fmla="*/ 46349 w 75976"/>
                <a:gd name="connsiteY10" fmla="*/ 51892 h 1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6">
                  <a:moveTo>
                    <a:pt x="46349" y="54468"/>
                  </a:moveTo>
                  <a:cubicBezTo>
                    <a:pt x="32179" y="59620"/>
                    <a:pt x="19298" y="67349"/>
                    <a:pt x="14145" y="71214"/>
                  </a:cubicBezTo>
                  <a:cubicBezTo>
                    <a:pt x="2552" y="81519"/>
                    <a:pt x="-3889" y="99553"/>
                    <a:pt x="2552" y="104706"/>
                  </a:cubicBezTo>
                  <a:cubicBezTo>
                    <a:pt x="8993" y="111146"/>
                    <a:pt x="25739" y="102129"/>
                    <a:pt x="34756" y="93112"/>
                  </a:cubicBezTo>
                  <a:cubicBezTo>
                    <a:pt x="39908" y="87960"/>
                    <a:pt x="47637" y="75078"/>
                    <a:pt x="60519" y="64773"/>
                  </a:cubicBezTo>
                  <a:cubicBezTo>
                    <a:pt x="65671" y="60909"/>
                    <a:pt x="70824" y="57044"/>
                    <a:pt x="75976" y="53180"/>
                  </a:cubicBezTo>
                  <a:cubicBezTo>
                    <a:pt x="70824" y="50603"/>
                    <a:pt x="65671" y="46739"/>
                    <a:pt x="60519" y="41586"/>
                  </a:cubicBezTo>
                  <a:cubicBezTo>
                    <a:pt x="48925" y="31281"/>
                    <a:pt x="39908" y="18400"/>
                    <a:pt x="34756" y="13247"/>
                  </a:cubicBezTo>
                  <a:cubicBezTo>
                    <a:pt x="24451" y="4230"/>
                    <a:pt x="7705" y="-3499"/>
                    <a:pt x="2552" y="1654"/>
                  </a:cubicBezTo>
                  <a:cubicBezTo>
                    <a:pt x="-3889" y="6806"/>
                    <a:pt x="2552" y="24841"/>
                    <a:pt x="14145" y="35146"/>
                  </a:cubicBezTo>
                  <a:cubicBezTo>
                    <a:pt x="19298" y="39010"/>
                    <a:pt x="30891" y="46739"/>
                    <a:pt x="46349" y="51892"/>
                  </a:cubicBezTo>
                  <a:close/>
                </a:path>
              </a:pathLst>
            </a:custGeom>
            <a:solidFill>
              <a:srgbClr val="644E40"/>
            </a:solidFill>
            <a:ln w="128588"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8E3E6160-80C1-962A-F675-C183B0DB1E91}"/>
                </a:ext>
              </a:extLst>
            </p:cNvPr>
            <p:cNvSpPr/>
            <p:nvPr/>
          </p:nvSpPr>
          <p:spPr>
            <a:xfrm>
              <a:off x="6128203" y="946742"/>
              <a:ext cx="46373" cy="46373"/>
            </a:xfrm>
            <a:custGeom>
              <a:avLst/>
              <a:gdLst>
                <a:gd name="connsiteX0" fmla="*/ 23187 w 46373"/>
                <a:gd name="connsiteY0" fmla="*/ 24475 h 46373"/>
                <a:gd name="connsiteX1" fmla="*/ 0 w 46373"/>
                <a:gd name="connsiteY1" fmla="*/ 0 h 46373"/>
                <a:gd name="connsiteX2" fmla="*/ 15458 w 46373"/>
                <a:gd name="connsiteY2" fmla="*/ 30916 h 46373"/>
                <a:gd name="connsiteX3" fmla="*/ 46373 w 46373"/>
                <a:gd name="connsiteY3" fmla="*/ 46373 h 46373"/>
                <a:gd name="connsiteX4" fmla="*/ 21898 w 46373"/>
                <a:gd name="connsiteY4" fmla="*/ 23187 h 4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3">
                  <a:moveTo>
                    <a:pt x="23187" y="24475"/>
                  </a:moveTo>
                  <a:cubicBezTo>
                    <a:pt x="15458" y="16746"/>
                    <a:pt x="5153" y="7729"/>
                    <a:pt x="0" y="0"/>
                  </a:cubicBezTo>
                  <a:cubicBezTo>
                    <a:pt x="3864" y="6441"/>
                    <a:pt x="11593" y="21898"/>
                    <a:pt x="15458" y="30916"/>
                  </a:cubicBezTo>
                  <a:cubicBezTo>
                    <a:pt x="24475" y="36068"/>
                    <a:pt x="41221" y="42509"/>
                    <a:pt x="46373" y="46373"/>
                  </a:cubicBezTo>
                  <a:cubicBezTo>
                    <a:pt x="39932" y="41221"/>
                    <a:pt x="29627" y="29627"/>
                    <a:pt x="21898" y="23187"/>
                  </a:cubicBezTo>
                  <a:close/>
                </a:path>
              </a:pathLst>
            </a:custGeom>
            <a:solidFill>
              <a:srgbClr val="644E40"/>
            </a:solidFill>
            <a:ln w="128588"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21C24CB0-6F96-1EC9-E2A7-A510E779A125}"/>
                </a:ext>
              </a:extLst>
            </p:cNvPr>
            <p:cNvSpPr/>
            <p:nvPr/>
          </p:nvSpPr>
          <p:spPr>
            <a:xfrm>
              <a:off x="6026440" y="946742"/>
              <a:ext cx="47661" cy="47661"/>
            </a:xfrm>
            <a:custGeom>
              <a:avLst/>
              <a:gdLst>
                <a:gd name="connsiteX0" fmla="*/ 47661 w 47661"/>
                <a:gd name="connsiteY0" fmla="*/ 0 h 47661"/>
                <a:gd name="connsiteX1" fmla="*/ 24475 w 47661"/>
                <a:gd name="connsiteY1" fmla="*/ 24475 h 47661"/>
                <a:gd name="connsiteX2" fmla="*/ 0 w 47661"/>
                <a:gd name="connsiteY2" fmla="*/ 47661 h 47661"/>
                <a:gd name="connsiteX3" fmla="*/ 30915 w 47661"/>
                <a:gd name="connsiteY3" fmla="*/ 32204 h 47661"/>
                <a:gd name="connsiteX4" fmla="*/ 46373 w 47661"/>
                <a:gd name="connsiteY4" fmla="*/ 1288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47661" y="0"/>
                  </a:moveTo>
                  <a:cubicBezTo>
                    <a:pt x="42509" y="6441"/>
                    <a:pt x="30915" y="16746"/>
                    <a:pt x="24475" y="24475"/>
                  </a:cubicBezTo>
                  <a:cubicBezTo>
                    <a:pt x="16746" y="32204"/>
                    <a:pt x="7729" y="42509"/>
                    <a:pt x="0" y="47661"/>
                  </a:cubicBezTo>
                  <a:cubicBezTo>
                    <a:pt x="6441" y="43797"/>
                    <a:pt x="21898" y="36068"/>
                    <a:pt x="30915" y="32204"/>
                  </a:cubicBezTo>
                  <a:cubicBezTo>
                    <a:pt x="36068" y="23187"/>
                    <a:pt x="42509" y="6441"/>
                    <a:pt x="46373" y="1288"/>
                  </a:cubicBezTo>
                  <a:close/>
                </a:path>
              </a:pathLst>
            </a:custGeom>
            <a:solidFill>
              <a:srgbClr val="644E40"/>
            </a:solidFill>
            <a:ln w="128588"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90A5851-592F-2470-E2A0-5CBFFD0B9EAE}"/>
                </a:ext>
              </a:extLst>
            </p:cNvPr>
            <p:cNvSpPr/>
            <p:nvPr/>
          </p:nvSpPr>
          <p:spPr>
            <a:xfrm>
              <a:off x="6026440" y="1051082"/>
              <a:ext cx="46373" cy="46373"/>
            </a:xfrm>
            <a:custGeom>
              <a:avLst/>
              <a:gdLst>
                <a:gd name="connsiteX0" fmla="*/ 23187 w 46373"/>
                <a:gd name="connsiteY0" fmla="*/ 21898 h 46373"/>
                <a:gd name="connsiteX1" fmla="*/ 46373 w 46373"/>
                <a:gd name="connsiteY1" fmla="*/ 46373 h 46373"/>
                <a:gd name="connsiteX2" fmla="*/ 30915 w 46373"/>
                <a:gd name="connsiteY2" fmla="*/ 15458 h 46373"/>
                <a:gd name="connsiteX3" fmla="*/ 0 w 46373"/>
                <a:gd name="connsiteY3" fmla="*/ 0 h 46373"/>
                <a:gd name="connsiteX4" fmla="*/ 24475 w 46373"/>
                <a:gd name="connsiteY4" fmla="*/ 23187 h 4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3">
                  <a:moveTo>
                    <a:pt x="23187" y="21898"/>
                  </a:moveTo>
                  <a:cubicBezTo>
                    <a:pt x="30915" y="29627"/>
                    <a:pt x="41221" y="38644"/>
                    <a:pt x="46373" y="46373"/>
                  </a:cubicBezTo>
                  <a:cubicBezTo>
                    <a:pt x="42509" y="39933"/>
                    <a:pt x="34780" y="24475"/>
                    <a:pt x="30915" y="15458"/>
                  </a:cubicBezTo>
                  <a:cubicBezTo>
                    <a:pt x="21898" y="10305"/>
                    <a:pt x="5153" y="3864"/>
                    <a:pt x="0" y="0"/>
                  </a:cubicBezTo>
                  <a:cubicBezTo>
                    <a:pt x="6441" y="5153"/>
                    <a:pt x="16746" y="16746"/>
                    <a:pt x="24475" y="23187"/>
                  </a:cubicBezTo>
                  <a:close/>
                </a:path>
              </a:pathLst>
            </a:custGeom>
            <a:solidFill>
              <a:srgbClr val="644E40"/>
            </a:solidFill>
            <a:ln w="128588"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FEBCFB7-3C13-45F4-864E-7D9C46597D2F}"/>
                </a:ext>
              </a:extLst>
            </p:cNvPr>
            <p:cNvSpPr/>
            <p:nvPr/>
          </p:nvSpPr>
          <p:spPr>
            <a:xfrm>
              <a:off x="6128203" y="1048505"/>
              <a:ext cx="47661" cy="47661"/>
            </a:xfrm>
            <a:custGeom>
              <a:avLst/>
              <a:gdLst>
                <a:gd name="connsiteX0" fmla="*/ 0 w 47661"/>
                <a:gd name="connsiteY0" fmla="*/ 47661 h 47661"/>
                <a:gd name="connsiteX1" fmla="*/ 23187 w 47661"/>
                <a:gd name="connsiteY1" fmla="*/ 23187 h 47661"/>
                <a:gd name="connsiteX2" fmla="*/ 47661 w 47661"/>
                <a:gd name="connsiteY2" fmla="*/ 0 h 47661"/>
                <a:gd name="connsiteX3" fmla="*/ 16746 w 47661"/>
                <a:gd name="connsiteY3" fmla="*/ 15458 h 47661"/>
                <a:gd name="connsiteX4" fmla="*/ 1288 w 47661"/>
                <a:gd name="connsiteY4" fmla="*/ 46373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0" y="47661"/>
                  </a:moveTo>
                  <a:cubicBezTo>
                    <a:pt x="5153" y="41221"/>
                    <a:pt x="16746" y="30916"/>
                    <a:pt x="23187" y="23187"/>
                  </a:cubicBezTo>
                  <a:cubicBezTo>
                    <a:pt x="30915" y="15458"/>
                    <a:pt x="39932" y="5153"/>
                    <a:pt x="47661" y="0"/>
                  </a:cubicBezTo>
                  <a:cubicBezTo>
                    <a:pt x="41221" y="3864"/>
                    <a:pt x="25763" y="11593"/>
                    <a:pt x="16746" y="15458"/>
                  </a:cubicBezTo>
                  <a:cubicBezTo>
                    <a:pt x="11593" y="24475"/>
                    <a:pt x="5153" y="41221"/>
                    <a:pt x="1288" y="46373"/>
                  </a:cubicBezTo>
                  <a:close/>
                </a:path>
              </a:pathLst>
            </a:custGeom>
            <a:solidFill>
              <a:srgbClr val="644E40"/>
            </a:solidFill>
            <a:ln w="128588"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40A1B89E-B95F-405B-428D-AD64A51B1B00}"/>
                </a:ext>
              </a:extLst>
            </p:cNvPr>
            <p:cNvSpPr/>
            <p:nvPr/>
          </p:nvSpPr>
          <p:spPr>
            <a:xfrm>
              <a:off x="6231476" y="1029183"/>
              <a:ext cx="29406" cy="43796"/>
            </a:xfrm>
            <a:custGeom>
              <a:avLst/>
              <a:gdLst>
                <a:gd name="connsiteX0" fmla="*/ 1067 w 29406"/>
                <a:gd name="connsiteY0" fmla="*/ 28339 h 43796"/>
                <a:gd name="connsiteX1" fmla="*/ 3643 w 29406"/>
                <a:gd name="connsiteY1" fmla="*/ 43797 h 43796"/>
                <a:gd name="connsiteX2" fmla="*/ 12660 w 29406"/>
                <a:gd name="connsiteY2" fmla="*/ 32204 h 43796"/>
                <a:gd name="connsiteX3" fmla="*/ 17813 w 29406"/>
                <a:gd name="connsiteY3" fmla="*/ 16746 h 43796"/>
                <a:gd name="connsiteX4" fmla="*/ 29406 w 29406"/>
                <a:gd name="connsiteY4" fmla="*/ 0 h 43796"/>
                <a:gd name="connsiteX5" fmla="*/ 12660 w 29406"/>
                <a:gd name="connsiteY5" fmla="*/ 12881 h 43796"/>
                <a:gd name="connsiteX6" fmla="*/ 1067 w 29406"/>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1067" y="28339"/>
                  </a:moveTo>
                  <a:cubicBezTo>
                    <a:pt x="-1509" y="34780"/>
                    <a:pt x="1067" y="43797"/>
                    <a:pt x="3643" y="43797"/>
                  </a:cubicBezTo>
                  <a:cubicBezTo>
                    <a:pt x="7508" y="43797"/>
                    <a:pt x="10084" y="37356"/>
                    <a:pt x="12660" y="32204"/>
                  </a:cubicBezTo>
                  <a:cubicBezTo>
                    <a:pt x="12660" y="29627"/>
                    <a:pt x="15237" y="23187"/>
                    <a:pt x="17813" y="16746"/>
                  </a:cubicBezTo>
                  <a:cubicBezTo>
                    <a:pt x="20389" y="10305"/>
                    <a:pt x="25542" y="3864"/>
                    <a:pt x="29406" y="0"/>
                  </a:cubicBezTo>
                  <a:cubicBezTo>
                    <a:pt x="25542" y="2576"/>
                    <a:pt x="19101" y="6441"/>
                    <a:pt x="12660" y="12881"/>
                  </a:cubicBezTo>
                  <a:cubicBezTo>
                    <a:pt x="6220" y="18034"/>
                    <a:pt x="2355" y="25763"/>
                    <a:pt x="1067" y="28339"/>
                  </a:cubicBezTo>
                  <a:close/>
                </a:path>
              </a:pathLst>
            </a:custGeom>
            <a:solidFill>
              <a:srgbClr val="644E40"/>
            </a:solidFill>
            <a:ln w="128588"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2F3AEFF-7042-C8EE-DCA9-70D9C6DF0F97}"/>
                </a:ext>
              </a:extLst>
            </p:cNvPr>
            <p:cNvSpPr/>
            <p:nvPr/>
          </p:nvSpPr>
          <p:spPr>
            <a:xfrm>
              <a:off x="5941422" y="969928"/>
              <a:ext cx="29406" cy="43796"/>
            </a:xfrm>
            <a:custGeom>
              <a:avLst/>
              <a:gdLst>
                <a:gd name="connsiteX0" fmla="*/ 28339 w 29406"/>
                <a:gd name="connsiteY0" fmla="*/ 15458 h 43796"/>
                <a:gd name="connsiteX1" fmla="*/ 25763 w 29406"/>
                <a:gd name="connsiteY1" fmla="*/ 0 h 43796"/>
                <a:gd name="connsiteX2" fmla="*/ 16746 w 29406"/>
                <a:gd name="connsiteY2" fmla="*/ 11593 h 43796"/>
                <a:gd name="connsiteX3" fmla="*/ 11593 w 29406"/>
                <a:gd name="connsiteY3" fmla="*/ 27051 h 43796"/>
                <a:gd name="connsiteX4" fmla="*/ 0 w 29406"/>
                <a:gd name="connsiteY4" fmla="*/ 43797 h 43796"/>
                <a:gd name="connsiteX5" fmla="*/ 16746 w 29406"/>
                <a:gd name="connsiteY5" fmla="*/ 30916 h 43796"/>
                <a:gd name="connsiteX6" fmla="*/ 28339 w 29406"/>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28339" y="15458"/>
                  </a:moveTo>
                  <a:cubicBezTo>
                    <a:pt x="30915" y="9017"/>
                    <a:pt x="28339" y="0"/>
                    <a:pt x="25763" y="0"/>
                  </a:cubicBezTo>
                  <a:cubicBezTo>
                    <a:pt x="21898" y="0"/>
                    <a:pt x="19322" y="6441"/>
                    <a:pt x="16746" y="11593"/>
                  </a:cubicBezTo>
                  <a:cubicBezTo>
                    <a:pt x="16746" y="14170"/>
                    <a:pt x="14170" y="20610"/>
                    <a:pt x="11593" y="27051"/>
                  </a:cubicBezTo>
                  <a:cubicBezTo>
                    <a:pt x="9017" y="33492"/>
                    <a:pt x="3864" y="39933"/>
                    <a:pt x="0" y="43797"/>
                  </a:cubicBezTo>
                  <a:cubicBezTo>
                    <a:pt x="3864" y="41221"/>
                    <a:pt x="10305" y="37356"/>
                    <a:pt x="16746" y="30916"/>
                  </a:cubicBezTo>
                  <a:cubicBezTo>
                    <a:pt x="23186" y="25763"/>
                    <a:pt x="27051" y="18034"/>
                    <a:pt x="28339" y="15458"/>
                  </a:cubicBezTo>
                  <a:close/>
                </a:path>
              </a:pathLst>
            </a:custGeom>
            <a:solidFill>
              <a:srgbClr val="644E40"/>
            </a:solidFill>
            <a:ln w="128588"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A78CB19-FBDC-25DB-60B1-4216450DF87A}"/>
                </a:ext>
              </a:extLst>
            </p:cNvPr>
            <p:cNvSpPr/>
            <p:nvPr/>
          </p:nvSpPr>
          <p:spPr>
            <a:xfrm>
              <a:off x="6231202" y="969928"/>
              <a:ext cx="29679" cy="43796"/>
            </a:xfrm>
            <a:custGeom>
              <a:avLst/>
              <a:gdLst>
                <a:gd name="connsiteX0" fmla="*/ 1340 w 29679"/>
                <a:gd name="connsiteY0" fmla="*/ 15458 h 43796"/>
                <a:gd name="connsiteX1" fmla="*/ 12934 w 29679"/>
                <a:gd name="connsiteY1" fmla="*/ 30916 h 43796"/>
                <a:gd name="connsiteX2" fmla="*/ 29679 w 29679"/>
                <a:gd name="connsiteY2" fmla="*/ 43797 h 43796"/>
                <a:gd name="connsiteX3" fmla="*/ 18086 w 29679"/>
                <a:gd name="connsiteY3" fmla="*/ 27051 h 43796"/>
                <a:gd name="connsiteX4" fmla="*/ 12934 w 29679"/>
                <a:gd name="connsiteY4" fmla="*/ 11593 h 43796"/>
                <a:gd name="connsiteX5" fmla="*/ 3917 w 29679"/>
                <a:gd name="connsiteY5" fmla="*/ 0 h 43796"/>
                <a:gd name="connsiteX6" fmla="*/ 1340 w 29679"/>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1340" y="15458"/>
                  </a:moveTo>
                  <a:cubicBezTo>
                    <a:pt x="1340" y="15458"/>
                    <a:pt x="6493" y="25763"/>
                    <a:pt x="12934" y="30916"/>
                  </a:cubicBezTo>
                  <a:cubicBezTo>
                    <a:pt x="19374" y="36068"/>
                    <a:pt x="25815" y="41221"/>
                    <a:pt x="29679" y="43797"/>
                  </a:cubicBezTo>
                  <a:cubicBezTo>
                    <a:pt x="25815" y="41221"/>
                    <a:pt x="20662" y="33492"/>
                    <a:pt x="18086" y="27051"/>
                  </a:cubicBezTo>
                  <a:cubicBezTo>
                    <a:pt x="15510" y="20610"/>
                    <a:pt x="14222" y="14170"/>
                    <a:pt x="12934" y="11593"/>
                  </a:cubicBezTo>
                  <a:cubicBezTo>
                    <a:pt x="10357" y="6441"/>
                    <a:pt x="7781" y="0"/>
                    <a:pt x="3917" y="0"/>
                  </a:cubicBezTo>
                  <a:cubicBezTo>
                    <a:pt x="52" y="0"/>
                    <a:pt x="-1236" y="9017"/>
                    <a:pt x="1340" y="15458"/>
                  </a:cubicBezTo>
                  <a:close/>
                </a:path>
              </a:pathLst>
            </a:custGeom>
            <a:solidFill>
              <a:srgbClr val="644E40"/>
            </a:solidFill>
            <a:ln w="128588"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69323376-2B95-690A-75E9-8120547B0E87}"/>
                </a:ext>
              </a:extLst>
            </p:cNvPr>
            <p:cNvSpPr/>
            <p:nvPr/>
          </p:nvSpPr>
          <p:spPr>
            <a:xfrm>
              <a:off x="5941422" y="1029183"/>
              <a:ext cx="29679" cy="43796"/>
            </a:xfrm>
            <a:custGeom>
              <a:avLst/>
              <a:gdLst>
                <a:gd name="connsiteX0" fmla="*/ 28339 w 29679"/>
                <a:gd name="connsiteY0" fmla="*/ 28339 h 43796"/>
                <a:gd name="connsiteX1" fmla="*/ 16746 w 29679"/>
                <a:gd name="connsiteY1" fmla="*/ 12881 h 43796"/>
                <a:gd name="connsiteX2" fmla="*/ 0 w 29679"/>
                <a:gd name="connsiteY2" fmla="*/ 0 h 43796"/>
                <a:gd name="connsiteX3" fmla="*/ 11593 w 29679"/>
                <a:gd name="connsiteY3" fmla="*/ 16746 h 43796"/>
                <a:gd name="connsiteX4" fmla="*/ 16746 w 29679"/>
                <a:gd name="connsiteY4" fmla="*/ 32204 h 43796"/>
                <a:gd name="connsiteX5" fmla="*/ 25763 w 29679"/>
                <a:gd name="connsiteY5" fmla="*/ 43797 h 43796"/>
                <a:gd name="connsiteX6" fmla="*/ 28339 w 29679"/>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28339" y="28339"/>
                  </a:moveTo>
                  <a:cubicBezTo>
                    <a:pt x="28339" y="28339"/>
                    <a:pt x="23186" y="18034"/>
                    <a:pt x="16746" y="12881"/>
                  </a:cubicBezTo>
                  <a:cubicBezTo>
                    <a:pt x="10305" y="7729"/>
                    <a:pt x="3864" y="2576"/>
                    <a:pt x="0" y="0"/>
                  </a:cubicBezTo>
                  <a:cubicBezTo>
                    <a:pt x="3864" y="2576"/>
                    <a:pt x="9017" y="10305"/>
                    <a:pt x="11593" y="16746"/>
                  </a:cubicBezTo>
                  <a:cubicBezTo>
                    <a:pt x="14170" y="23187"/>
                    <a:pt x="15458" y="29627"/>
                    <a:pt x="16746" y="32204"/>
                  </a:cubicBezTo>
                  <a:cubicBezTo>
                    <a:pt x="19322" y="37356"/>
                    <a:pt x="21898" y="43797"/>
                    <a:pt x="25763" y="43797"/>
                  </a:cubicBezTo>
                  <a:cubicBezTo>
                    <a:pt x="29627" y="43797"/>
                    <a:pt x="30915" y="34780"/>
                    <a:pt x="28339" y="28339"/>
                  </a:cubicBezTo>
                  <a:close/>
                </a:path>
              </a:pathLst>
            </a:custGeom>
            <a:solidFill>
              <a:srgbClr val="644E40"/>
            </a:solidFill>
            <a:ln w="128588"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666627C-4C17-3ABE-671E-C6465B32D132}"/>
                </a:ext>
              </a:extLst>
            </p:cNvPr>
            <p:cNvSpPr/>
            <p:nvPr/>
          </p:nvSpPr>
          <p:spPr>
            <a:xfrm>
              <a:off x="6566172" y="5794036"/>
              <a:ext cx="1204413" cy="10304"/>
            </a:xfrm>
            <a:custGeom>
              <a:avLst/>
              <a:gdLst>
                <a:gd name="connsiteX0" fmla="*/ 5153 w 1204413"/>
                <a:gd name="connsiteY0" fmla="*/ 10305 h 10304"/>
                <a:gd name="connsiteX1" fmla="*/ 1199261 w 1204413"/>
                <a:gd name="connsiteY1" fmla="*/ 10305 h 10304"/>
                <a:gd name="connsiteX2" fmla="*/ 1204414 w 1204413"/>
                <a:gd name="connsiteY2" fmla="*/ 5153 h 10304"/>
                <a:gd name="connsiteX3" fmla="*/ 1199261 w 1204413"/>
                <a:gd name="connsiteY3" fmla="*/ 0 h 10304"/>
                <a:gd name="connsiteX4" fmla="*/ 5153 w 1204413"/>
                <a:gd name="connsiteY4" fmla="*/ 0 h 10304"/>
                <a:gd name="connsiteX5" fmla="*/ 0 w 1204413"/>
                <a:gd name="connsiteY5" fmla="*/ 5153 h 10304"/>
                <a:gd name="connsiteX6" fmla="*/ 5153 w 1204413"/>
                <a:gd name="connsiteY6" fmla="*/ 10305 h 1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4">
                  <a:moveTo>
                    <a:pt x="5153" y="10305"/>
                  </a:moveTo>
                  <a:lnTo>
                    <a:pt x="1199261" y="10305"/>
                  </a:lnTo>
                  <a:cubicBezTo>
                    <a:pt x="1199261" y="10305"/>
                    <a:pt x="1204414" y="7729"/>
                    <a:pt x="1204414" y="5153"/>
                  </a:cubicBezTo>
                  <a:cubicBezTo>
                    <a:pt x="1204414" y="2576"/>
                    <a:pt x="1201837" y="0"/>
                    <a:pt x="1199261" y="0"/>
                  </a:cubicBezTo>
                  <a:lnTo>
                    <a:pt x="5153" y="0"/>
                  </a:lnTo>
                  <a:cubicBezTo>
                    <a:pt x="5153"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83F43F6-814D-752A-6AD8-A8B66754847C}"/>
                </a:ext>
              </a:extLst>
            </p:cNvPr>
            <p:cNvSpPr/>
            <p:nvPr/>
          </p:nvSpPr>
          <p:spPr>
            <a:xfrm>
              <a:off x="7783467" y="5786307"/>
              <a:ext cx="25762" cy="25763"/>
            </a:xfrm>
            <a:custGeom>
              <a:avLst/>
              <a:gdLst>
                <a:gd name="connsiteX0" fmla="*/ 25763 w 25762"/>
                <a:gd name="connsiteY0" fmla="*/ 12882 h 25763"/>
                <a:gd name="connsiteX1" fmla="*/ 12881 w 25762"/>
                <a:gd name="connsiteY1" fmla="*/ 0 h 25763"/>
                <a:gd name="connsiteX2" fmla="*/ 0 w 25762"/>
                <a:gd name="connsiteY2" fmla="*/ 12882 h 25763"/>
                <a:gd name="connsiteX3" fmla="*/ 12881 w 25762"/>
                <a:gd name="connsiteY3" fmla="*/ 25763 h 25763"/>
                <a:gd name="connsiteX4" fmla="*/ 25763 w 25762"/>
                <a:gd name="connsiteY4" fmla="*/ 12882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25763" y="12882"/>
                  </a:moveTo>
                  <a:cubicBezTo>
                    <a:pt x="25763" y="6441"/>
                    <a:pt x="20610" y="0"/>
                    <a:pt x="12881" y="0"/>
                  </a:cubicBezTo>
                  <a:cubicBezTo>
                    <a:pt x="5152" y="0"/>
                    <a:pt x="0" y="5153"/>
                    <a:pt x="0" y="12882"/>
                  </a:cubicBezTo>
                  <a:cubicBezTo>
                    <a:pt x="0" y="20610"/>
                    <a:pt x="5152" y="25763"/>
                    <a:pt x="12881" y="25763"/>
                  </a:cubicBezTo>
                  <a:cubicBezTo>
                    <a:pt x="20610" y="25763"/>
                    <a:pt x="25763" y="20610"/>
                    <a:pt x="25763" y="12882"/>
                  </a:cubicBezTo>
                  <a:close/>
                </a:path>
              </a:pathLst>
            </a:custGeom>
            <a:solidFill>
              <a:srgbClr val="644E40"/>
            </a:solidFill>
            <a:ln w="128588"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242D9C5-4A7E-FF01-15F6-F52612B03879}"/>
                </a:ext>
              </a:extLst>
            </p:cNvPr>
            <p:cNvSpPr/>
            <p:nvPr/>
          </p:nvSpPr>
          <p:spPr>
            <a:xfrm>
              <a:off x="7816958" y="5782443"/>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4548831F-9C6B-C61E-D79E-A0B78B43A6EE}"/>
                </a:ext>
              </a:extLst>
            </p:cNvPr>
            <p:cNvSpPr/>
            <p:nvPr/>
          </p:nvSpPr>
          <p:spPr>
            <a:xfrm>
              <a:off x="6527527" y="5786307"/>
              <a:ext cx="25762" cy="25763"/>
            </a:xfrm>
            <a:custGeom>
              <a:avLst/>
              <a:gdLst>
                <a:gd name="connsiteX0" fmla="*/ 12881 w 25762"/>
                <a:gd name="connsiteY0" fmla="*/ 0 h 25763"/>
                <a:gd name="connsiteX1" fmla="*/ 0 w 25762"/>
                <a:gd name="connsiteY1" fmla="*/ 12882 h 25763"/>
                <a:gd name="connsiteX2" fmla="*/ 12881 w 25762"/>
                <a:gd name="connsiteY2" fmla="*/ 25763 h 25763"/>
                <a:gd name="connsiteX3" fmla="*/ 25763 w 25762"/>
                <a:gd name="connsiteY3" fmla="*/ 12882 h 25763"/>
                <a:gd name="connsiteX4" fmla="*/ 12881 w 25762"/>
                <a:gd name="connsiteY4" fmla="*/ 0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12881" y="0"/>
                  </a:moveTo>
                  <a:cubicBezTo>
                    <a:pt x="6441" y="0"/>
                    <a:pt x="0" y="5153"/>
                    <a:pt x="0" y="12882"/>
                  </a:cubicBezTo>
                  <a:cubicBezTo>
                    <a:pt x="0" y="20610"/>
                    <a:pt x="5152" y="25763"/>
                    <a:pt x="12881" y="25763"/>
                  </a:cubicBezTo>
                  <a:cubicBezTo>
                    <a:pt x="20610" y="25763"/>
                    <a:pt x="25763" y="20610"/>
                    <a:pt x="25763" y="12882"/>
                  </a:cubicBezTo>
                  <a:cubicBezTo>
                    <a:pt x="25763" y="5153"/>
                    <a:pt x="20610" y="0"/>
                    <a:pt x="12881" y="0"/>
                  </a:cubicBezTo>
                  <a:close/>
                </a:path>
              </a:pathLst>
            </a:custGeom>
            <a:solidFill>
              <a:srgbClr val="644E40"/>
            </a:solidFill>
            <a:ln w="128588"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A0CBA03A-05CF-0894-B9A7-ED017E7945F1}"/>
                </a:ext>
              </a:extLst>
            </p:cNvPr>
            <p:cNvSpPr/>
            <p:nvPr/>
          </p:nvSpPr>
          <p:spPr>
            <a:xfrm>
              <a:off x="6485019" y="5782443"/>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5A7BF49-6B6C-26E2-880F-E2A8397F8561}"/>
                </a:ext>
              </a:extLst>
            </p:cNvPr>
            <p:cNvSpPr/>
            <p:nvPr/>
          </p:nvSpPr>
          <p:spPr>
            <a:xfrm>
              <a:off x="4431719" y="5794036"/>
              <a:ext cx="1204413" cy="10304"/>
            </a:xfrm>
            <a:custGeom>
              <a:avLst/>
              <a:gdLst>
                <a:gd name="connsiteX0" fmla="*/ 1199261 w 1204413"/>
                <a:gd name="connsiteY0" fmla="*/ 0 h 10304"/>
                <a:gd name="connsiteX1" fmla="*/ 5153 w 1204413"/>
                <a:gd name="connsiteY1" fmla="*/ 0 h 10304"/>
                <a:gd name="connsiteX2" fmla="*/ 0 w 1204413"/>
                <a:gd name="connsiteY2" fmla="*/ 5153 h 10304"/>
                <a:gd name="connsiteX3" fmla="*/ 5153 w 1204413"/>
                <a:gd name="connsiteY3" fmla="*/ 10305 h 10304"/>
                <a:gd name="connsiteX4" fmla="*/ 1199261 w 1204413"/>
                <a:gd name="connsiteY4" fmla="*/ 10305 h 10304"/>
                <a:gd name="connsiteX5" fmla="*/ 1204414 w 1204413"/>
                <a:gd name="connsiteY5" fmla="*/ 5153 h 10304"/>
                <a:gd name="connsiteX6" fmla="*/ 1199261 w 1204413"/>
                <a:gd name="connsiteY6" fmla="*/ 0 h 1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4">
                  <a:moveTo>
                    <a:pt x="1199261" y="0"/>
                  </a:moveTo>
                  <a:lnTo>
                    <a:pt x="5153" y="0"/>
                  </a:lnTo>
                  <a:cubicBezTo>
                    <a:pt x="5153" y="0"/>
                    <a:pt x="0" y="2576"/>
                    <a:pt x="0" y="5153"/>
                  </a:cubicBezTo>
                  <a:cubicBezTo>
                    <a:pt x="0" y="7729"/>
                    <a:pt x="2576" y="10305"/>
                    <a:pt x="5153" y="10305"/>
                  </a:cubicBezTo>
                  <a:lnTo>
                    <a:pt x="1199261" y="10305"/>
                  </a:lnTo>
                  <a:cubicBezTo>
                    <a:pt x="1199261" y="10305"/>
                    <a:pt x="1204414" y="7729"/>
                    <a:pt x="1204414" y="5153"/>
                  </a:cubicBezTo>
                  <a:cubicBezTo>
                    <a:pt x="1204414" y="2576"/>
                    <a:pt x="1201837" y="0"/>
                    <a:pt x="1199261" y="0"/>
                  </a:cubicBezTo>
                  <a:close/>
                </a:path>
              </a:pathLst>
            </a:custGeom>
            <a:solidFill>
              <a:srgbClr val="644E40"/>
            </a:solidFill>
            <a:ln w="128588"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503CE287-15B2-9552-3993-F56D703AC2DD}"/>
                </a:ext>
              </a:extLst>
            </p:cNvPr>
            <p:cNvSpPr/>
            <p:nvPr/>
          </p:nvSpPr>
          <p:spPr>
            <a:xfrm>
              <a:off x="5649014" y="5785019"/>
              <a:ext cx="25762" cy="25763"/>
            </a:xfrm>
            <a:custGeom>
              <a:avLst/>
              <a:gdLst>
                <a:gd name="connsiteX0" fmla="*/ 12881 w 25762"/>
                <a:gd name="connsiteY0" fmla="*/ 25763 h 25763"/>
                <a:gd name="connsiteX1" fmla="*/ 25763 w 25762"/>
                <a:gd name="connsiteY1" fmla="*/ 12881 h 25763"/>
                <a:gd name="connsiteX2" fmla="*/ 12881 w 25762"/>
                <a:gd name="connsiteY2" fmla="*/ 0 h 25763"/>
                <a:gd name="connsiteX3" fmla="*/ 0 w 25762"/>
                <a:gd name="connsiteY3" fmla="*/ 12881 h 25763"/>
                <a:gd name="connsiteX4" fmla="*/ 12881 w 25762"/>
                <a:gd name="connsiteY4" fmla="*/ 25763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12881" y="25763"/>
                  </a:moveTo>
                  <a:cubicBezTo>
                    <a:pt x="19322" y="25763"/>
                    <a:pt x="25763" y="20610"/>
                    <a:pt x="25763" y="12881"/>
                  </a:cubicBezTo>
                  <a:cubicBezTo>
                    <a:pt x="25763" y="5153"/>
                    <a:pt x="20610" y="0"/>
                    <a:pt x="12881" y="0"/>
                  </a:cubicBezTo>
                  <a:cubicBezTo>
                    <a:pt x="5153" y="0"/>
                    <a:pt x="0" y="5153"/>
                    <a:pt x="0" y="12881"/>
                  </a:cubicBezTo>
                  <a:cubicBezTo>
                    <a:pt x="0" y="20610"/>
                    <a:pt x="5153" y="25763"/>
                    <a:pt x="12881" y="25763"/>
                  </a:cubicBezTo>
                  <a:close/>
                </a:path>
              </a:pathLst>
            </a:custGeom>
            <a:solidFill>
              <a:srgbClr val="644E40"/>
            </a:solidFill>
            <a:ln w="128588"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C9E7651-EB72-1ACA-0327-249A493DC031}"/>
                </a:ext>
              </a:extLst>
            </p:cNvPr>
            <p:cNvSpPr/>
            <p:nvPr/>
          </p:nvSpPr>
          <p:spPr>
            <a:xfrm>
              <a:off x="5683794" y="5782443"/>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FAC18913-A28B-EB02-B2CC-1974731C5CDA}"/>
                </a:ext>
              </a:extLst>
            </p:cNvPr>
            <p:cNvSpPr/>
            <p:nvPr/>
          </p:nvSpPr>
          <p:spPr>
            <a:xfrm>
              <a:off x="4393075" y="5786307"/>
              <a:ext cx="25762" cy="25763"/>
            </a:xfrm>
            <a:custGeom>
              <a:avLst/>
              <a:gdLst>
                <a:gd name="connsiteX0" fmla="*/ 0 w 25762"/>
                <a:gd name="connsiteY0" fmla="*/ 12882 h 25763"/>
                <a:gd name="connsiteX1" fmla="*/ 12881 w 25762"/>
                <a:gd name="connsiteY1" fmla="*/ 25763 h 25763"/>
                <a:gd name="connsiteX2" fmla="*/ 25763 w 25762"/>
                <a:gd name="connsiteY2" fmla="*/ 12882 h 25763"/>
                <a:gd name="connsiteX3" fmla="*/ 12881 w 25762"/>
                <a:gd name="connsiteY3" fmla="*/ 0 h 25763"/>
                <a:gd name="connsiteX4" fmla="*/ 0 w 25762"/>
                <a:gd name="connsiteY4" fmla="*/ 12882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0" y="12882"/>
                  </a:moveTo>
                  <a:cubicBezTo>
                    <a:pt x="0" y="19322"/>
                    <a:pt x="5153" y="25763"/>
                    <a:pt x="12881" y="25763"/>
                  </a:cubicBezTo>
                  <a:cubicBezTo>
                    <a:pt x="20610" y="25763"/>
                    <a:pt x="25763" y="20610"/>
                    <a:pt x="25763" y="12882"/>
                  </a:cubicBezTo>
                  <a:cubicBezTo>
                    <a:pt x="25763" y="5153"/>
                    <a:pt x="20610" y="0"/>
                    <a:pt x="12881" y="0"/>
                  </a:cubicBezTo>
                  <a:cubicBezTo>
                    <a:pt x="5153" y="0"/>
                    <a:pt x="0" y="5153"/>
                    <a:pt x="0" y="12882"/>
                  </a:cubicBezTo>
                  <a:close/>
                </a:path>
              </a:pathLst>
            </a:custGeom>
            <a:solidFill>
              <a:srgbClr val="644E40"/>
            </a:solidFill>
            <a:ln w="128588"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EAB218E3-0E8B-D3FB-32AC-4D1D8DE25649}"/>
                </a:ext>
              </a:extLst>
            </p:cNvPr>
            <p:cNvSpPr/>
            <p:nvPr/>
          </p:nvSpPr>
          <p:spPr>
            <a:xfrm>
              <a:off x="4351854" y="5782443"/>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5A1848E9-EBBD-633C-600C-E78A967F3796}"/>
                </a:ext>
              </a:extLst>
            </p:cNvPr>
            <p:cNvSpPr/>
            <p:nvPr/>
          </p:nvSpPr>
          <p:spPr>
            <a:xfrm>
              <a:off x="5996812" y="5692272"/>
              <a:ext cx="209967" cy="209967"/>
            </a:xfrm>
            <a:custGeom>
              <a:avLst/>
              <a:gdLst>
                <a:gd name="connsiteX0" fmla="*/ 117221 w 209967"/>
                <a:gd name="connsiteY0" fmla="*/ 186781 h 209967"/>
                <a:gd name="connsiteX1" fmla="*/ 142984 w 209967"/>
                <a:gd name="connsiteY1" fmla="*/ 144272 h 209967"/>
                <a:gd name="connsiteX2" fmla="*/ 185493 w 209967"/>
                <a:gd name="connsiteY2" fmla="*/ 118510 h 209967"/>
                <a:gd name="connsiteX3" fmla="*/ 209967 w 209967"/>
                <a:gd name="connsiteY3" fmla="*/ 105628 h 209967"/>
                <a:gd name="connsiteX4" fmla="*/ 185493 w 209967"/>
                <a:gd name="connsiteY4" fmla="*/ 92747 h 209967"/>
                <a:gd name="connsiteX5" fmla="*/ 142984 w 209967"/>
                <a:gd name="connsiteY5" fmla="*/ 66984 h 209967"/>
                <a:gd name="connsiteX6" fmla="*/ 117221 w 209967"/>
                <a:gd name="connsiteY6" fmla="*/ 24475 h 209967"/>
                <a:gd name="connsiteX7" fmla="*/ 104340 w 209967"/>
                <a:gd name="connsiteY7" fmla="*/ 0 h 209967"/>
                <a:gd name="connsiteX8" fmla="*/ 91458 w 209967"/>
                <a:gd name="connsiteY8" fmla="*/ 24475 h 209967"/>
                <a:gd name="connsiteX9" fmla="*/ 65695 w 209967"/>
                <a:gd name="connsiteY9" fmla="*/ 66984 h 209967"/>
                <a:gd name="connsiteX10" fmla="*/ 23187 w 209967"/>
                <a:gd name="connsiteY10" fmla="*/ 92747 h 209967"/>
                <a:gd name="connsiteX11" fmla="*/ 0 w 209967"/>
                <a:gd name="connsiteY11" fmla="*/ 105628 h 209967"/>
                <a:gd name="connsiteX12" fmla="*/ 23187 w 209967"/>
                <a:gd name="connsiteY12" fmla="*/ 118510 h 209967"/>
                <a:gd name="connsiteX13" fmla="*/ 65695 w 209967"/>
                <a:gd name="connsiteY13" fmla="*/ 144272 h 209967"/>
                <a:gd name="connsiteX14" fmla="*/ 91458 w 209967"/>
                <a:gd name="connsiteY14" fmla="*/ 186781 h 209967"/>
                <a:gd name="connsiteX15" fmla="*/ 104340 w 209967"/>
                <a:gd name="connsiteY15" fmla="*/ 209968 h 209967"/>
                <a:gd name="connsiteX16" fmla="*/ 117221 w 209967"/>
                <a:gd name="connsiteY16" fmla="*/ 186781 h 209967"/>
                <a:gd name="connsiteX17" fmla="*/ 82441 w 209967"/>
                <a:gd name="connsiteY17" fmla="*/ 127527 h 209967"/>
                <a:gd name="connsiteX18" fmla="*/ 42509 w 209967"/>
                <a:gd name="connsiteY18" fmla="*/ 105628 h 209967"/>
                <a:gd name="connsiteX19" fmla="*/ 82441 w 209967"/>
                <a:gd name="connsiteY19" fmla="*/ 83730 h 209967"/>
                <a:gd name="connsiteX20" fmla="*/ 104340 w 209967"/>
                <a:gd name="connsiteY20" fmla="*/ 43797 h 209967"/>
                <a:gd name="connsiteX21" fmla="*/ 126238 w 209967"/>
                <a:gd name="connsiteY21" fmla="*/ 83730 h 209967"/>
                <a:gd name="connsiteX22" fmla="*/ 166171 w 209967"/>
                <a:gd name="connsiteY22" fmla="*/ 105628 h 209967"/>
                <a:gd name="connsiteX23" fmla="*/ 126238 w 209967"/>
                <a:gd name="connsiteY23" fmla="*/ 127527 h 209967"/>
                <a:gd name="connsiteX24" fmla="*/ 104340 w 209967"/>
                <a:gd name="connsiteY24" fmla="*/ 167459 h 209967"/>
                <a:gd name="connsiteX25" fmla="*/ 82441 w 209967"/>
                <a:gd name="connsiteY25" fmla="*/ 127527 h 20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67" h="209967">
                  <a:moveTo>
                    <a:pt x="117221" y="186781"/>
                  </a:moveTo>
                  <a:cubicBezTo>
                    <a:pt x="124950" y="173900"/>
                    <a:pt x="133967" y="159730"/>
                    <a:pt x="142984" y="144272"/>
                  </a:cubicBezTo>
                  <a:cubicBezTo>
                    <a:pt x="157153" y="135255"/>
                    <a:pt x="171323" y="126238"/>
                    <a:pt x="185493" y="118510"/>
                  </a:cubicBezTo>
                  <a:cubicBezTo>
                    <a:pt x="193221" y="113357"/>
                    <a:pt x="200950" y="109492"/>
                    <a:pt x="209967" y="105628"/>
                  </a:cubicBezTo>
                  <a:cubicBezTo>
                    <a:pt x="202239" y="101764"/>
                    <a:pt x="194510" y="97899"/>
                    <a:pt x="185493" y="92747"/>
                  </a:cubicBezTo>
                  <a:cubicBezTo>
                    <a:pt x="172611" y="85018"/>
                    <a:pt x="158442" y="76001"/>
                    <a:pt x="142984" y="66984"/>
                  </a:cubicBezTo>
                  <a:cubicBezTo>
                    <a:pt x="133967" y="52814"/>
                    <a:pt x="124950" y="38644"/>
                    <a:pt x="117221" y="24475"/>
                  </a:cubicBezTo>
                  <a:cubicBezTo>
                    <a:pt x="112069" y="16746"/>
                    <a:pt x="108204" y="9017"/>
                    <a:pt x="104340" y="0"/>
                  </a:cubicBezTo>
                  <a:cubicBezTo>
                    <a:pt x="100475" y="7729"/>
                    <a:pt x="96611" y="15458"/>
                    <a:pt x="91458" y="24475"/>
                  </a:cubicBezTo>
                  <a:cubicBezTo>
                    <a:pt x="83729" y="37356"/>
                    <a:pt x="74712" y="51526"/>
                    <a:pt x="65695" y="66984"/>
                  </a:cubicBezTo>
                  <a:cubicBezTo>
                    <a:pt x="51526" y="76001"/>
                    <a:pt x="37356" y="85018"/>
                    <a:pt x="23187" y="92747"/>
                  </a:cubicBezTo>
                  <a:cubicBezTo>
                    <a:pt x="15458" y="97899"/>
                    <a:pt x="7729" y="101764"/>
                    <a:pt x="0" y="105628"/>
                  </a:cubicBezTo>
                  <a:cubicBezTo>
                    <a:pt x="7729" y="109492"/>
                    <a:pt x="15458" y="113357"/>
                    <a:pt x="23187" y="118510"/>
                  </a:cubicBezTo>
                  <a:cubicBezTo>
                    <a:pt x="37356" y="126238"/>
                    <a:pt x="50238" y="135255"/>
                    <a:pt x="65695" y="144272"/>
                  </a:cubicBezTo>
                  <a:cubicBezTo>
                    <a:pt x="74712" y="158442"/>
                    <a:pt x="83729" y="172612"/>
                    <a:pt x="91458" y="186781"/>
                  </a:cubicBezTo>
                  <a:cubicBezTo>
                    <a:pt x="96611" y="194510"/>
                    <a:pt x="100475" y="202239"/>
                    <a:pt x="104340" y="209968"/>
                  </a:cubicBezTo>
                  <a:cubicBezTo>
                    <a:pt x="108204" y="202239"/>
                    <a:pt x="112069" y="194510"/>
                    <a:pt x="117221" y="186781"/>
                  </a:cubicBezTo>
                  <a:close/>
                  <a:moveTo>
                    <a:pt x="82441" y="127527"/>
                  </a:moveTo>
                  <a:cubicBezTo>
                    <a:pt x="69560" y="119798"/>
                    <a:pt x="55390" y="113357"/>
                    <a:pt x="42509" y="105628"/>
                  </a:cubicBezTo>
                  <a:cubicBezTo>
                    <a:pt x="55390" y="99187"/>
                    <a:pt x="69560" y="91458"/>
                    <a:pt x="82441" y="83730"/>
                  </a:cubicBezTo>
                  <a:cubicBezTo>
                    <a:pt x="90170" y="70848"/>
                    <a:pt x="96611" y="56678"/>
                    <a:pt x="104340" y="43797"/>
                  </a:cubicBezTo>
                  <a:cubicBezTo>
                    <a:pt x="110780" y="56678"/>
                    <a:pt x="118509" y="70848"/>
                    <a:pt x="126238" y="83730"/>
                  </a:cubicBezTo>
                  <a:cubicBezTo>
                    <a:pt x="139120" y="91458"/>
                    <a:pt x="153289" y="97899"/>
                    <a:pt x="166171" y="105628"/>
                  </a:cubicBezTo>
                  <a:cubicBezTo>
                    <a:pt x="153289" y="112069"/>
                    <a:pt x="139120" y="119798"/>
                    <a:pt x="126238" y="127527"/>
                  </a:cubicBezTo>
                  <a:cubicBezTo>
                    <a:pt x="118509" y="140408"/>
                    <a:pt x="112069" y="154578"/>
                    <a:pt x="104340" y="167459"/>
                  </a:cubicBezTo>
                  <a:cubicBezTo>
                    <a:pt x="97899" y="154578"/>
                    <a:pt x="90170" y="140408"/>
                    <a:pt x="82441" y="127527"/>
                  </a:cubicBezTo>
                  <a:close/>
                </a:path>
              </a:pathLst>
            </a:custGeom>
            <a:solidFill>
              <a:srgbClr val="644E40"/>
            </a:solidFill>
            <a:ln w="128588"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CCD1EF7-CAA8-4FF5-ACEC-F2BE00AB2F95}"/>
                </a:ext>
              </a:extLst>
            </p:cNvPr>
            <p:cNvSpPr/>
            <p:nvPr/>
          </p:nvSpPr>
          <p:spPr>
            <a:xfrm>
              <a:off x="5730051" y="5723710"/>
              <a:ext cx="214109" cy="153533"/>
            </a:xfrm>
            <a:custGeom>
              <a:avLst/>
              <a:gdLst>
                <a:gd name="connsiteX0" fmla="*/ 213948 w 214109"/>
                <a:gd name="connsiteY0" fmla="*/ 107682 h 153533"/>
                <a:gd name="connsiteX1" fmla="*/ 207507 w 214109"/>
                <a:gd name="connsiteY1" fmla="*/ 89648 h 153533"/>
                <a:gd name="connsiteX2" fmla="*/ 194626 w 214109"/>
                <a:gd name="connsiteY2" fmla="*/ 79343 h 153533"/>
                <a:gd name="connsiteX3" fmla="*/ 168863 w 214109"/>
                <a:gd name="connsiteY3" fmla="*/ 78054 h 153533"/>
                <a:gd name="connsiteX4" fmla="*/ 146964 w 214109"/>
                <a:gd name="connsiteY4" fmla="*/ 98665 h 153533"/>
                <a:gd name="connsiteX5" fmla="*/ 144388 w 214109"/>
                <a:gd name="connsiteY5" fmla="*/ 107682 h 153533"/>
                <a:gd name="connsiteX6" fmla="*/ 149541 w 214109"/>
                <a:gd name="connsiteY6" fmla="*/ 101241 h 153533"/>
                <a:gd name="connsiteX7" fmla="*/ 170151 w 214109"/>
                <a:gd name="connsiteY7" fmla="*/ 90936 h 153533"/>
                <a:gd name="connsiteX8" fmla="*/ 185609 w 214109"/>
                <a:gd name="connsiteY8" fmla="*/ 94800 h 153533"/>
                <a:gd name="connsiteX9" fmla="*/ 193338 w 214109"/>
                <a:gd name="connsiteY9" fmla="*/ 108970 h 153533"/>
                <a:gd name="connsiteX10" fmla="*/ 181744 w 214109"/>
                <a:gd name="connsiteY10" fmla="*/ 127004 h 153533"/>
                <a:gd name="connsiteX11" fmla="*/ 154693 w 214109"/>
                <a:gd name="connsiteY11" fmla="*/ 129580 h 153533"/>
                <a:gd name="connsiteX12" fmla="*/ 94151 w 214109"/>
                <a:gd name="connsiteY12" fmla="*/ 85783 h 153533"/>
                <a:gd name="connsiteX13" fmla="*/ 81269 w 214109"/>
                <a:gd name="connsiteY13" fmla="*/ 76766 h 153533"/>
                <a:gd name="connsiteX14" fmla="*/ 94151 w 214109"/>
                <a:gd name="connsiteY14" fmla="*/ 67749 h 153533"/>
                <a:gd name="connsiteX15" fmla="*/ 154693 w 214109"/>
                <a:gd name="connsiteY15" fmla="*/ 23952 h 153533"/>
                <a:gd name="connsiteX16" fmla="*/ 181744 w 214109"/>
                <a:gd name="connsiteY16" fmla="*/ 26529 h 153533"/>
                <a:gd name="connsiteX17" fmla="*/ 193338 w 214109"/>
                <a:gd name="connsiteY17" fmla="*/ 44563 h 153533"/>
                <a:gd name="connsiteX18" fmla="*/ 185609 w 214109"/>
                <a:gd name="connsiteY18" fmla="*/ 58732 h 153533"/>
                <a:gd name="connsiteX19" fmla="*/ 170151 w 214109"/>
                <a:gd name="connsiteY19" fmla="*/ 62597 h 153533"/>
                <a:gd name="connsiteX20" fmla="*/ 149541 w 214109"/>
                <a:gd name="connsiteY20" fmla="*/ 52292 h 153533"/>
                <a:gd name="connsiteX21" fmla="*/ 144388 w 214109"/>
                <a:gd name="connsiteY21" fmla="*/ 45851 h 153533"/>
                <a:gd name="connsiteX22" fmla="*/ 146964 w 214109"/>
                <a:gd name="connsiteY22" fmla="*/ 54868 h 153533"/>
                <a:gd name="connsiteX23" fmla="*/ 168863 w 214109"/>
                <a:gd name="connsiteY23" fmla="*/ 75479 h 153533"/>
                <a:gd name="connsiteX24" fmla="*/ 194626 w 214109"/>
                <a:gd name="connsiteY24" fmla="*/ 74190 h 153533"/>
                <a:gd name="connsiteX25" fmla="*/ 207507 w 214109"/>
                <a:gd name="connsiteY25" fmla="*/ 63885 h 153533"/>
                <a:gd name="connsiteX26" fmla="*/ 213948 w 214109"/>
                <a:gd name="connsiteY26" fmla="*/ 45851 h 153533"/>
                <a:gd name="connsiteX27" fmla="*/ 195914 w 214109"/>
                <a:gd name="connsiteY27" fmla="*/ 8495 h 153533"/>
                <a:gd name="connsiteX28" fmla="*/ 148253 w 214109"/>
                <a:gd name="connsiteY28" fmla="*/ 2054 h 153533"/>
                <a:gd name="connsiteX29" fmla="*/ 108320 w 214109"/>
                <a:gd name="connsiteY29" fmla="*/ 26529 h 153533"/>
                <a:gd name="connsiteX30" fmla="*/ 79981 w 214109"/>
                <a:gd name="connsiteY30" fmla="*/ 54868 h 153533"/>
                <a:gd name="connsiteX31" fmla="*/ 52930 w 214109"/>
                <a:gd name="connsiteY31" fmla="*/ 72902 h 153533"/>
                <a:gd name="connsiteX32" fmla="*/ 25879 w 214109"/>
                <a:gd name="connsiteY32" fmla="*/ 74190 h 153533"/>
                <a:gd name="connsiteX33" fmla="*/ 7845 w 214109"/>
                <a:gd name="connsiteY33" fmla="*/ 60020 h 153533"/>
                <a:gd name="connsiteX34" fmla="*/ 6557 w 214109"/>
                <a:gd name="connsiteY34" fmla="*/ 40698 h 153533"/>
                <a:gd name="connsiteX35" fmla="*/ 16862 w 214109"/>
                <a:gd name="connsiteY35" fmla="*/ 26529 h 153533"/>
                <a:gd name="connsiteX36" fmla="*/ 2692 w 214109"/>
                <a:gd name="connsiteY36" fmla="*/ 39410 h 153533"/>
                <a:gd name="connsiteX37" fmla="*/ 1404 w 214109"/>
                <a:gd name="connsiteY37" fmla="*/ 61309 h 153533"/>
                <a:gd name="connsiteX38" fmla="*/ 10421 w 214109"/>
                <a:gd name="connsiteY38" fmla="*/ 76766 h 153533"/>
                <a:gd name="connsiteX39" fmla="*/ 1404 w 214109"/>
                <a:gd name="connsiteY39" fmla="*/ 92224 h 153533"/>
                <a:gd name="connsiteX40" fmla="*/ 2692 w 214109"/>
                <a:gd name="connsiteY40" fmla="*/ 114123 h 153533"/>
                <a:gd name="connsiteX41" fmla="*/ 16862 w 214109"/>
                <a:gd name="connsiteY41" fmla="*/ 127004 h 153533"/>
                <a:gd name="connsiteX42" fmla="*/ 6557 w 214109"/>
                <a:gd name="connsiteY42" fmla="*/ 112834 h 153533"/>
                <a:gd name="connsiteX43" fmla="*/ 7845 w 214109"/>
                <a:gd name="connsiteY43" fmla="*/ 93512 h 153533"/>
                <a:gd name="connsiteX44" fmla="*/ 25879 w 214109"/>
                <a:gd name="connsiteY44" fmla="*/ 79343 h 153533"/>
                <a:gd name="connsiteX45" fmla="*/ 52930 w 214109"/>
                <a:gd name="connsiteY45" fmla="*/ 80631 h 153533"/>
                <a:gd name="connsiteX46" fmla="*/ 79981 w 214109"/>
                <a:gd name="connsiteY46" fmla="*/ 98665 h 153533"/>
                <a:gd name="connsiteX47" fmla="*/ 108320 w 214109"/>
                <a:gd name="connsiteY47" fmla="*/ 127004 h 153533"/>
                <a:gd name="connsiteX48" fmla="*/ 148253 w 214109"/>
                <a:gd name="connsiteY48" fmla="*/ 151479 h 153533"/>
                <a:gd name="connsiteX49" fmla="*/ 195914 w 214109"/>
                <a:gd name="connsiteY49" fmla="*/ 145038 h 153533"/>
                <a:gd name="connsiteX50" fmla="*/ 213948 w 214109"/>
                <a:gd name="connsiteY50" fmla="*/ 107682 h 15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3533">
                  <a:moveTo>
                    <a:pt x="213948" y="107682"/>
                  </a:moveTo>
                  <a:cubicBezTo>
                    <a:pt x="213948" y="101241"/>
                    <a:pt x="211372" y="94800"/>
                    <a:pt x="207507" y="89648"/>
                  </a:cubicBezTo>
                  <a:cubicBezTo>
                    <a:pt x="203643" y="84495"/>
                    <a:pt x="198490" y="81919"/>
                    <a:pt x="194626" y="79343"/>
                  </a:cubicBezTo>
                  <a:cubicBezTo>
                    <a:pt x="185609" y="75479"/>
                    <a:pt x="175304" y="75479"/>
                    <a:pt x="168863" y="78054"/>
                  </a:cubicBezTo>
                  <a:cubicBezTo>
                    <a:pt x="154693" y="83207"/>
                    <a:pt x="149541" y="93512"/>
                    <a:pt x="146964" y="98665"/>
                  </a:cubicBezTo>
                  <a:cubicBezTo>
                    <a:pt x="144388" y="103817"/>
                    <a:pt x="144388" y="107682"/>
                    <a:pt x="144388" y="107682"/>
                  </a:cubicBezTo>
                  <a:cubicBezTo>
                    <a:pt x="144388" y="107682"/>
                    <a:pt x="145676" y="105106"/>
                    <a:pt x="149541" y="101241"/>
                  </a:cubicBezTo>
                  <a:cubicBezTo>
                    <a:pt x="153405" y="97377"/>
                    <a:pt x="159846" y="90936"/>
                    <a:pt x="170151" y="90936"/>
                  </a:cubicBezTo>
                  <a:cubicBezTo>
                    <a:pt x="175304" y="90936"/>
                    <a:pt x="180456" y="90936"/>
                    <a:pt x="185609" y="94800"/>
                  </a:cubicBezTo>
                  <a:cubicBezTo>
                    <a:pt x="190761" y="98665"/>
                    <a:pt x="193338" y="103817"/>
                    <a:pt x="193338" y="108970"/>
                  </a:cubicBezTo>
                  <a:cubicBezTo>
                    <a:pt x="193338" y="115411"/>
                    <a:pt x="189473" y="123140"/>
                    <a:pt x="181744" y="127004"/>
                  </a:cubicBezTo>
                  <a:cubicBezTo>
                    <a:pt x="175304" y="130869"/>
                    <a:pt x="164998" y="132157"/>
                    <a:pt x="154693" y="129580"/>
                  </a:cubicBezTo>
                  <a:cubicBezTo>
                    <a:pt x="132795" y="123140"/>
                    <a:pt x="114761" y="102529"/>
                    <a:pt x="94151" y="85783"/>
                  </a:cubicBezTo>
                  <a:cubicBezTo>
                    <a:pt x="90286" y="83207"/>
                    <a:pt x="86422" y="79343"/>
                    <a:pt x="81269" y="76766"/>
                  </a:cubicBezTo>
                  <a:cubicBezTo>
                    <a:pt x="85134" y="74190"/>
                    <a:pt x="90286" y="71614"/>
                    <a:pt x="94151" y="67749"/>
                  </a:cubicBezTo>
                  <a:cubicBezTo>
                    <a:pt x="114761" y="51003"/>
                    <a:pt x="132795" y="29105"/>
                    <a:pt x="154693" y="23952"/>
                  </a:cubicBezTo>
                  <a:cubicBezTo>
                    <a:pt x="164998" y="21376"/>
                    <a:pt x="175304" y="22665"/>
                    <a:pt x="181744" y="26529"/>
                  </a:cubicBezTo>
                  <a:cubicBezTo>
                    <a:pt x="188185" y="30393"/>
                    <a:pt x="192049" y="38122"/>
                    <a:pt x="193338" y="44563"/>
                  </a:cubicBezTo>
                  <a:cubicBezTo>
                    <a:pt x="193338" y="51003"/>
                    <a:pt x="190761" y="56156"/>
                    <a:pt x="185609" y="58732"/>
                  </a:cubicBezTo>
                  <a:cubicBezTo>
                    <a:pt x="180456" y="62597"/>
                    <a:pt x="175304" y="63885"/>
                    <a:pt x="170151" y="62597"/>
                  </a:cubicBezTo>
                  <a:cubicBezTo>
                    <a:pt x="159846" y="62597"/>
                    <a:pt x="153405" y="56156"/>
                    <a:pt x="149541" y="52292"/>
                  </a:cubicBezTo>
                  <a:cubicBezTo>
                    <a:pt x="145676" y="48427"/>
                    <a:pt x="144388" y="45851"/>
                    <a:pt x="144388" y="45851"/>
                  </a:cubicBezTo>
                  <a:cubicBezTo>
                    <a:pt x="144388" y="45851"/>
                    <a:pt x="144388" y="48427"/>
                    <a:pt x="146964" y="54868"/>
                  </a:cubicBezTo>
                  <a:cubicBezTo>
                    <a:pt x="149541" y="60020"/>
                    <a:pt x="154693" y="70326"/>
                    <a:pt x="168863" y="75479"/>
                  </a:cubicBezTo>
                  <a:cubicBezTo>
                    <a:pt x="176592" y="78054"/>
                    <a:pt x="185609" y="78054"/>
                    <a:pt x="194626" y="74190"/>
                  </a:cubicBezTo>
                  <a:cubicBezTo>
                    <a:pt x="199778" y="71614"/>
                    <a:pt x="203643" y="69037"/>
                    <a:pt x="207507" y="63885"/>
                  </a:cubicBezTo>
                  <a:cubicBezTo>
                    <a:pt x="211372" y="58732"/>
                    <a:pt x="213948" y="52292"/>
                    <a:pt x="213948" y="45851"/>
                  </a:cubicBezTo>
                  <a:cubicBezTo>
                    <a:pt x="213948" y="31682"/>
                    <a:pt x="208795" y="17512"/>
                    <a:pt x="195914" y="8495"/>
                  </a:cubicBezTo>
                  <a:cubicBezTo>
                    <a:pt x="183032" y="-522"/>
                    <a:pt x="164998" y="-1811"/>
                    <a:pt x="148253" y="2054"/>
                  </a:cubicBezTo>
                  <a:cubicBezTo>
                    <a:pt x="131507" y="7206"/>
                    <a:pt x="118625" y="16223"/>
                    <a:pt x="108320" y="26529"/>
                  </a:cubicBezTo>
                  <a:cubicBezTo>
                    <a:pt x="98015" y="36834"/>
                    <a:pt x="88998" y="45851"/>
                    <a:pt x="79981" y="54868"/>
                  </a:cubicBezTo>
                  <a:cubicBezTo>
                    <a:pt x="70964" y="62597"/>
                    <a:pt x="61947" y="70326"/>
                    <a:pt x="52930" y="72902"/>
                  </a:cubicBezTo>
                  <a:cubicBezTo>
                    <a:pt x="43913" y="76766"/>
                    <a:pt x="33608" y="76766"/>
                    <a:pt x="25879" y="74190"/>
                  </a:cubicBezTo>
                  <a:cubicBezTo>
                    <a:pt x="18150" y="71614"/>
                    <a:pt x="11709" y="66462"/>
                    <a:pt x="7845" y="60020"/>
                  </a:cubicBezTo>
                  <a:cubicBezTo>
                    <a:pt x="5269" y="53580"/>
                    <a:pt x="5269" y="47139"/>
                    <a:pt x="6557" y="40698"/>
                  </a:cubicBezTo>
                  <a:cubicBezTo>
                    <a:pt x="9133" y="30393"/>
                    <a:pt x="16862" y="26529"/>
                    <a:pt x="16862" y="26529"/>
                  </a:cubicBezTo>
                  <a:cubicBezTo>
                    <a:pt x="16862" y="26529"/>
                    <a:pt x="9133" y="26529"/>
                    <a:pt x="2692" y="39410"/>
                  </a:cubicBezTo>
                  <a:cubicBezTo>
                    <a:pt x="116" y="44563"/>
                    <a:pt x="-1172" y="53580"/>
                    <a:pt x="1404" y="61309"/>
                  </a:cubicBezTo>
                  <a:cubicBezTo>
                    <a:pt x="2692" y="66462"/>
                    <a:pt x="6557" y="72902"/>
                    <a:pt x="10421" y="76766"/>
                  </a:cubicBezTo>
                  <a:cubicBezTo>
                    <a:pt x="5269" y="81919"/>
                    <a:pt x="2692" y="87072"/>
                    <a:pt x="1404" y="92224"/>
                  </a:cubicBezTo>
                  <a:cubicBezTo>
                    <a:pt x="-1172" y="101241"/>
                    <a:pt x="1404" y="108970"/>
                    <a:pt x="2692" y="114123"/>
                  </a:cubicBezTo>
                  <a:cubicBezTo>
                    <a:pt x="9133" y="125716"/>
                    <a:pt x="16862" y="127004"/>
                    <a:pt x="16862" y="127004"/>
                  </a:cubicBezTo>
                  <a:cubicBezTo>
                    <a:pt x="16862" y="127004"/>
                    <a:pt x="9133" y="124428"/>
                    <a:pt x="6557" y="112834"/>
                  </a:cubicBezTo>
                  <a:cubicBezTo>
                    <a:pt x="6557" y="107682"/>
                    <a:pt x="6557" y="101241"/>
                    <a:pt x="7845" y="93512"/>
                  </a:cubicBezTo>
                  <a:cubicBezTo>
                    <a:pt x="10421" y="87072"/>
                    <a:pt x="16862" y="81919"/>
                    <a:pt x="25879" y="79343"/>
                  </a:cubicBezTo>
                  <a:cubicBezTo>
                    <a:pt x="33608" y="76766"/>
                    <a:pt x="43913" y="78054"/>
                    <a:pt x="52930" y="80631"/>
                  </a:cubicBezTo>
                  <a:cubicBezTo>
                    <a:pt x="61947" y="84495"/>
                    <a:pt x="70964" y="90936"/>
                    <a:pt x="79981" y="98665"/>
                  </a:cubicBezTo>
                  <a:cubicBezTo>
                    <a:pt x="88998" y="106394"/>
                    <a:pt x="96727" y="116699"/>
                    <a:pt x="108320" y="127004"/>
                  </a:cubicBezTo>
                  <a:cubicBezTo>
                    <a:pt x="118625" y="137309"/>
                    <a:pt x="131507" y="146326"/>
                    <a:pt x="148253" y="151479"/>
                  </a:cubicBezTo>
                  <a:cubicBezTo>
                    <a:pt x="163710" y="155343"/>
                    <a:pt x="181744" y="154055"/>
                    <a:pt x="195914" y="145038"/>
                  </a:cubicBezTo>
                  <a:cubicBezTo>
                    <a:pt x="208795" y="136021"/>
                    <a:pt x="215236" y="121851"/>
                    <a:pt x="213948" y="107682"/>
                  </a:cubicBezTo>
                  <a:close/>
                </a:path>
              </a:pathLst>
            </a:custGeom>
            <a:solidFill>
              <a:srgbClr val="644E40"/>
            </a:solidFill>
            <a:ln w="128588"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4AAD637-CB12-7254-F227-B46FD351508C}"/>
                </a:ext>
              </a:extLst>
            </p:cNvPr>
            <p:cNvSpPr/>
            <p:nvPr/>
          </p:nvSpPr>
          <p:spPr>
            <a:xfrm>
              <a:off x="6256856" y="5722422"/>
              <a:ext cx="214109" cy="153532"/>
            </a:xfrm>
            <a:custGeom>
              <a:avLst/>
              <a:gdLst>
                <a:gd name="connsiteX0" fmla="*/ 203688 w 214109"/>
                <a:gd name="connsiteY0" fmla="*/ 76767 h 153532"/>
                <a:gd name="connsiteX1" fmla="*/ 212705 w 214109"/>
                <a:gd name="connsiteY1" fmla="*/ 61309 h 153532"/>
                <a:gd name="connsiteX2" fmla="*/ 211417 w 214109"/>
                <a:gd name="connsiteY2" fmla="*/ 39410 h 153532"/>
                <a:gd name="connsiteX3" fmla="*/ 197248 w 214109"/>
                <a:gd name="connsiteY3" fmla="*/ 26529 h 153532"/>
                <a:gd name="connsiteX4" fmla="*/ 207553 w 214109"/>
                <a:gd name="connsiteY4" fmla="*/ 40698 h 153532"/>
                <a:gd name="connsiteX5" fmla="*/ 206265 w 214109"/>
                <a:gd name="connsiteY5" fmla="*/ 60021 h 153532"/>
                <a:gd name="connsiteX6" fmla="*/ 188231 w 214109"/>
                <a:gd name="connsiteY6" fmla="*/ 74190 h 153532"/>
                <a:gd name="connsiteX7" fmla="*/ 161180 w 214109"/>
                <a:gd name="connsiteY7" fmla="*/ 72902 h 153532"/>
                <a:gd name="connsiteX8" fmla="*/ 134129 w 214109"/>
                <a:gd name="connsiteY8" fmla="*/ 54868 h 153532"/>
                <a:gd name="connsiteX9" fmla="*/ 105789 w 214109"/>
                <a:gd name="connsiteY9" fmla="*/ 26529 h 153532"/>
                <a:gd name="connsiteX10" fmla="*/ 65857 w 214109"/>
                <a:gd name="connsiteY10" fmla="*/ 2054 h 153532"/>
                <a:gd name="connsiteX11" fmla="*/ 18196 w 214109"/>
                <a:gd name="connsiteY11" fmla="*/ 8495 h 153532"/>
                <a:gd name="connsiteX12" fmla="*/ 162 w 214109"/>
                <a:gd name="connsiteY12" fmla="*/ 45851 h 153532"/>
                <a:gd name="connsiteX13" fmla="*/ 6603 w 214109"/>
                <a:gd name="connsiteY13" fmla="*/ 63885 h 153532"/>
                <a:gd name="connsiteX14" fmla="*/ 19484 w 214109"/>
                <a:gd name="connsiteY14" fmla="*/ 74190 h 153532"/>
                <a:gd name="connsiteX15" fmla="*/ 45247 w 214109"/>
                <a:gd name="connsiteY15" fmla="*/ 75478 h 153532"/>
                <a:gd name="connsiteX16" fmla="*/ 67145 w 214109"/>
                <a:gd name="connsiteY16" fmla="*/ 54868 h 153532"/>
                <a:gd name="connsiteX17" fmla="*/ 69721 w 214109"/>
                <a:gd name="connsiteY17" fmla="*/ 45851 h 153532"/>
                <a:gd name="connsiteX18" fmla="*/ 64569 w 214109"/>
                <a:gd name="connsiteY18" fmla="*/ 52292 h 153532"/>
                <a:gd name="connsiteX19" fmla="*/ 43959 w 214109"/>
                <a:gd name="connsiteY19" fmla="*/ 62597 h 153532"/>
                <a:gd name="connsiteX20" fmla="*/ 28501 w 214109"/>
                <a:gd name="connsiteY20" fmla="*/ 58732 h 153532"/>
                <a:gd name="connsiteX21" fmla="*/ 20772 w 214109"/>
                <a:gd name="connsiteY21" fmla="*/ 44563 h 153532"/>
                <a:gd name="connsiteX22" fmla="*/ 32365 w 214109"/>
                <a:gd name="connsiteY22" fmla="*/ 26529 h 153532"/>
                <a:gd name="connsiteX23" fmla="*/ 59416 w 214109"/>
                <a:gd name="connsiteY23" fmla="*/ 23953 h 153532"/>
                <a:gd name="connsiteX24" fmla="*/ 119959 w 214109"/>
                <a:gd name="connsiteY24" fmla="*/ 67750 h 153532"/>
                <a:gd name="connsiteX25" fmla="*/ 132841 w 214109"/>
                <a:gd name="connsiteY25" fmla="*/ 76767 h 153532"/>
                <a:gd name="connsiteX26" fmla="*/ 119959 w 214109"/>
                <a:gd name="connsiteY26" fmla="*/ 85784 h 153532"/>
                <a:gd name="connsiteX27" fmla="*/ 59416 w 214109"/>
                <a:gd name="connsiteY27" fmla="*/ 129581 h 153532"/>
                <a:gd name="connsiteX28" fmla="*/ 32365 w 214109"/>
                <a:gd name="connsiteY28" fmla="*/ 127004 h 153532"/>
                <a:gd name="connsiteX29" fmla="*/ 20772 w 214109"/>
                <a:gd name="connsiteY29" fmla="*/ 108970 h 153532"/>
                <a:gd name="connsiteX30" fmla="*/ 28501 w 214109"/>
                <a:gd name="connsiteY30" fmla="*/ 94801 h 153532"/>
                <a:gd name="connsiteX31" fmla="*/ 43959 w 214109"/>
                <a:gd name="connsiteY31" fmla="*/ 90936 h 153532"/>
                <a:gd name="connsiteX32" fmla="*/ 64569 w 214109"/>
                <a:gd name="connsiteY32" fmla="*/ 101241 h 153532"/>
                <a:gd name="connsiteX33" fmla="*/ 69721 w 214109"/>
                <a:gd name="connsiteY33" fmla="*/ 107682 h 153532"/>
                <a:gd name="connsiteX34" fmla="*/ 67145 w 214109"/>
                <a:gd name="connsiteY34" fmla="*/ 98665 h 153532"/>
                <a:gd name="connsiteX35" fmla="*/ 45247 w 214109"/>
                <a:gd name="connsiteY35" fmla="*/ 78055 h 153532"/>
                <a:gd name="connsiteX36" fmla="*/ 19484 w 214109"/>
                <a:gd name="connsiteY36" fmla="*/ 79343 h 153532"/>
                <a:gd name="connsiteX37" fmla="*/ 6603 w 214109"/>
                <a:gd name="connsiteY37" fmla="*/ 89648 h 153532"/>
                <a:gd name="connsiteX38" fmla="*/ 162 w 214109"/>
                <a:gd name="connsiteY38" fmla="*/ 107682 h 153532"/>
                <a:gd name="connsiteX39" fmla="*/ 18196 w 214109"/>
                <a:gd name="connsiteY39" fmla="*/ 145038 h 153532"/>
                <a:gd name="connsiteX40" fmla="*/ 65857 w 214109"/>
                <a:gd name="connsiteY40" fmla="*/ 151479 h 153532"/>
                <a:gd name="connsiteX41" fmla="*/ 105789 w 214109"/>
                <a:gd name="connsiteY41" fmla="*/ 127004 h 153532"/>
                <a:gd name="connsiteX42" fmla="*/ 134129 w 214109"/>
                <a:gd name="connsiteY42" fmla="*/ 98665 h 153532"/>
                <a:gd name="connsiteX43" fmla="*/ 161180 w 214109"/>
                <a:gd name="connsiteY43" fmla="*/ 80631 h 153532"/>
                <a:gd name="connsiteX44" fmla="*/ 188231 w 214109"/>
                <a:gd name="connsiteY44" fmla="*/ 79343 h 153532"/>
                <a:gd name="connsiteX45" fmla="*/ 206265 w 214109"/>
                <a:gd name="connsiteY45" fmla="*/ 93512 h 153532"/>
                <a:gd name="connsiteX46" fmla="*/ 207553 w 214109"/>
                <a:gd name="connsiteY46" fmla="*/ 112835 h 153532"/>
                <a:gd name="connsiteX47" fmla="*/ 197248 w 214109"/>
                <a:gd name="connsiteY47" fmla="*/ 127004 h 153532"/>
                <a:gd name="connsiteX48" fmla="*/ 211417 w 214109"/>
                <a:gd name="connsiteY48" fmla="*/ 114123 h 153532"/>
                <a:gd name="connsiteX49" fmla="*/ 212705 w 214109"/>
                <a:gd name="connsiteY49" fmla="*/ 92224 h 153532"/>
                <a:gd name="connsiteX50" fmla="*/ 203688 w 214109"/>
                <a:gd name="connsiteY50" fmla="*/ 76767 h 15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3532">
                  <a:moveTo>
                    <a:pt x="203688" y="76767"/>
                  </a:moveTo>
                  <a:cubicBezTo>
                    <a:pt x="203688" y="76767"/>
                    <a:pt x="211417" y="66461"/>
                    <a:pt x="212705" y="61309"/>
                  </a:cubicBezTo>
                  <a:cubicBezTo>
                    <a:pt x="215282" y="52292"/>
                    <a:pt x="212705" y="44563"/>
                    <a:pt x="211417" y="39410"/>
                  </a:cubicBezTo>
                  <a:cubicBezTo>
                    <a:pt x="204977" y="27817"/>
                    <a:pt x="197248" y="26529"/>
                    <a:pt x="197248" y="26529"/>
                  </a:cubicBezTo>
                  <a:cubicBezTo>
                    <a:pt x="197248" y="26529"/>
                    <a:pt x="204977" y="29105"/>
                    <a:pt x="207553" y="40698"/>
                  </a:cubicBezTo>
                  <a:cubicBezTo>
                    <a:pt x="207553" y="45851"/>
                    <a:pt x="207553" y="52292"/>
                    <a:pt x="206265" y="60021"/>
                  </a:cubicBezTo>
                  <a:cubicBezTo>
                    <a:pt x="203688" y="66461"/>
                    <a:pt x="197248" y="71614"/>
                    <a:pt x="188231" y="74190"/>
                  </a:cubicBezTo>
                  <a:cubicBezTo>
                    <a:pt x="180502" y="76767"/>
                    <a:pt x="170197" y="75478"/>
                    <a:pt x="161180" y="72902"/>
                  </a:cubicBezTo>
                  <a:cubicBezTo>
                    <a:pt x="152163" y="69038"/>
                    <a:pt x="143146" y="62597"/>
                    <a:pt x="134129" y="54868"/>
                  </a:cubicBezTo>
                  <a:cubicBezTo>
                    <a:pt x="125112" y="47139"/>
                    <a:pt x="117383" y="36834"/>
                    <a:pt x="105789" y="26529"/>
                  </a:cubicBezTo>
                  <a:cubicBezTo>
                    <a:pt x="95484" y="16224"/>
                    <a:pt x="82603" y="7207"/>
                    <a:pt x="65857" y="2054"/>
                  </a:cubicBezTo>
                  <a:cubicBezTo>
                    <a:pt x="50399" y="-1810"/>
                    <a:pt x="32365" y="-522"/>
                    <a:pt x="18196" y="8495"/>
                  </a:cubicBezTo>
                  <a:cubicBezTo>
                    <a:pt x="5314" y="17512"/>
                    <a:pt x="-1126" y="31681"/>
                    <a:pt x="162" y="45851"/>
                  </a:cubicBezTo>
                  <a:cubicBezTo>
                    <a:pt x="162" y="52292"/>
                    <a:pt x="2738" y="58732"/>
                    <a:pt x="6603" y="63885"/>
                  </a:cubicBezTo>
                  <a:cubicBezTo>
                    <a:pt x="10467" y="69038"/>
                    <a:pt x="15619" y="71614"/>
                    <a:pt x="19484" y="74190"/>
                  </a:cubicBezTo>
                  <a:cubicBezTo>
                    <a:pt x="28501" y="78055"/>
                    <a:pt x="38806" y="78055"/>
                    <a:pt x="45247" y="75478"/>
                  </a:cubicBezTo>
                  <a:cubicBezTo>
                    <a:pt x="59416" y="70326"/>
                    <a:pt x="64569" y="60021"/>
                    <a:pt x="67145" y="54868"/>
                  </a:cubicBezTo>
                  <a:cubicBezTo>
                    <a:pt x="69721" y="49715"/>
                    <a:pt x="69721" y="45851"/>
                    <a:pt x="69721" y="45851"/>
                  </a:cubicBezTo>
                  <a:cubicBezTo>
                    <a:pt x="69721" y="45851"/>
                    <a:pt x="68433" y="48427"/>
                    <a:pt x="64569" y="52292"/>
                  </a:cubicBezTo>
                  <a:cubicBezTo>
                    <a:pt x="60705" y="56156"/>
                    <a:pt x="54264" y="62597"/>
                    <a:pt x="43959" y="62597"/>
                  </a:cubicBezTo>
                  <a:cubicBezTo>
                    <a:pt x="38806" y="62597"/>
                    <a:pt x="33654" y="62597"/>
                    <a:pt x="28501" y="58732"/>
                  </a:cubicBezTo>
                  <a:cubicBezTo>
                    <a:pt x="23348" y="54868"/>
                    <a:pt x="20772" y="49715"/>
                    <a:pt x="20772" y="44563"/>
                  </a:cubicBezTo>
                  <a:cubicBezTo>
                    <a:pt x="20772" y="38122"/>
                    <a:pt x="24636" y="30393"/>
                    <a:pt x="32365" y="26529"/>
                  </a:cubicBezTo>
                  <a:cubicBezTo>
                    <a:pt x="38806" y="22664"/>
                    <a:pt x="49111" y="21376"/>
                    <a:pt x="59416" y="23953"/>
                  </a:cubicBezTo>
                  <a:cubicBezTo>
                    <a:pt x="81315" y="30393"/>
                    <a:pt x="99349" y="51004"/>
                    <a:pt x="119959" y="67750"/>
                  </a:cubicBezTo>
                  <a:cubicBezTo>
                    <a:pt x="123823" y="70326"/>
                    <a:pt x="127688" y="74190"/>
                    <a:pt x="132841" y="76767"/>
                  </a:cubicBezTo>
                  <a:cubicBezTo>
                    <a:pt x="128976" y="79343"/>
                    <a:pt x="123823" y="81919"/>
                    <a:pt x="119959" y="85784"/>
                  </a:cubicBezTo>
                  <a:cubicBezTo>
                    <a:pt x="99349" y="102529"/>
                    <a:pt x="81315" y="124428"/>
                    <a:pt x="59416" y="129581"/>
                  </a:cubicBezTo>
                  <a:cubicBezTo>
                    <a:pt x="49111" y="132157"/>
                    <a:pt x="38806" y="130869"/>
                    <a:pt x="32365" y="127004"/>
                  </a:cubicBezTo>
                  <a:cubicBezTo>
                    <a:pt x="25925" y="123140"/>
                    <a:pt x="22060" y="115411"/>
                    <a:pt x="20772" y="108970"/>
                  </a:cubicBezTo>
                  <a:cubicBezTo>
                    <a:pt x="20772" y="102529"/>
                    <a:pt x="23348" y="97377"/>
                    <a:pt x="28501" y="94801"/>
                  </a:cubicBezTo>
                  <a:cubicBezTo>
                    <a:pt x="33654" y="90936"/>
                    <a:pt x="38806" y="89648"/>
                    <a:pt x="43959" y="90936"/>
                  </a:cubicBezTo>
                  <a:cubicBezTo>
                    <a:pt x="54264" y="90936"/>
                    <a:pt x="60705" y="97377"/>
                    <a:pt x="64569" y="101241"/>
                  </a:cubicBezTo>
                  <a:cubicBezTo>
                    <a:pt x="68433" y="105106"/>
                    <a:pt x="69721" y="107682"/>
                    <a:pt x="69721" y="107682"/>
                  </a:cubicBezTo>
                  <a:cubicBezTo>
                    <a:pt x="69721" y="107682"/>
                    <a:pt x="69721" y="105106"/>
                    <a:pt x="67145" y="98665"/>
                  </a:cubicBezTo>
                  <a:cubicBezTo>
                    <a:pt x="64569" y="93512"/>
                    <a:pt x="59416" y="83207"/>
                    <a:pt x="45247" y="78055"/>
                  </a:cubicBezTo>
                  <a:cubicBezTo>
                    <a:pt x="37518" y="75478"/>
                    <a:pt x="28501" y="75478"/>
                    <a:pt x="19484" y="79343"/>
                  </a:cubicBezTo>
                  <a:cubicBezTo>
                    <a:pt x="14331" y="81919"/>
                    <a:pt x="10467" y="84495"/>
                    <a:pt x="6603" y="89648"/>
                  </a:cubicBezTo>
                  <a:cubicBezTo>
                    <a:pt x="2738" y="94801"/>
                    <a:pt x="162" y="101241"/>
                    <a:pt x="162" y="107682"/>
                  </a:cubicBezTo>
                  <a:cubicBezTo>
                    <a:pt x="162" y="121852"/>
                    <a:pt x="5314" y="136021"/>
                    <a:pt x="18196" y="145038"/>
                  </a:cubicBezTo>
                  <a:cubicBezTo>
                    <a:pt x="31077" y="154055"/>
                    <a:pt x="49111" y="155343"/>
                    <a:pt x="65857" y="151479"/>
                  </a:cubicBezTo>
                  <a:cubicBezTo>
                    <a:pt x="82603" y="146326"/>
                    <a:pt x="95484" y="137309"/>
                    <a:pt x="105789" y="127004"/>
                  </a:cubicBezTo>
                  <a:cubicBezTo>
                    <a:pt x="116095" y="116699"/>
                    <a:pt x="125112" y="107682"/>
                    <a:pt x="134129" y="98665"/>
                  </a:cubicBezTo>
                  <a:cubicBezTo>
                    <a:pt x="143146" y="90936"/>
                    <a:pt x="152163" y="83207"/>
                    <a:pt x="161180" y="80631"/>
                  </a:cubicBezTo>
                  <a:cubicBezTo>
                    <a:pt x="170197" y="76767"/>
                    <a:pt x="180502" y="76767"/>
                    <a:pt x="188231" y="79343"/>
                  </a:cubicBezTo>
                  <a:cubicBezTo>
                    <a:pt x="195960" y="81919"/>
                    <a:pt x="202400" y="87072"/>
                    <a:pt x="206265" y="93512"/>
                  </a:cubicBezTo>
                  <a:cubicBezTo>
                    <a:pt x="208841" y="99953"/>
                    <a:pt x="208841" y="106394"/>
                    <a:pt x="207553" y="112835"/>
                  </a:cubicBezTo>
                  <a:cubicBezTo>
                    <a:pt x="204977" y="123140"/>
                    <a:pt x="197248" y="127004"/>
                    <a:pt x="197248" y="127004"/>
                  </a:cubicBezTo>
                  <a:cubicBezTo>
                    <a:pt x="197248" y="127004"/>
                    <a:pt x="204977" y="127004"/>
                    <a:pt x="211417" y="114123"/>
                  </a:cubicBezTo>
                  <a:cubicBezTo>
                    <a:pt x="213993" y="108970"/>
                    <a:pt x="215282" y="99953"/>
                    <a:pt x="212705" y="92224"/>
                  </a:cubicBezTo>
                  <a:cubicBezTo>
                    <a:pt x="211417" y="87072"/>
                    <a:pt x="207553" y="80631"/>
                    <a:pt x="203688" y="76767"/>
                  </a:cubicBezTo>
                  <a:close/>
                </a:path>
              </a:pathLst>
            </a:custGeom>
            <a:solidFill>
              <a:srgbClr val="644E40"/>
            </a:solidFill>
            <a:ln w="128588"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B740AA5B-478F-F04F-0D7C-0F07914E3678}"/>
                </a:ext>
              </a:extLst>
            </p:cNvPr>
            <p:cNvSpPr/>
            <p:nvPr/>
          </p:nvSpPr>
          <p:spPr>
            <a:xfrm>
              <a:off x="5945287" y="5746770"/>
              <a:ext cx="75976" cy="106886"/>
            </a:xfrm>
            <a:custGeom>
              <a:avLst/>
              <a:gdLst>
                <a:gd name="connsiteX0" fmla="*/ 30915 w 75976"/>
                <a:gd name="connsiteY0" fmla="*/ 52418 h 106886"/>
                <a:gd name="connsiteX1" fmla="*/ 61831 w 75976"/>
                <a:gd name="connsiteY1" fmla="*/ 35672 h 106886"/>
                <a:gd name="connsiteX2" fmla="*/ 73424 w 75976"/>
                <a:gd name="connsiteY2" fmla="*/ 2180 h 106886"/>
                <a:gd name="connsiteX3" fmla="*/ 41221 w 75976"/>
                <a:gd name="connsiteY3" fmla="*/ 13774 h 106886"/>
                <a:gd name="connsiteX4" fmla="*/ 15458 w 75976"/>
                <a:gd name="connsiteY4" fmla="*/ 42113 h 106886"/>
                <a:gd name="connsiteX5" fmla="*/ 0 w 75976"/>
                <a:gd name="connsiteY5" fmla="*/ 53706 h 106886"/>
                <a:gd name="connsiteX6" fmla="*/ 15458 w 75976"/>
                <a:gd name="connsiteY6" fmla="*/ 65300 h 106886"/>
                <a:gd name="connsiteX7" fmla="*/ 41221 w 75976"/>
                <a:gd name="connsiteY7" fmla="*/ 93639 h 106886"/>
                <a:gd name="connsiteX8" fmla="*/ 73424 w 75976"/>
                <a:gd name="connsiteY8" fmla="*/ 105232 h 106886"/>
                <a:gd name="connsiteX9" fmla="*/ 61831 w 75976"/>
                <a:gd name="connsiteY9" fmla="*/ 71740 h 106886"/>
                <a:gd name="connsiteX10" fmla="*/ 30915 w 75976"/>
                <a:gd name="connsiteY10" fmla="*/ 54994 h 1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6">
                  <a:moveTo>
                    <a:pt x="30915" y="52418"/>
                  </a:moveTo>
                  <a:cubicBezTo>
                    <a:pt x="45085" y="47266"/>
                    <a:pt x="57966" y="39537"/>
                    <a:pt x="61831" y="35672"/>
                  </a:cubicBezTo>
                  <a:cubicBezTo>
                    <a:pt x="73424" y="25367"/>
                    <a:pt x="79865" y="7333"/>
                    <a:pt x="73424" y="2180"/>
                  </a:cubicBezTo>
                  <a:cubicBezTo>
                    <a:pt x="66983" y="-4260"/>
                    <a:pt x="50238" y="4757"/>
                    <a:pt x="41221" y="13774"/>
                  </a:cubicBezTo>
                  <a:cubicBezTo>
                    <a:pt x="36068" y="18926"/>
                    <a:pt x="28339" y="31808"/>
                    <a:pt x="15458" y="42113"/>
                  </a:cubicBezTo>
                  <a:cubicBezTo>
                    <a:pt x="10305" y="45977"/>
                    <a:pt x="5153" y="49842"/>
                    <a:pt x="0" y="53706"/>
                  </a:cubicBezTo>
                  <a:cubicBezTo>
                    <a:pt x="5153" y="56283"/>
                    <a:pt x="10305" y="60147"/>
                    <a:pt x="15458" y="65300"/>
                  </a:cubicBezTo>
                  <a:cubicBezTo>
                    <a:pt x="27051" y="75605"/>
                    <a:pt x="36068" y="88486"/>
                    <a:pt x="41221" y="93639"/>
                  </a:cubicBezTo>
                  <a:cubicBezTo>
                    <a:pt x="51526" y="102656"/>
                    <a:pt x="68272" y="110385"/>
                    <a:pt x="73424" y="105232"/>
                  </a:cubicBezTo>
                  <a:cubicBezTo>
                    <a:pt x="79865" y="100080"/>
                    <a:pt x="73424" y="82046"/>
                    <a:pt x="61831" y="71740"/>
                  </a:cubicBezTo>
                  <a:cubicBezTo>
                    <a:pt x="56678" y="67876"/>
                    <a:pt x="45085" y="60147"/>
                    <a:pt x="30915" y="54994"/>
                  </a:cubicBezTo>
                  <a:close/>
                </a:path>
              </a:pathLst>
            </a:custGeom>
            <a:solidFill>
              <a:srgbClr val="644E40"/>
            </a:solidFill>
            <a:ln w="128588"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6B3A510D-D90C-FE5C-8DAD-1C4175C0C6CF}"/>
                </a:ext>
              </a:extLst>
            </p:cNvPr>
            <p:cNvSpPr/>
            <p:nvPr/>
          </p:nvSpPr>
          <p:spPr>
            <a:xfrm>
              <a:off x="6179753" y="5744721"/>
              <a:ext cx="75976" cy="106885"/>
            </a:xfrm>
            <a:custGeom>
              <a:avLst/>
              <a:gdLst>
                <a:gd name="connsiteX0" fmla="*/ 46349 w 75976"/>
                <a:gd name="connsiteY0" fmla="*/ 54468 h 106885"/>
                <a:gd name="connsiteX1" fmla="*/ 14145 w 75976"/>
                <a:gd name="connsiteY1" fmla="*/ 71214 h 106885"/>
                <a:gd name="connsiteX2" fmla="*/ 2552 w 75976"/>
                <a:gd name="connsiteY2" fmla="*/ 104706 h 106885"/>
                <a:gd name="connsiteX3" fmla="*/ 34756 w 75976"/>
                <a:gd name="connsiteY3" fmla="*/ 93112 h 106885"/>
                <a:gd name="connsiteX4" fmla="*/ 60519 w 75976"/>
                <a:gd name="connsiteY4" fmla="*/ 64773 h 106885"/>
                <a:gd name="connsiteX5" fmla="*/ 75976 w 75976"/>
                <a:gd name="connsiteY5" fmla="*/ 53180 h 106885"/>
                <a:gd name="connsiteX6" fmla="*/ 60519 w 75976"/>
                <a:gd name="connsiteY6" fmla="*/ 41586 h 106885"/>
                <a:gd name="connsiteX7" fmla="*/ 34756 w 75976"/>
                <a:gd name="connsiteY7" fmla="*/ 13247 h 106885"/>
                <a:gd name="connsiteX8" fmla="*/ 2552 w 75976"/>
                <a:gd name="connsiteY8" fmla="*/ 1654 h 106885"/>
                <a:gd name="connsiteX9" fmla="*/ 14145 w 75976"/>
                <a:gd name="connsiteY9" fmla="*/ 35146 h 106885"/>
                <a:gd name="connsiteX10" fmla="*/ 46349 w 75976"/>
                <a:gd name="connsiteY10" fmla="*/ 51892 h 10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5">
                  <a:moveTo>
                    <a:pt x="46349" y="54468"/>
                  </a:moveTo>
                  <a:cubicBezTo>
                    <a:pt x="32179" y="59620"/>
                    <a:pt x="19298" y="67349"/>
                    <a:pt x="14145" y="71214"/>
                  </a:cubicBezTo>
                  <a:cubicBezTo>
                    <a:pt x="2552" y="81519"/>
                    <a:pt x="-3889" y="99553"/>
                    <a:pt x="2552" y="104706"/>
                  </a:cubicBezTo>
                  <a:cubicBezTo>
                    <a:pt x="8993" y="111146"/>
                    <a:pt x="25739" y="102129"/>
                    <a:pt x="34756" y="93112"/>
                  </a:cubicBezTo>
                  <a:cubicBezTo>
                    <a:pt x="39908" y="87960"/>
                    <a:pt x="47637" y="75078"/>
                    <a:pt x="60519" y="64773"/>
                  </a:cubicBezTo>
                  <a:cubicBezTo>
                    <a:pt x="65671" y="60909"/>
                    <a:pt x="70824" y="57044"/>
                    <a:pt x="75976" y="53180"/>
                  </a:cubicBezTo>
                  <a:cubicBezTo>
                    <a:pt x="70824" y="50603"/>
                    <a:pt x="65671" y="46739"/>
                    <a:pt x="60519" y="41586"/>
                  </a:cubicBezTo>
                  <a:cubicBezTo>
                    <a:pt x="48925" y="31281"/>
                    <a:pt x="39908" y="18400"/>
                    <a:pt x="34756" y="13247"/>
                  </a:cubicBezTo>
                  <a:cubicBezTo>
                    <a:pt x="24451" y="4230"/>
                    <a:pt x="7705" y="-3499"/>
                    <a:pt x="2552" y="1654"/>
                  </a:cubicBezTo>
                  <a:cubicBezTo>
                    <a:pt x="-3889" y="6806"/>
                    <a:pt x="2552" y="24840"/>
                    <a:pt x="14145" y="35146"/>
                  </a:cubicBezTo>
                  <a:cubicBezTo>
                    <a:pt x="19298" y="39010"/>
                    <a:pt x="30891" y="46739"/>
                    <a:pt x="46349" y="51892"/>
                  </a:cubicBezTo>
                  <a:close/>
                </a:path>
              </a:pathLst>
            </a:custGeom>
            <a:solidFill>
              <a:srgbClr val="644E40"/>
            </a:solidFill>
            <a:ln w="128588"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6E0E10D0-59BD-F387-099D-175B4612988C}"/>
                </a:ext>
              </a:extLst>
            </p:cNvPr>
            <p:cNvSpPr/>
            <p:nvPr/>
          </p:nvSpPr>
          <p:spPr>
            <a:xfrm>
              <a:off x="6128203" y="5723188"/>
              <a:ext cx="46373" cy="46372"/>
            </a:xfrm>
            <a:custGeom>
              <a:avLst/>
              <a:gdLst>
                <a:gd name="connsiteX0" fmla="*/ 23187 w 46373"/>
                <a:gd name="connsiteY0" fmla="*/ 24475 h 46372"/>
                <a:gd name="connsiteX1" fmla="*/ 0 w 46373"/>
                <a:gd name="connsiteY1" fmla="*/ 0 h 46372"/>
                <a:gd name="connsiteX2" fmla="*/ 15458 w 46373"/>
                <a:gd name="connsiteY2" fmla="*/ 30915 h 46372"/>
                <a:gd name="connsiteX3" fmla="*/ 46373 w 46373"/>
                <a:gd name="connsiteY3" fmla="*/ 46373 h 46372"/>
                <a:gd name="connsiteX4" fmla="*/ 21898 w 46373"/>
                <a:gd name="connsiteY4" fmla="*/ 23187 h 4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2">
                  <a:moveTo>
                    <a:pt x="23187" y="24475"/>
                  </a:moveTo>
                  <a:cubicBezTo>
                    <a:pt x="15458" y="16746"/>
                    <a:pt x="5153" y="7729"/>
                    <a:pt x="0" y="0"/>
                  </a:cubicBezTo>
                  <a:cubicBezTo>
                    <a:pt x="3864" y="6441"/>
                    <a:pt x="11593" y="21898"/>
                    <a:pt x="15458" y="30915"/>
                  </a:cubicBezTo>
                  <a:cubicBezTo>
                    <a:pt x="24475" y="36068"/>
                    <a:pt x="41221" y="42509"/>
                    <a:pt x="46373" y="46373"/>
                  </a:cubicBezTo>
                  <a:cubicBezTo>
                    <a:pt x="39932" y="41221"/>
                    <a:pt x="29627" y="29627"/>
                    <a:pt x="21898" y="23187"/>
                  </a:cubicBezTo>
                  <a:close/>
                </a:path>
              </a:pathLst>
            </a:custGeom>
            <a:solidFill>
              <a:srgbClr val="644E40"/>
            </a:solidFill>
            <a:ln w="128588"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09B33AFD-48C5-D8A7-19FB-21A9C6D843D4}"/>
                </a:ext>
              </a:extLst>
            </p:cNvPr>
            <p:cNvSpPr/>
            <p:nvPr/>
          </p:nvSpPr>
          <p:spPr>
            <a:xfrm>
              <a:off x="6026440" y="5724476"/>
              <a:ext cx="47661" cy="47661"/>
            </a:xfrm>
            <a:custGeom>
              <a:avLst/>
              <a:gdLst>
                <a:gd name="connsiteX0" fmla="*/ 47661 w 47661"/>
                <a:gd name="connsiteY0" fmla="*/ 0 h 47661"/>
                <a:gd name="connsiteX1" fmla="*/ 24475 w 47661"/>
                <a:gd name="connsiteY1" fmla="*/ 24475 h 47661"/>
                <a:gd name="connsiteX2" fmla="*/ 0 w 47661"/>
                <a:gd name="connsiteY2" fmla="*/ 47661 h 47661"/>
                <a:gd name="connsiteX3" fmla="*/ 30915 w 47661"/>
                <a:gd name="connsiteY3" fmla="*/ 32204 h 47661"/>
                <a:gd name="connsiteX4" fmla="*/ 46373 w 47661"/>
                <a:gd name="connsiteY4" fmla="*/ 1288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47661" y="0"/>
                  </a:moveTo>
                  <a:cubicBezTo>
                    <a:pt x="42509" y="6441"/>
                    <a:pt x="30915" y="16746"/>
                    <a:pt x="24475" y="24475"/>
                  </a:cubicBezTo>
                  <a:cubicBezTo>
                    <a:pt x="16746" y="32204"/>
                    <a:pt x="7729" y="42509"/>
                    <a:pt x="0" y="47661"/>
                  </a:cubicBezTo>
                  <a:cubicBezTo>
                    <a:pt x="6441" y="43797"/>
                    <a:pt x="21898" y="36068"/>
                    <a:pt x="30915" y="32204"/>
                  </a:cubicBezTo>
                  <a:cubicBezTo>
                    <a:pt x="36068" y="23187"/>
                    <a:pt x="42509" y="6441"/>
                    <a:pt x="46373" y="1288"/>
                  </a:cubicBezTo>
                  <a:close/>
                </a:path>
              </a:pathLst>
            </a:custGeom>
            <a:solidFill>
              <a:srgbClr val="644E40"/>
            </a:solidFill>
            <a:ln w="128588"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B880911C-FBBB-0FD5-E359-AC04BAD39036}"/>
                </a:ext>
              </a:extLst>
            </p:cNvPr>
            <p:cNvSpPr/>
            <p:nvPr/>
          </p:nvSpPr>
          <p:spPr>
            <a:xfrm>
              <a:off x="6026440" y="5827528"/>
              <a:ext cx="46373" cy="46373"/>
            </a:xfrm>
            <a:custGeom>
              <a:avLst/>
              <a:gdLst>
                <a:gd name="connsiteX0" fmla="*/ 23187 w 46373"/>
                <a:gd name="connsiteY0" fmla="*/ 21899 h 46373"/>
                <a:gd name="connsiteX1" fmla="*/ 46373 w 46373"/>
                <a:gd name="connsiteY1" fmla="*/ 46373 h 46373"/>
                <a:gd name="connsiteX2" fmla="*/ 30915 w 46373"/>
                <a:gd name="connsiteY2" fmla="*/ 15458 h 46373"/>
                <a:gd name="connsiteX3" fmla="*/ 0 w 46373"/>
                <a:gd name="connsiteY3" fmla="*/ 0 h 46373"/>
                <a:gd name="connsiteX4" fmla="*/ 24475 w 46373"/>
                <a:gd name="connsiteY4" fmla="*/ 23187 h 4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3">
                  <a:moveTo>
                    <a:pt x="23187" y="21899"/>
                  </a:moveTo>
                  <a:cubicBezTo>
                    <a:pt x="30915" y="29627"/>
                    <a:pt x="41221" y="38644"/>
                    <a:pt x="46373" y="46373"/>
                  </a:cubicBezTo>
                  <a:cubicBezTo>
                    <a:pt x="42509" y="39933"/>
                    <a:pt x="34780" y="24475"/>
                    <a:pt x="30915" y="15458"/>
                  </a:cubicBezTo>
                  <a:cubicBezTo>
                    <a:pt x="21898" y="10305"/>
                    <a:pt x="5153" y="3865"/>
                    <a:pt x="0" y="0"/>
                  </a:cubicBezTo>
                  <a:cubicBezTo>
                    <a:pt x="6441" y="5153"/>
                    <a:pt x="16746" y="16746"/>
                    <a:pt x="24475" y="23187"/>
                  </a:cubicBezTo>
                  <a:close/>
                </a:path>
              </a:pathLst>
            </a:custGeom>
            <a:solidFill>
              <a:srgbClr val="644E40"/>
            </a:solidFill>
            <a:ln w="128588"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B627A0F4-1BE1-70BB-D39D-C274D7853EDE}"/>
                </a:ext>
              </a:extLst>
            </p:cNvPr>
            <p:cNvSpPr/>
            <p:nvPr/>
          </p:nvSpPr>
          <p:spPr>
            <a:xfrm>
              <a:off x="6128203" y="5826240"/>
              <a:ext cx="47661" cy="47661"/>
            </a:xfrm>
            <a:custGeom>
              <a:avLst/>
              <a:gdLst>
                <a:gd name="connsiteX0" fmla="*/ 0 w 47661"/>
                <a:gd name="connsiteY0" fmla="*/ 47661 h 47661"/>
                <a:gd name="connsiteX1" fmla="*/ 23187 w 47661"/>
                <a:gd name="connsiteY1" fmla="*/ 23187 h 47661"/>
                <a:gd name="connsiteX2" fmla="*/ 47661 w 47661"/>
                <a:gd name="connsiteY2" fmla="*/ 0 h 47661"/>
                <a:gd name="connsiteX3" fmla="*/ 16746 w 47661"/>
                <a:gd name="connsiteY3" fmla="*/ 15458 h 47661"/>
                <a:gd name="connsiteX4" fmla="*/ 1288 w 47661"/>
                <a:gd name="connsiteY4" fmla="*/ 46373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0" y="47661"/>
                  </a:moveTo>
                  <a:cubicBezTo>
                    <a:pt x="5153" y="41221"/>
                    <a:pt x="16746" y="30915"/>
                    <a:pt x="23187" y="23187"/>
                  </a:cubicBezTo>
                  <a:cubicBezTo>
                    <a:pt x="30915" y="15458"/>
                    <a:pt x="39932" y="5153"/>
                    <a:pt x="47661" y="0"/>
                  </a:cubicBezTo>
                  <a:cubicBezTo>
                    <a:pt x="41221" y="3864"/>
                    <a:pt x="25763" y="11593"/>
                    <a:pt x="16746" y="15458"/>
                  </a:cubicBezTo>
                  <a:cubicBezTo>
                    <a:pt x="11593" y="24475"/>
                    <a:pt x="5153" y="41221"/>
                    <a:pt x="1288" y="46373"/>
                  </a:cubicBezTo>
                  <a:close/>
                </a:path>
              </a:pathLst>
            </a:custGeom>
            <a:solidFill>
              <a:srgbClr val="644E40"/>
            </a:solidFill>
            <a:ln w="128588"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A8D29D3A-8C70-E7CA-C18F-99D30C39DA07}"/>
                </a:ext>
              </a:extLst>
            </p:cNvPr>
            <p:cNvSpPr/>
            <p:nvPr/>
          </p:nvSpPr>
          <p:spPr>
            <a:xfrm>
              <a:off x="6231476" y="5806917"/>
              <a:ext cx="29406" cy="43796"/>
            </a:xfrm>
            <a:custGeom>
              <a:avLst/>
              <a:gdLst>
                <a:gd name="connsiteX0" fmla="*/ 1067 w 29406"/>
                <a:gd name="connsiteY0" fmla="*/ 28339 h 43796"/>
                <a:gd name="connsiteX1" fmla="*/ 3643 w 29406"/>
                <a:gd name="connsiteY1" fmla="*/ 43797 h 43796"/>
                <a:gd name="connsiteX2" fmla="*/ 12660 w 29406"/>
                <a:gd name="connsiteY2" fmla="*/ 32204 h 43796"/>
                <a:gd name="connsiteX3" fmla="*/ 17813 w 29406"/>
                <a:gd name="connsiteY3" fmla="*/ 16746 h 43796"/>
                <a:gd name="connsiteX4" fmla="*/ 29406 w 29406"/>
                <a:gd name="connsiteY4" fmla="*/ 0 h 43796"/>
                <a:gd name="connsiteX5" fmla="*/ 12660 w 29406"/>
                <a:gd name="connsiteY5" fmla="*/ 12882 h 43796"/>
                <a:gd name="connsiteX6" fmla="*/ 1067 w 29406"/>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1067" y="28339"/>
                  </a:moveTo>
                  <a:cubicBezTo>
                    <a:pt x="-1509" y="34780"/>
                    <a:pt x="1067" y="43797"/>
                    <a:pt x="3643" y="43797"/>
                  </a:cubicBezTo>
                  <a:cubicBezTo>
                    <a:pt x="7508" y="43797"/>
                    <a:pt x="10084" y="37356"/>
                    <a:pt x="12660" y="32204"/>
                  </a:cubicBezTo>
                  <a:cubicBezTo>
                    <a:pt x="12660" y="29627"/>
                    <a:pt x="15237" y="23187"/>
                    <a:pt x="17813" y="16746"/>
                  </a:cubicBezTo>
                  <a:cubicBezTo>
                    <a:pt x="20389" y="10305"/>
                    <a:pt x="25542" y="3865"/>
                    <a:pt x="29406" y="0"/>
                  </a:cubicBezTo>
                  <a:cubicBezTo>
                    <a:pt x="25542" y="2576"/>
                    <a:pt x="19101" y="6441"/>
                    <a:pt x="12660" y="12882"/>
                  </a:cubicBezTo>
                  <a:cubicBezTo>
                    <a:pt x="6220" y="18034"/>
                    <a:pt x="2355" y="25763"/>
                    <a:pt x="1067" y="28339"/>
                  </a:cubicBezTo>
                  <a:close/>
                </a:path>
              </a:pathLst>
            </a:custGeom>
            <a:solidFill>
              <a:srgbClr val="644E40"/>
            </a:solidFill>
            <a:ln w="128588"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F9288A0B-F3F4-4E90-5555-08062792F93C}"/>
                </a:ext>
              </a:extLst>
            </p:cNvPr>
            <p:cNvSpPr/>
            <p:nvPr/>
          </p:nvSpPr>
          <p:spPr>
            <a:xfrm>
              <a:off x="5941422" y="5747663"/>
              <a:ext cx="29406" cy="43796"/>
            </a:xfrm>
            <a:custGeom>
              <a:avLst/>
              <a:gdLst>
                <a:gd name="connsiteX0" fmla="*/ 28339 w 29406"/>
                <a:gd name="connsiteY0" fmla="*/ 15458 h 43796"/>
                <a:gd name="connsiteX1" fmla="*/ 25763 w 29406"/>
                <a:gd name="connsiteY1" fmla="*/ 0 h 43796"/>
                <a:gd name="connsiteX2" fmla="*/ 16746 w 29406"/>
                <a:gd name="connsiteY2" fmla="*/ 11593 h 43796"/>
                <a:gd name="connsiteX3" fmla="*/ 11593 w 29406"/>
                <a:gd name="connsiteY3" fmla="*/ 27051 h 43796"/>
                <a:gd name="connsiteX4" fmla="*/ 0 w 29406"/>
                <a:gd name="connsiteY4" fmla="*/ 43797 h 43796"/>
                <a:gd name="connsiteX5" fmla="*/ 16746 w 29406"/>
                <a:gd name="connsiteY5" fmla="*/ 30916 h 43796"/>
                <a:gd name="connsiteX6" fmla="*/ 28339 w 29406"/>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28339" y="15458"/>
                  </a:moveTo>
                  <a:cubicBezTo>
                    <a:pt x="30915" y="9017"/>
                    <a:pt x="28339" y="0"/>
                    <a:pt x="25763" y="0"/>
                  </a:cubicBezTo>
                  <a:cubicBezTo>
                    <a:pt x="21898" y="0"/>
                    <a:pt x="19322" y="6441"/>
                    <a:pt x="16746" y="11593"/>
                  </a:cubicBezTo>
                  <a:cubicBezTo>
                    <a:pt x="16746" y="14170"/>
                    <a:pt x="14170" y="20610"/>
                    <a:pt x="11593" y="27051"/>
                  </a:cubicBezTo>
                  <a:cubicBezTo>
                    <a:pt x="9017" y="33492"/>
                    <a:pt x="3864" y="39933"/>
                    <a:pt x="0" y="43797"/>
                  </a:cubicBezTo>
                  <a:cubicBezTo>
                    <a:pt x="3864" y="41221"/>
                    <a:pt x="10305" y="37356"/>
                    <a:pt x="16746" y="30916"/>
                  </a:cubicBezTo>
                  <a:cubicBezTo>
                    <a:pt x="23186" y="25763"/>
                    <a:pt x="27051" y="18034"/>
                    <a:pt x="28339" y="15458"/>
                  </a:cubicBezTo>
                  <a:close/>
                </a:path>
              </a:pathLst>
            </a:custGeom>
            <a:solidFill>
              <a:srgbClr val="644E40"/>
            </a:solidFill>
            <a:ln w="128588"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1ECE2E5-6E62-4D19-1865-F0B285040240}"/>
                </a:ext>
              </a:extLst>
            </p:cNvPr>
            <p:cNvSpPr/>
            <p:nvPr/>
          </p:nvSpPr>
          <p:spPr>
            <a:xfrm>
              <a:off x="6231202" y="5747663"/>
              <a:ext cx="29679" cy="43796"/>
            </a:xfrm>
            <a:custGeom>
              <a:avLst/>
              <a:gdLst>
                <a:gd name="connsiteX0" fmla="*/ 1340 w 29679"/>
                <a:gd name="connsiteY0" fmla="*/ 15458 h 43796"/>
                <a:gd name="connsiteX1" fmla="*/ 12934 w 29679"/>
                <a:gd name="connsiteY1" fmla="*/ 30916 h 43796"/>
                <a:gd name="connsiteX2" fmla="*/ 29679 w 29679"/>
                <a:gd name="connsiteY2" fmla="*/ 43797 h 43796"/>
                <a:gd name="connsiteX3" fmla="*/ 18086 w 29679"/>
                <a:gd name="connsiteY3" fmla="*/ 27051 h 43796"/>
                <a:gd name="connsiteX4" fmla="*/ 12934 w 29679"/>
                <a:gd name="connsiteY4" fmla="*/ 11593 h 43796"/>
                <a:gd name="connsiteX5" fmla="*/ 3917 w 29679"/>
                <a:gd name="connsiteY5" fmla="*/ 0 h 43796"/>
                <a:gd name="connsiteX6" fmla="*/ 1340 w 29679"/>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1340" y="15458"/>
                  </a:moveTo>
                  <a:cubicBezTo>
                    <a:pt x="1340" y="15458"/>
                    <a:pt x="6493" y="25763"/>
                    <a:pt x="12934" y="30916"/>
                  </a:cubicBezTo>
                  <a:cubicBezTo>
                    <a:pt x="19374" y="36068"/>
                    <a:pt x="25815" y="41221"/>
                    <a:pt x="29679" y="43797"/>
                  </a:cubicBezTo>
                  <a:cubicBezTo>
                    <a:pt x="25815" y="41221"/>
                    <a:pt x="20662" y="33492"/>
                    <a:pt x="18086" y="27051"/>
                  </a:cubicBezTo>
                  <a:cubicBezTo>
                    <a:pt x="15510" y="20610"/>
                    <a:pt x="14222" y="14170"/>
                    <a:pt x="12934" y="11593"/>
                  </a:cubicBezTo>
                  <a:cubicBezTo>
                    <a:pt x="10357" y="6441"/>
                    <a:pt x="7781" y="0"/>
                    <a:pt x="3917" y="0"/>
                  </a:cubicBezTo>
                  <a:cubicBezTo>
                    <a:pt x="52" y="0"/>
                    <a:pt x="-1236" y="9017"/>
                    <a:pt x="1340" y="15458"/>
                  </a:cubicBezTo>
                  <a:close/>
                </a:path>
              </a:pathLst>
            </a:custGeom>
            <a:solidFill>
              <a:srgbClr val="644E40"/>
            </a:solidFill>
            <a:ln w="128588"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3EBE1788-838C-4D76-6D3F-B646DE38F0F7}"/>
                </a:ext>
              </a:extLst>
            </p:cNvPr>
            <p:cNvSpPr/>
            <p:nvPr/>
          </p:nvSpPr>
          <p:spPr>
            <a:xfrm>
              <a:off x="5941422" y="5806917"/>
              <a:ext cx="29679" cy="43796"/>
            </a:xfrm>
            <a:custGeom>
              <a:avLst/>
              <a:gdLst>
                <a:gd name="connsiteX0" fmla="*/ 28339 w 29679"/>
                <a:gd name="connsiteY0" fmla="*/ 28339 h 43796"/>
                <a:gd name="connsiteX1" fmla="*/ 16746 w 29679"/>
                <a:gd name="connsiteY1" fmla="*/ 12882 h 43796"/>
                <a:gd name="connsiteX2" fmla="*/ 0 w 29679"/>
                <a:gd name="connsiteY2" fmla="*/ 0 h 43796"/>
                <a:gd name="connsiteX3" fmla="*/ 11593 w 29679"/>
                <a:gd name="connsiteY3" fmla="*/ 16746 h 43796"/>
                <a:gd name="connsiteX4" fmla="*/ 16746 w 29679"/>
                <a:gd name="connsiteY4" fmla="*/ 32204 h 43796"/>
                <a:gd name="connsiteX5" fmla="*/ 25763 w 29679"/>
                <a:gd name="connsiteY5" fmla="*/ 43797 h 43796"/>
                <a:gd name="connsiteX6" fmla="*/ 28339 w 29679"/>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28339" y="28339"/>
                  </a:moveTo>
                  <a:cubicBezTo>
                    <a:pt x="28339" y="28339"/>
                    <a:pt x="23186" y="18034"/>
                    <a:pt x="16746" y="12882"/>
                  </a:cubicBezTo>
                  <a:cubicBezTo>
                    <a:pt x="10305" y="7729"/>
                    <a:pt x="3864" y="2576"/>
                    <a:pt x="0" y="0"/>
                  </a:cubicBezTo>
                  <a:cubicBezTo>
                    <a:pt x="3864" y="2576"/>
                    <a:pt x="9017" y="10305"/>
                    <a:pt x="11593" y="16746"/>
                  </a:cubicBezTo>
                  <a:cubicBezTo>
                    <a:pt x="14170" y="23187"/>
                    <a:pt x="15458" y="29627"/>
                    <a:pt x="16746" y="32204"/>
                  </a:cubicBezTo>
                  <a:cubicBezTo>
                    <a:pt x="19322" y="37356"/>
                    <a:pt x="21898" y="43797"/>
                    <a:pt x="25763" y="43797"/>
                  </a:cubicBezTo>
                  <a:cubicBezTo>
                    <a:pt x="29627" y="43797"/>
                    <a:pt x="30915" y="34780"/>
                    <a:pt x="28339" y="28339"/>
                  </a:cubicBezTo>
                  <a:close/>
                </a:path>
              </a:pathLst>
            </a:custGeom>
            <a:solidFill>
              <a:srgbClr val="644E40"/>
            </a:solidFill>
            <a:ln w="128588"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DD3C2FCA-47B0-7D1B-444C-E4D111794758}"/>
                </a:ext>
              </a:extLst>
            </p:cNvPr>
            <p:cNvSpPr/>
            <p:nvPr/>
          </p:nvSpPr>
          <p:spPr>
            <a:xfrm>
              <a:off x="4295635" y="1785725"/>
              <a:ext cx="372036" cy="1102778"/>
            </a:xfrm>
            <a:custGeom>
              <a:avLst/>
              <a:gdLst>
                <a:gd name="connsiteX0" fmla="*/ 29168 w 372036"/>
                <a:gd name="connsiteY0" fmla="*/ 879403 h 1102778"/>
                <a:gd name="connsiteX1" fmla="*/ 66524 w 372036"/>
                <a:gd name="connsiteY1" fmla="*/ 814996 h 1102778"/>
                <a:gd name="connsiteX2" fmla="*/ 181168 w 372036"/>
                <a:gd name="connsiteY2" fmla="*/ 769911 h 1102778"/>
                <a:gd name="connsiteX3" fmla="*/ 261033 w 372036"/>
                <a:gd name="connsiteY3" fmla="*/ 794386 h 1102778"/>
                <a:gd name="connsiteX4" fmla="*/ 325441 w 372036"/>
                <a:gd name="connsiteY4" fmla="*/ 867810 h 1102778"/>
                <a:gd name="connsiteX5" fmla="*/ 334457 w 372036"/>
                <a:gd name="connsiteY5" fmla="*/ 972150 h 1102778"/>
                <a:gd name="connsiteX6" fmla="*/ 279067 w 372036"/>
                <a:gd name="connsiteY6" fmla="*/ 1054591 h 1102778"/>
                <a:gd name="connsiteX7" fmla="*/ 190185 w 372036"/>
                <a:gd name="connsiteY7" fmla="*/ 1072625 h 1102778"/>
                <a:gd name="connsiteX8" fmla="*/ 123202 w 372036"/>
                <a:gd name="connsiteY8" fmla="*/ 1023676 h 1102778"/>
                <a:gd name="connsiteX9" fmla="*/ 106456 w 372036"/>
                <a:gd name="connsiteY9" fmla="*/ 954116 h 1102778"/>
                <a:gd name="connsiteX10" fmla="*/ 137372 w 372036"/>
                <a:gd name="connsiteY10" fmla="*/ 911607 h 1102778"/>
                <a:gd name="connsiteX11" fmla="*/ 170863 w 372036"/>
                <a:gd name="connsiteY11" fmla="*/ 920624 h 1102778"/>
                <a:gd name="connsiteX12" fmla="*/ 176016 w 372036"/>
                <a:gd name="connsiteY12" fmla="*/ 932217 h 1102778"/>
                <a:gd name="connsiteX13" fmla="*/ 170863 w 372036"/>
                <a:gd name="connsiteY13" fmla="*/ 919336 h 1102778"/>
                <a:gd name="connsiteX14" fmla="*/ 134795 w 372036"/>
                <a:gd name="connsiteY14" fmla="*/ 905166 h 1102778"/>
                <a:gd name="connsiteX15" fmla="*/ 93575 w 372036"/>
                <a:gd name="connsiteY15" fmla="*/ 951540 h 1102778"/>
                <a:gd name="connsiteX16" fmla="*/ 105168 w 372036"/>
                <a:gd name="connsiteY16" fmla="*/ 1032693 h 1102778"/>
                <a:gd name="connsiteX17" fmla="*/ 181168 w 372036"/>
                <a:gd name="connsiteY17" fmla="*/ 1097100 h 1102778"/>
                <a:gd name="connsiteX18" fmla="*/ 293237 w 372036"/>
                <a:gd name="connsiteY18" fmla="*/ 1080354 h 1102778"/>
                <a:gd name="connsiteX19" fmla="*/ 365373 w 372036"/>
                <a:gd name="connsiteY19" fmla="*/ 981167 h 1102778"/>
                <a:gd name="connsiteX20" fmla="*/ 356356 w 372036"/>
                <a:gd name="connsiteY20" fmla="*/ 853641 h 1102778"/>
                <a:gd name="connsiteX21" fmla="*/ 276491 w 372036"/>
                <a:gd name="connsiteY21" fmla="*/ 764758 h 1102778"/>
                <a:gd name="connsiteX22" fmla="*/ 178592 w 372036"/>
                <a:gd name="connsiteY22" fmla="*/ 740284 h 1102778"/>
                <a:gd name="connsiteX23" fmla="*/ 112897 w 372036"/>
                <a:gd name="connsiteY23" fmla="*/ 755741 h 1102778"/>
                <a:gd name="connsiteX24" fmla="*/ 136084 w 372036"/>
                <a:gd name="connsiteY24" fmla="*/ 682317 h 1102778"/>
                <a:gd name="connsiteX25" fmla="*/ 120626 w 372036"/>
                <a:gd name="connsiteY25" fmla="*/ 599876 h 1102778"/>
                <a:gd name="connsiteX26" fmla="*/ 98727 w 372036"/>
                <a:gd name="connsiteY26" fmla="*/ 557367 h 1102778"/>
                <a:gd name="connsiteX27" fmla="*/ 98727 w 372036"/>
                <a:gd name="connsiteY27" fmla="*/ 557367 h 1102778"/>
                <a:gd name="connsiteX28" fmla="*/ 103880 w 372036"/>
                <a:gd name="connsiteY28" fmla="*/ 561231 h 1102778"/>
                <a:gd name="connsiteX29" fmla="*/ 100015 w 372036"/>
                <a:gd name="connsiteY29" fmla="*/ 557367 h 1102778"/>
                <a:gd name="connsiteX30" fmla="*/ 97439 w 372036"/>
                <a:gd name="connsiteY30" fmla="*/ 553502 h 1102778"/>
                <a:gd name="connsiteX31" fmla="*/ 78117 w 372036"/>
                <a:gd name="connsiteY31" fmla="*/ 517434 h 1102778"/>
                <a:gd name="connsiteX32" fmla="*/ 57507 w 372036"/>
                <a:gd name="connsiteY32" fmla="*/ 478790 h 1102778"/>
                <a:gd name="connsiteX33" fmla="*/ 54930 w 372036"/>
                <a:gd name="connsiteY33" fmla="*/ 404078 h 1102778"/>
                <a:gd name="connsiteX34" fmla="*/ 74253 w 372036"/>
                <a:gd name="connsiteY34" fmla="*/ 361569 h 1102778"/>
                <a:gd name="connsiteX35" fmla="*/ 115473 w 372036"/>
                <a:gd name="connsiteY35" fmla="*/ 352552 h 1102778"/>
                <a:gd name="connsiteX36" fmla="*/ 146389 w 372036"/>
                <a:gd name="connsiteY36" fmla="*/ 384755 h 1102778"/>
                <a:gd name="connsiteX37" fmla="*/ 160558 w 372036"/>
                <a:gd name="connsiteY37" fmla="*/ 422112 h 1102778"/>
                <a:gd name="connsiteX38" fmla="*/ 165711 w 372036"/>
                <a:gd name="connsiteY38" fmla="*/ 481366 h 1102778"/>
                <a:gd name="connsiteX39" fmla="*/ 160558 w 372036"/>
                <a:gd name="connsiteY39" fmla="*/ 514858 h 1102778"/>
                <a:gd name="connsiteX40" fmla="*/ 157982 w 372036"/>
                <a:gd name="connsiteY40" fmla="*/ 525163 h 1102778"/>
                <a:gd name="connsiteX41" fmla="*/ 163134 w 372036"/>
                <a:gd name="connsiteY41" fmla="*/ 516146 h 1102778"/>
                <a:gd name="connsiteX42" fmla="*/ 159270 w 372036"/>
                <a:gd name="connsiteY42" fmla="*/ 525163 h 1102778"/>
                <a:gd name="connsiteX43" fmla="*/ 172152 w 372036"/>
                <a:gd name="connsiteY43" fmla="*/ 508417 h 1102778"/>
                <a:gd name="connsiteX44" fmla="*/ 203067 w 372036"/>
                <a:gd name="connsiteY44" fmla="*/ 447874 h 1102778"/>
                <a:gd name="connsiteX45" fmla="*/ 210796 w 372036"/>
                <a:gd name="connsiteY45" fmla="*/ 393772 h 1102778"/>
                <a:gd name="connsiteX46" fmla="*/ 190185 w 372036"/>
                <a:gd name="connsiteY46" fmla="*/ 324212 h 1102778"/>
                <a:gd name="connsiteX47" fmla="*/ 143812 w 372036"/>
                <a:gd name="connsiteY47" fmla="*/ 288144 h 1102778"/>
                <a:gd name="connsiteX48" fmla="*/ 143812 w 372036"/>
                <a:gd name="connsiteY48" fmla="*/ 288144 h 1102778"/>
                <a:gd name="connsiteX49" fmla="*/ 147677 w 372036"/>
                <a:gd name="connsiteY49" fmla="*/ 284280 h 1102778"/>
                <a:gd name="connsiteX50" fmla="*/ 160558 w 372036"/>
                <a:gd name="connsiteY50" fmla="*/ 268822 h 1102778"/>
                <a:gd name="connsiteX51" fmla="*/ 168287 w 372036"/>
                <a:gd name="connsiteY51" fmla="*/ 259805 h 1102778"/>
                <a:gd name="connsiteX52" fmla="*/ 174728 w 372036"/>
                <a:gd name="connsiteY52" fmla="*/ 246924 h 1102778"/>
                <a:gd name="connsiteX53" fmla="*/ 187609 w 372036"/>
                <a:gd name="connsiteY53" fmla="*/ 226313 h 1102778"/>
                <a:gd name="connsiteX54" fmla="*/ 196626 w 372036"/>
                <a:gd name="connsiteY54" fmla="*/ 87194 h 1102778"/>
                <a:gd name="connsiteX55" fmla="*/ 156694 w 372036"/>
                <a:gd name="connsiteY55" fmla="*/ 22786 h 1102778"/>
                <a:gd name="connsiteX56" fmla="*/ 84558 w 372036"/>
                <a:gd name="connsiteY56" fmla="*/ 888 h 1102778"/>
                <a:gd name="connsiteX57" fmla="*/ 26591 w 372036"/>
                <a:gd name="connsiteY57" fmla="*/ 31803 h 1102778"/>
                <a:gd name="connsiteX58" fmla="*/ 5981 w 372036"/>
                <a:gd name="connsiteY58" fmla="*/ 76888 h 1102778"/>
                <a:gd name="connsiteX59" fmla="*/ 27879 w 372036"/>
                <a:gd name="connsiteY59" fmla="*/ 149025 h 1102778"/>
                <a:gd name="connsiteX60" fmla="*/ 88422 w 372036"/>
                <a:gd name="connsiteY60" fmla="*/ 176076 h 1102778"/>
                <a:gd name="connsiteX61" fmla="*/ 115473 w 372036"/>
                <a:gd name="connsiteY61" fmla="*/ 172211 h 1102778"/>
                <a:gd name="connsiteX62" fmla="*/ 134795 w 372036"/>
                <a:gd name="connsiteY62" fmla="*/ 159330 h 1102778"/>
                <a:gd name="connsiteX63" fmla="*/ 141236 w 372036"/>
                <a:gd name="connsiteY63" fmla="*/ 145160 h 1102778"/>
                <a:gd name="connsiteX64" fmla="*/ 137372 w 372036"/>
                <a:gd name="connsiteY64" fmla="*/ 140008 h 1102778"/>
                <a:gd name="connsiteX65" fmla="*/ 124490 w 372036"/>
                <a:gd name="connsiteY65" fmla="*/ 145160 h 1102778"/>
                <a:gd name="connsiteX66" fmla="*/ 111609 w 372036"/>
                <a:gd name="connsiteY66" fmla="*/ 146448 h 1102778"/>
                <a:gd name="connsiteX67" fmla="*/ 93575 w 372036"/>
                <a:gd name="connsiteY67" fmla="*/ 143872 h 1102778"/>
                <a:gd name="connsiteX68" fmla="*/ 60083 w 372036"/>
                <a:gd name="connsiteY68" fmla="*/ 121973 h 1102778"/>
                <a:gd name="connsiteX69" fmla="*/ 51066 w 372036"/>
                <a:gd name="connsiteY69" fmla="*/ 83329 h 1102778"/>
                <a:gd name="connsiteX70" fmla="*/ 60083 w 372036"/>
                <a:gd name="connsiteY70" fmla="*/ 60142 h 1102778"/>
                <a:gd name="connsiteX71" fmla="*/ 89710 w 372036"/>
                <a:gd name="connsiteY71" fmla="*/ 39532 h 1102778"/>
                <a:gd name="connsiteX72" fmla="*/ 134795 w 372036"/>
                <a:gd name="connsiteY72" fmla="*/ 45973 h 1102778"/>
                <a:gd name="connsiteX73" fmla="*/ 157982 w 372036"/>
                <a:gd name="connsiteY73" fmla="*/ 66583 h 1102778"/>
                <a:gd name="connsiteX74" fmla="*/ 150253 w 372036"/>
                <a:gd name="connsiteY74" fmla="*/ 67871 h 1102778"/>
                <a:gd name="connsiteX75" fmla="*/ 150253 w 372036"/>
                <a:gd name="connsiteY75" fmla="*/ 111668 h 1102778"/>
                <a:gd name="connsiteX76" fmla="*/ 174728 w 372036"/>
                <a:gd name="connsiteY76" fmla="*/ 152889 h 1102778"/>
                <a:gd name="connsiteX77" fmla="*/ 186321 w 372036"/>
                <a:gd name="connsiteY77" fmla="*/ 188957 h 1102778"/>
                <a:gd name="connsiteX78" fmla="*/ 164423 w 372036"/>
                <a:gd name="connsiteY78" fmla="*/ 165770 h 1102778"/>
                <a:gd name="connsiteX79" fmla="*/ 143812 w 372036"/>
                <a:gd name="connsiteY79" fmla="*/ 205703 h 1102778"/>
                <a:gd name="connsiteX80" fmla="*/ 148965 w 372036"/>
                <a:gd name="connsiteY80" fmla="*/ 252076 h 1102778"/>
                <a:gd name="connsiteX81" fmla="*/ 141236 w 372036"/>
                <a:gd name="connsiteY81" fmla="*/ 282992 h 1102778"/>
                <a:gd name="connsiteX82" fmla="*/ 128355 w 372036"/>
                <a:gd name="connsiteY82" fmla="*/ 236618 h 1102778"/>
                <a:gd name="connsiteX83" fmla="*/ 102592 w 372036"/>
                <a:gd name="connsiteY83" fmla="*/ 192821 h 1102778"/>
                <a:gd name="connsiteX84" fmla="*/ 58795 w 372036"/>
                <a:gd name="connsiteY84" fmla="*/ 192821 h 1102778"/>
                <a:gd name="connsiteX85" fmla="*/ 72964 w 372036"/>
                <a:gd name="connsiteY85" fmla="*/ 228890 h 1102778"/>
                <a:gd name="connsiteX86" fmla="*/ 107744 w 372036"/>
                <a:gd name="connsiteY86" fmla="*/ 249500 h 1102778"/>
                <a:gd name="connsiteX87" fmla="*/ 138660 w 372036"/>
                <a:gd name="connsiteY87" fmla="*/ 284280 h 1102778"/>
                <a:gd name="connsiteX88" fmla="*/ 136084 w 372036"/>
                <a:gd name="connsiteY88" fmla="*/ 288144 h 1102778"/>
                <a:gd name="connsiteX89" fmla="*/ 110321 w 372036"/>
                <a:gd name="connsiteY89" fmla="*/ 279127 h 1102778"/>
                <a:gd name="connsiteX90" fmla="*/ 56219 w 372036"/>
                <a:gd name="connsiteY90" fmla="*/ 292009 h 1102778"/>
                <a:gd name="connsiteX91" fmla="*/ 16286 w 372036"/>
                <a:gd name="connsiteY91" fmla="*/ 333229 h 1102778"/>
                <a:gd name="connsiteX92" fmla="*/ 7269 w 372036"/>
                <a:gd name="connsiteY92" fmla="*/ 445298 h 1102778"/>
                <a:gd name="connsiteX93" fmla="*/ 52354 w 372036"/>
                <a:gd name="connsiteY93" fmla="*/ 535468 h 1102778"/>
                <a:gd name="connsiteX94" fmla="*/ 98727 w 372036"/>
                <a:gd name="connsiteY94" fmla="*/ 610181 h 1102778"/>
                <a:gd name="connsiteX95" fmla="*/ 119338 w 372036"/>
                <a:gd name="connsiteY95" fmla="*/ 682317 h 1102778"/>
                <a:gd name="connsiteX96" fmla="*/ 98727 w 372036"/>
                <a:gd name="connsiteY96" fmla="*/ 763470 h 1102778"/>
                <a:gd name="connsiteX97" fmla="*/ 52354 w 372036"/>
                <a:gd name="connsiteY97" fmla="*/ 804691 h 1102778"/>
                <a:gd name="connsiteX98" fmla="*/ 24015 w 372036"/>
                <a:gd name="connsiteY98" fmla="*/ 879403 h 1102778"/>
                <a:gd name="connsiteX99" fmla="*/ 24015 w 372036"/>
                <a:gd name="connsiteY99" fmla="*/ 898726 h 1102778"/>
                <a:gd name="connsiteX100" fmla="*/ 24015 w 372036"/>
                <a:gd name="connsiteY100" fmla="*/ 905166 h 1102778"/>
                <a:gd name="connsiteX101" fmla="*/ 24015 w 372036"/>
                <a:gd name="connsiteY101" fmla="*/ 898726 h 1102778"/>
                <a:gd name="connsiteX102" fmla="*/ 27879 w 372036"/>
                <a:gd name="connsiteY102" fmla="*/ 880692 h 1102778"/>
                <a:gd name="connsiteX103" fmla="*/ 48490 w 372036"/>
                <a:gd name="connsiteY103" fmla="*/ 351264 h 1102778"/>
                <a:gd name="connsiteX104" fmla="*/ 107744 w 372036"/>
                <a:gd name="connsiteY104" fmla="*/ 313907 h 1102778"/>
                <a:gd name="connsiteX105" fmla="*/ 163134 w 372036"/>
                <a:gd name="connsiteY105" fmla="*/ 344823 h 1102778"/>
                <a:gd name="connsiteX106" fmla="*/ 183745 w 372036"/>
                <a:gd name="connsiteY106" fmla="*/ 397637 h 1102778"/>
                <a:gd name="connsiteX107" fmla="*/ 183745 w 372036"/>
                <a:gd name="connsiteY107" fmla="*/ 445298 h 1102778"/>
                <a:gd name="connsiteX108" fmla="*/ 168287 w 372036"/>
                <a:gd name="connsiteY108" fmla="*/ 499400 h 1102778"/>
                <a:gd name="connsiteX109" fmla="*/ 172152 w 372036"/>
                <a:gd name="connsiteY109" fmla="*/ 483943 h 1102778"/>
                <a:gd name="connsiteX110" fmla="*/ 172152 w 372036"/>
                <a:gd name="connsiteY110" fmla="*/ 420823 h 1102778"/>
                <a:gd name="connsiteX111" fmla="*/ 157982 w 372036"/>
                <a:gd name="connsiteY111" fmla="*/ 379603 h 1102778"/>
                <a:gd name="connsiteX112" fmla="*/ 120626 w 372036"/>
                <a:gd name="connsiteY112" fmla="*/ 340958 h 1102778"/>
                <a:gd name="connsiteX113" fmla="*/ 89710 w 372036"/>
                <a:gd name="connsiteY113" fmla="*/ 338382 h 1102778"/>
                <a:gd name="connsiteX114" fmla="*/ 63947 w 372036"/>
                <a:gd name="connsiteY114" fmla="*/ 353840 h 1102778"/>
                <a:gd name="connsiteX115" fmla="*/ 43337 w 372036"/>
                <a:gd name="connsiteY115" fmla="*/ 404078 h 1102778"/>
                <a:gd name="connsiteX116" fmla="*/ 43337 w 372036"/>
                <a:gd name="connsiteY116" fmla="*/ 438857 h 1102778"/>
                <a:gd name="connsiteX117" fmla="*/ 43337 w 372036"/>
                <a:gd name="connsiteY117" fmla="*/ 436281 h 1102778"/>
                <a:gd name="connsiteX118" fmla="*/ 49778 w 372036"/>
                <a:gd name="connsiteY118" fmla="*/ 351264 h 11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2036" h="1102778">
                  <a:moveTo>
                    <a:pt x="29168" y="879403"/>
                  </a:moveTo>
                  <a:cubicBezTo>
                    <a:pt x="34320" y="863946"/>
                    <a:pt x="43337" y="839471"/>
                    <a:pt x="66524" y="814996"/>
                  </a:cubicBezTo>
                  <a:cubicBezTo>
                    <a:pt x="89710" y="791810"/>
                    <a:pt x="128355" y="768623"/>
                    <a:pt x="181168" y="769911"/>
                  </a:cubicBezTo>
                  <a:cubicBezTo>
                    <a:pt x="206931" y="769911"/>
                    <a:pt x="235271" y="777640"/>
                    <a:pt x="261033" y="794386"/>
                  </a:cubicBezTo>
                  <a:cubicBezTo>
                    <a:pt x="286796" y="809844"/>
                    <a:pt x="311271" y="835606"/>
                    <a:pt x="325441" y="867810"/>
                  </a:cubicBezTo>
                  <a:cubicBezTo>
                    <a:pt x="339610" y="901302"/>
                    <a:pt x="343475" y="938658"/>
                    <a:pt x="334457" y="972150"/>
                  </a:cubicBezTo>
                  <a:cubicBezTo>
                    <a:pt x="326729" y="1005642"/>
                    <a:pt x="306118" y="1036557"/>
                    <a:pt x="279067" y="1054591"/>
                  </a:cubicBezTo>
                  <a:cubicBezTo>
                    <a:pt x="252016" y="1072625"/>
                    <a:pt x="218525" y="1079066"/>
                    <a:pt x="190185" y="1072625"/>
                  </a:cubicBezTo>
                  <a:cubicBezTo>
                    <a:pt x="161846" y="1064897"/>
                    <a:pt x="137372" y="1045574"/>
                    <a:pt x="123202" y="1023676"/>
                  </a:cubicBezTo>
                  <a:cubicBezTo>
                    <a:pt x="109032" y="1000489"/>
                    <a:pt x="103880" y="976014"/>
                    <a:pt x="106456" y="954116"/>
                  </a:cubicBezTo>
                  <a:cubicBezTo>
                    <a:pt x="109032" y="932217"/>
                    <a:pt x="121914" y="915472"/>
                    <a:pt x="137372" y="911607"/>
                  </a:cubicBezTo>
                  <a:cubicBezTo>
                    <a:pt x="152829" y="907743"/>
                    <a:pt x="165711" y="914183"/>
                    <a:pt x="170863" y="920624"/>
                  </a:cubicBezTo>
                  <a:cubicBezTo>
                    <a:pt x="177304" y="927065"/>
                    <a:pt x="176016" y="932217"/>
                    <a:pt x="176016" y="932217"/>
                  </a:cubicBezTo>
                  <a:cubicBezTo>
                    <a:pt x="176016" y="932217"/>
                    <a:pt x="176016" y="927065"/>
                    <a:pt x="170863" y="919336"/>
                  </a:cubicBezTo>
                  <a:cubicBezTo>
                    <a:pt x="165711" y="911607"/>
                    <a:pt x="152829" y="902590"/>
                    <a:pt x="134795" y="905166"/>
                  </a:cubicBezTo>
                  <a:cubicBezTo>
                    <a:pt x="116761" y="907743"/>
                    <a:pt x="100015" y="927065"/>
                    <a:pt x="93575" y="951540"/>
                  </a:cubicBezTo>
                  <a:cubicBezTo>
                    <a:pt x="88422" y="976014"/>
                    <a:pt x="90998" y="1005642"/>
                    <a:pt x="105168" y="1032693"/>
                  </a:cubicBezTo>
                  <a:cubicBezTo>
                    <a:pt x="119338" y="1059744"/>
                    <a:pt x="145100" y="1085507"/>
                    <a:pt x="181168" y="1097100"/>
                  </a:cubicBezTo>
                  <a:cubicBezTo>
                    <a:pt x="217237" y="1108694"/>
                    <a:pt x="258457" y="1102253"/>
                    <a:pt x="293237" y="1080354"/>
                  </a:cubicBezTo>
                  <a:cubicBezTo>
                    <a:pt x="328017" y="1058456"/>
                    <a:pt x="353780" y="1022388"/>
                    <a:pt x="365373" y="981167"/>
                  </a:cubicBezTo>
                  <a:cubicBezTo>
                    <a:pt x="376966" y="939946"/>
                    <a:pt x="373102" y="893573"/>
                    <a:pt x="356356" y="853641"/>
                  </a:cubicBezTo>
                  <a:cubicBezTo>
                    <a:pt x="338322" y="812420"/>
                    <a:pt x="308695" y="782792"/>
                    <a:pt x="276491" y="764758"/>
                  </a:cubicBezTo>
                  <a:cubicBezTo>
                    <a:pt x="244287" y="746724"/>
                    <a:pt x="209508" y="738995"/>
                    <a:pt x="178592" y="740284"/>
                  </a:cubicBezTo>
                  <a:cubicBezTo>
                    <a:pt x="152829" y="740284"/>
                    <a:pt x="132219" y="748013"/>
                    <a:pt x="112897" y="755741"/>
                  </a:cubicBezTo>
                  <a:cubicBezTo>
                    <a:pt x="124490" y="736419"/>
                    <a:pt x="134795" y="711944"/>
                    <a:pt x="136084" y="682317"/>
                  </a:cubicBezTo>
                  <a:cubicBezTo>
                    <a:pt x="137372" y="656554"/>
                    <a:pt x="130931" y="628215"/>
                    <a:pt x="120626" y="599876"/>
                  </a:cubicBezTo>
                  <a:cubicBezTo>
                    <a:pt x="115473" y="585706"/>
                    <a:pt x="106456" y="571537"/>
                    <a:pt x="98727" y="557367"/>
                  </a:cubicBezTo>
                  <a:cubicBezTo>
                    <a:pt x="98727" y="557367"/>
                    <a:pt x="98727" y="557367"/>
                    <a:pt x="98727" y="557367"/>
                  </a:cubicBezTo>
                  <a:cubicBezTo>
                    <a:pt x="101304" y="559943"/>
                    <a:pt x="103880" y="561231"/>
                    <a:pt x="103880" y="561231"/>
                  </a:cubicBezTo>
                  <a:cubicBezTo>
                    <a:pt x="103880" y="561231"/>
                    <a:pt x="102592" y="559943"/>
                    <a:pt x="100015" y="557367"/>
                  </a:cubicBezTo>
                  <a:cubicBezTo>
                    <a:pt x="100015" y="557367"/>
                    <a:pt x="97439" y="554791"/>
                    <a:pt x="97439" y="553502"/>
                  </a:cubicBezTo>
                  <a:cubicBezTo>
                    <a:pt x="90998" y="541909"/>
                    <a:pt x="85846" y="529028"/>
                    <a:pt x="78117" y="517434"/>
                  </a:cubicBezTo>
                  <a:cubicBezTo>
                    <a:pt x="70388" y="504553"/>
                    <a:pt x="63947" y="491671"/>
                    <a:pt x="57507" y="478790"/>
                  </a:cubicBezTo>
                  <a:cubicBezTo>
                    <a:pt x="52354" y="456891"/>
                    <a:pt x="48490" y="431129"/>
                    <a:pt x="54930" y="404078"/>
                  </a:cubicBezTo>
                  <a:cubicBezTo>
                    <a:pt x="57507" y="388620"/>
                    <a:pt x="63947" y="373162"/>
                    <a:pt x="74253" y="361569"/>
                  </a:cubicBezTo>
                  <a:cubicBezTo>
                    <a:pt x="84558" y="349975"/>
                    <a:pt x="101304" y="346111"/>
                    <a:pt x="115473" y="352552"/>
                  </a:cubicBezTo>
                  <a:cubicBezTo>
                    <a:pt x="129643" y="358992"/>
                    <a:pt x="139948" y="371874"/>
                    <a:pt x="146389" y="384755"/>
                  </a:cubicBezTo>
                  <a:cubicBezTo>
                    <a:pt x="152829" y="397637"/>
                    <a:pt x="157982" y="410518"/>
                    <a:pt x="160558" y="422112"/>
                  </a:cubicBezTo>
                  <a:cubicBezTo>
                    <a:pt x="166999" y="446586"/>
                    <a:pt x="166999" y="465908"/>
                    <a:pt x="165711" y="481366"/>
                  </a:cubicBezTo>
                  <a:cubicBezTo>
                    <a:pt x="164423" y="496824"/>
                    <a:pt x="161846" y="508417"/>
                    <a:pt x="160558" y="514858"/>
                  </a:cubicBezTo>
                  <a:cubicBezTo>
                    <a:pt x="159270" y="521299"/>
                    <a:pt x="157982" y="525163"/>
                    <a:pt x="157982" y="525163"/>
                  </a:cubicBezTo>
                  <a:cubicBezTo>
                    <a:pt x="157982" y="525163"/>
                    <a:pt x="159270" y="522587"/>
                    <a:pt x="163134" y="516146"/>
                  </a:cubicBezTo>
                  <a:cubicBezTo>
                    <a:pt x="160558" y="521299"/>
                    <a:pt x="159270" y="525163"/>
                    <a:pt x="159270" y="525163"/>
                  </a:cubicBezTo>
                  <a:cubicBezTo>
                    <a:pt x="159270" y="525163"/>
                    <a:pt x="163134" y="520011"/>
                    <a:pt x="172152" y="508417"/>
                  </a:cubicBezTo>
                  <a:cubicBezTo>
                    <a:pt x="179880" y="496824"/>
                    <a:pt x="192762" y="477502"/>
                    <a:pt x="203067" y="447874"/>
                  </a:cubicBezTo>
                  <a:cubicBezTo>
                    <a:pt x="208219" y="432417"/>
                    <a:pt x="212084" y="414383"/>
                    <a:pt x="210796" y="393772"/>
                  </a:cubicBezTo>
                  <a:cubicBezTo>
                    <a:pt x="210796" y="373162"/>
                    <a:pt x="205643" y="348687"/>
                    <a:pt x="190185" y="324212"/>
                  </a:cubicBezTo>
                  <a:cubicBezTo>
                    <a:pt x="179880" y="308755"/>
                    <a:pt x="163134" y="297161"/>
                    <a:pt x="143812" y="288144"/>
                  </a:cubicBezTo>
                  <a:cubicBezTo>
                    <a:pt x="143812" y="288144"/>
                    <a:pt x="143812" y="288144"/>
                    <a:pt x="143812" y="288144"/>
                  </a:cubicBezTo>
                  <a:cubicBezTo>
                    <a:pt x="145100" y="286856"/>
                    <a:pt x="146389" y="285568"/>
                    <a:pt x="147677" y="284280"/>
                  </a:cubicBezTo>
                  <a:cubicBezTo>
                    <a:pt x="152829" y="279127"/>
                    <a:pt x="156694" y="273975"/>
                    <a:pt x="160558" y="268822"/>
                  </a:cubicBezTo>
                  <a:cubicBezTo>
                    <a:pt x="163134" y="266246"/>
                    <a:pt x="165711" y="263670"/>
                    <a:pt x="168287" y="259805"/>
                  </a:cubicBezTo>
                  <a:cubicBezTo>
                    <a:pt x="170863" y="255941"/>
                    <a:pt x="172152" y="250788"/>
                    <a:pt x="174728" y="246924"/>
                  </a:cubicBezTo>
                  <a:cubicBezTo>
                    <a:pt x="178592" y="239195"/>
                    <a:pt x="183745" y="234042"/>
                    <a:pt x="187609" y="226313"/>
                  </a:cubicBezTo>
                  <a:cubicBezTo>
                    <a:pt x="205643" y="186381"/>
                    <a:pt x="212084" y="134855"/>
                    <a:pt x="196626" y="87194"/>
                  </a:cubicBezTo>
                  <a:cubicBezTo>
                    <a:pt x="188897" y="64007"/>
                    <a:pt x="177304" y="39532"/>
                    <a:pt x="156694" y="22786"/>
                  </a:cubicBezTo>
                  <a:cubicBezTo>
                    <a:pt x="137372" y="6040"/>
                    <a:pt x="110321" y="-2977"/>
                    <a:pt x="84558" y="888"/>
                  </a:cubicBezTo>
                  <a:cubicBezTo>
                    <a:pt x="60083" y="4752"/>
                    <a:pt x="39473" y="16345"/>
                    <a:pt x="26591" y="31803"/>
                  </a:cubicBezTo>
                  <a:cubicBezTo>
                    <a:pt x="13710" y="47261"/>
                    <a:pt x="8557" y="65295"/>
                    <a:pt x="5981" y="76888"/>
                  </a:cubicBezTo>
                  <a:cubicBezTo>
                    <a:pt x="2117" y="102651"/>
                    <a:pt x="9845" y="129702"/>
                    <a:pt x="27879" y="149025"/>
                  </a:cubicBezTo>
                  <a:cubicBezTo>
                    <a:pt x="45913" y="168347"/>
                    <a:pt x="69100" y="176076"/>
                    <a:pt x="88422" y="176076"/>
                  </a:cubicBezTo>
                  <a:cubicBezTo>
                    <a:pt x="98727" y="176076"/>
                    <a:pt x="107744" y="174788"/>
                    <a:pt x="115473" y="172211"/>
                  </a:cubicBezTo>
                  <a:cubicBezTo>
                    <a:pt x="123202" y="169635"/>
                    <a:pt x="129643" y="164482"/>
                    <a:pt x="134795" y="159330"/>
                  </a:cubicBezTo>
                  <a:cubicBezTo>
                    <a:pt x="138660" y="154177"/>
                    <a:pt x="141236" y="149025"/>
                    <a:pt x="141236" y="145160"/>
                  </a:cubicBezTo>
                  <a:cubicBezTo>
                    <a:pt x="141236" y="141296"/>
                    <a:pt x="139948" y="140008"/>
                    <a:pt x="137372" y="140008"/>
                  </a:cubicBezTo>
                  <a:cubicBezTo>
                    <a:pt x="133507" y="140008"/>
                    <a:pt x="130931" y="143872"/>
                    <a:pt x="124490" y="145160"/>
                  </a:cubicBezTo>
                  <a:cubicBezTo>
                    <a:pt x="120626" y="145160"/>
                    <a:pt x="116761" y="146448"/>
                    <a:pt x="111609" y="146448"/>
                  </a:cubicBezTo>
                  <a:cubicBezTo>
                    <a:pt x="106456" y="146448"/>
                    <a:pt x="100015" y="146448"/>
                    <a:pt x="93575" y="143872"/>
                  </a:cubicBezTo>
                  <a:cubicBezTo>
                    <a:pt x="80693" y="140008"/>
                    <a:pt x="67812" y="132279"/>
                    <a:pt x="60083" y="121973"/>
                  </a:cubicBezTo>
                  <a:cubicBezTo>
                    <a:pt x="52354" y="111668"/>
                    <a:pt x="49778" y="96211"/>
                    <a:pt x="51066" y="83329"/>
                  </a:cubicBezTo>
                  <a:cubicBezTo>
                    <a:pt x="51066" y="76888"/>
                    <a:pt x="53642" y="67871"/>
                    <a:pt x="60083" y="60142"/>
                  </a:cubicBezTo>
                  <a:cubicBezTo>
                    <a:pt x="65236" y="52414"/>
                    <a:pt x="75541" y="43397"/>
                    <a:pt x="89710" y="39532"/>
                  </a:cubicBezTo>
                  <a:cubicBezTo>
                    <a:pt x="102592" y="35668"/>
                    <a:pt x="118049" y="36956"/>
                    <a:pt x="134795" y="45973"/>
                  </a:cubicBezTo>
                  <a:cubicBezTo>
                    <a:pt x="143812" y="51125"/>
                    <a:pt x="151541" y="57566"/>
                    <a:pt x="157982" y="66583"/>
                  </a:cubicBezTo>
                  <a:cubicBezTo>
                    <a:pt x="155406" y="66583"/>
                    <a:pt x="152829" y="66583"/>
                    <a:pt x="150253" y="67871"/>
                  </a:cubicBezTo>
                  <a:cubicBezTo>
                    <a:pt x="139948" y="75600"/>
                    <a:pt x="142524" y="97499"/>
                    <a:pt x="150253" y="111668"/>
                  </a:cubicBezTo>
                  <a:cubicBezTo>
                    <a:pt x="154118" y="119397"/>
                    <a:pt x="165711" y="133567"/>
                    <a:pt x="174728" y="152889"/>
                  </a:cubicBezTo>
                  <a:cubicBezTo>
                    <a:pt x="179880" y="164482"/>
                    <a:pt x="183745" y="177364"/>
                    <a:pt x="186321" y="188957"/>
                  </a:cubicBezTo>
                  <a:cubicBezTo>
                    <a:pt x="182457" y="176076"/>
                    <a:pt x="173440" y="165770"/>
                    <a:pt x="164423" y="165770"/>
                  </a:cubicBezTo>
                  <a:cubicBezTo>
                    <a:pt x="151541" y="165770"/>
                    <a:pt x="143812" y="188957"/>
                    <a:pt x="143812" y="205703"/>
                  </a:cubicBezTo>
                  <a:cubicBezTo>
                    <a:pt x="143812" y="214720"/>
                    <a:pt x="148965" y="231466"/>
                    <a:pt x="148965" y="252076"/>
                  </a:cubicBezTo>
                  <a:cubicBezTo>
                    <a:pt x="148965" y="262381"/>
                    <a:pt x="146389" y="273975"/>
                    <a:pt x="141236" y="282992"/>
                  </a:cubicBezTo>
                  <a:cubicBezTo>
                    <a:pt x="138660" y="271398"/>
                    <a:pt x="134795" y="254653"/>
                    <a:pt x="128355" y="236618"/>
                  </a:cubicBezTo>
                  <a:cubicBezTo>
                    <a:pt x="120626" y="217296"/>
                    <a:pt x="109032" y="197974"/>
                    <a:pt x="102592" y="192821"/>
                  </a:cubicBezTo>
                  <a:cubicBezTo>
                    <a:pt x="88422" y="181228"/>
                    <a:pt x="63947" y="179940"/>
                    <a:pt x="58795" y="192821"/>
                  </a:cubicBezTo>
                  <a:cubicBezTo>
                    <a:pt x="53642" y="204415"/>
                    <a:pt x="62659" y="221161"/>
                    <a:pt x="72964" y="228890"/>
                  </a:cubicBezTo>
                  <a:cubicBezTo>
                    <a:pt x="78117" y="232754"/>
                    <a:pt x="93575" y="239195"/>
                    <a:pt x="107744" y="249500"/>
                  </a:cubicBezTo>
                  <a:cubicBezTo>
                    <a:pt x="121914" y="258517"/>
                    <a:pt x="133507" y="272687"/>
                    <a:pt x="138660" y="284280"/>
                  </a:cubicBezTo>
                  <a:cubicBezTo>
                    <a:pt x="138660" y="285568"/>
                    <a:pt x="137372" y="286856"/>
                    <a:pt x="136084" y="288144"/>
                  </a:cubicBezTo>
                  <a:cubicBezTo>
                    <a:pt x="128355" y="285568"/>
                    <a:pt x="120626" y="280415"/>
                    <a:pt x="110321" y="279127"/>
                  </a:cubicBezTo>
                  <a:cubicBezTo>
                    <a:pt x="92287" y="277839"/>
                    <a:pt x="72964" y="281704"/>
                    <a:pt x="56219" y="292009"/>
                  </a:cubicBezTo>
                  <a:cubicBezTo>
                    <a:pt x="39473" y="302314"/>
                    <a:pt x="25303" y="316484"/>
                    <a:pt x="16286" y="333229"/>
                  </a:cubicBezTo>
                  <a:cubicBezTo>
                    <a:pt x="-4324" y="369298"/>
                    <a:pt x="-3036" y="410518"/>
                    <a:pt x="7269" y="445298"/>
                  </a:cubicBezTo>
                  <a:cubicBezTo>
                    <a:pt x="17574" y="480078"/>
                    <a:pt x="35608" y="509705"/>
                    <a:pt x="52354" y="535468"/>
                  </a:cubicBezTo>
                  <a:cubicBezTo>
                    <a:pt x="69100" y="562519"/>
                    <a:pt x="85846" y="585706"/>
                    <a:pt x="98727" y="610181"/>
                  </a:cubicBezTo>
                  <a:cubicBezTo>
                    <a:pt x="110321" y="634656"/>
                    <a:pt x="118049" y="659130"/>
                    <a:pt x="119338" y="682317"/>
                  </a:cubicBezTo>
                  <a:cubicBezTo>
                    <a:pt x="119338" y="714521"/>
                    <a:pt x="110321" y="741572"/>
                    <a:pt x="98727" y="763470"/>
                  </a:cubicBezTo>
                  <a:cubicBezTo>
                    <a:pt x="78117" y="775064"/>
                    <a:pt x="62659" y="790521"/>
                    <a:pt x="52354" y="804691"/>
                  </a:cubicBezTo>
                  <a:cubicBezTo>
                    <a:pt x="30456" y="835606"/>
                    <a:pt x="25303" y="862657"/>
                    <a:pt x="24015" y="879403"/>
                  </a:cubicBezTo>
                  <a:cubicBezTo>
                    <a:pt x="24015" y="888421"/>
                    <a:pt x="24015" y="893573"/>
                    <a:pt x="24015" y="898726"/>
                  </a:cubicBezTo>
                  <a:cubicBezTo>
                    <a:pt x="24015" y="902590"/>
                    <a:pt x="24015" y="905166"/>
                    <a:pt x="24015" y="905166"/>
                  </a:cubicBezTo>
                  <a:cubicBezTo>
                    <a:pt x="24015" y="905166"/>
                    <a:pt x="24015" y="902590"/>
                    <a:pt x="24015" y="898726"/>
                  </a:cubicBezTo>
                  <a:cubicBezTo>
                    <a:pt x="24015" y="894861"/>
                    <a:pt x="25303" y="888421"/>
                    <a:pt x="27879" y="880692"/>
                  </a:cubicBezTo>
                  <a:close/>
                  <a:moveTo>
                    <a:pt x="48490" y="351264"/>
                  </a:moveTo>
                  <a:cubicBezTo>
                    <a:pt x="62659" y="326789"/>
                    <a:pt x="85846" y="312619"/>
                    <a:pt x="107744" y="313907"/>
                  </a:cubicBezTo>
                  <a:cubicBezTo>
                    <a:pt x="130931" y="313907"/>
                    <a:pt x="151541" y="328077"/>
                    <a:pt x="163134" y="344823"/>
                  </a:cubicBezTo>
                  <a:cubicBezTo>
                    <a:pt x="176016" y="361569"/>
                    <a:pt x="181168" y="379603"/>
                    <a:pt x="183745" y="397637"/>
                  </a:cubicBezTo>
                  <a:cubicBezTo>
                    <a:pt x="186321" y="415671"/>
                    <a:pt x="185033" y="431129"/>
                    <a:pt x="183745" y="445298"/>
                  </a:cubicBezTo>
                  <a:cubicBezTo>
                    <a:pt x="179880" y="469773"/>
                    <a:pt x="173440" y="486519"/>
                    <a:pt x="168287" y="499400"/>
                  </a:cubicBezTo>
                  <a:cubicBezTo>
                    <a:pt x="169575" y="494248"/>
                    <a:pt x="170863" y="490383"/>
                    <a:pt x="172152" y="483943"/>
                  </a:cubicBezTo>
                  <a:cubicBezTo>
                    <a:pt x="174728" y="468485"/>
                    <a:pt x="177304" y="446586"/>
                    <a:pt x="172152" y="420823"/>
                  </a:cubicBezTo>
                  <a:cubicBezTo>
                    <a:pt x="169575" y="407942"/>
                    <a:pt x="165711" y="393772"/>
                    <a:pt x="157982" y="379603"/>
                  </a:cubicBezTo>
                  <a:cubicBezTo>
                    <a:pt x="150253" y="365433"/>
                    <a:pt x="139948" y="349975"/>
                    <a:pt x="120626" y="340958"/>
                  </a:cubicBezTo>
                  <a:cubicBezTo>
                    <a:pt x="111609" y="337094"/>
                    <a:pt x="100015" y="335806"/>
                    <a:pt x="89710" y="338382"/>
                  </a:cubicBezTo>
                  <a:cubicBezTo>
                    <a:pt x="79405" y="340958"/>
                    <a:pt x="70388" y="347399"/>
                    <a:pt x="63947" y="353840"/>
                  </a:cubicBezTo>
                  <a:cubicBezTo>
                    <a:pt x="51066" y="368009"/>
                    <a:pt x="45913" y="387332"/>
                    <a:pt x="43337" y="404078"/>
                  </a:cubicBezTo>
                  <a:cubicBezTo>
                    <a:pt x="40761" y="416959"/>
                    <a:pt x="43337" y="427264"/>
                    <a:pt x="43337" y="438857"/>
                  </a:cubicBezTo>
                  <a:cubicBezTo>
                    <a:pt x="43337" y="438857"/>
                    <a:pt x="43337" y="436281"/>
                    <a:pt x="43337" y="436281"/>
                  </a:cubicBezTo>
                  <a:cubicBezTo>
                    <a:pt x="35608" y="406654"/>
                    <a:pt x="35608" y="375738"/>
                    <a:pt x="49778" y="351264"/>
                  </a:cubicBezTo>
                  <a:close/>
                </a:path>
              </a:pathLst>
            </a:custGeom>
            <a:solidFill>
              <a:srgbClr val="644E40"/>
            </a:solidFill>
            <a:ln w="128588"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2B11FB6-D9FD-41CA-A4E0-E85FFDC98EA2}"/>
                </a:ext>
              </a:extLst>
            </p:cNvPr>
            <p:cNvSpPr/>
            <p:nvPr/>
          </p:nvSpPr>
          <p:spPr>
            <a:xfrm>
              <a:off x="4430431" y="2423673"/>
              <a:ext cx="106915" cy="95895"/>
            </a:xfrm>
            <a:custGeom>
              <a:avLst/>
              <a:gdLst>
                <a:gd name="connsiteX0" fmla="*/ 0 w 106915"/>
                <a:gd name="connsiteY0" fmla="*/ 95895 h 95895"/>
                <a:gd name="connsiteX1" fmla="*/ 24475 w 106915"/>
                <a:gd name="connsiteY1" fmla="*/ 83014 h 95895"/>
                <a:gd name="connsiteX2" fmla="*/ 72136 w 106915"/>
                <a:gd name="connsiteY2" fmla="*/ 50810 h 95895"/>
                <a:gd name="connsiteX3" fmla="*/ 101763 w 106915"/>
                <a:gd name="connsiteY3" fmla="*/ 16030 h 95895"/>
                <a:gd name="connsiteX4" fmla="*/ 106916 w 106915"/>
                <a:gd name="connsiteY4" fmla="*/ 573 h 95895"/>
                <a:gd name="connsiteX5" fmla="*/ 90170 w 106915"/>
                <a:gd name="connsiteY5" fmla="*/ 573 h 95895"/>
                <a:gd name="connsiteX6" fmla="*/ 47661 w 106915"/>
                <a:gd name="connsiteY6" fmla="*/ 22471 h 95895"/>
                <a:gd name="connsiteX7" fmla="*/ 11593 w 106915"/>
                <a:gd name="connsiteY7" fmla="*/ 68844 h 95895"/>
                <a:gd name="connsiteX8" fmla="*/ 1288 w 106915"/>
                <a:gd name="connsiteY8" fmla="*/ 93319 h 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5895">
                  <a:moveTo>
                    <a:pt x="0" y="95895"/>
                  </a:moveTo>
                  <a:cubicBezTo>
                    <a:pt x="0" y="95895"/>
                    <a:pt x="10305" y="92031"/>
                    <a:pt x="24475" y="83014"/>
                  </a:cubicBezTo>
                  <a:cubicBezTo>
                    <a:pt x="38644" y="75285"/>
                    <a:pt x="55390" y="64980"/>
                    <a:pt x="72136" y="50810"/>
                  </a:cubicBezTo>
                  <a:cubicBezTo>
                    <a:pt x="87594" y="36641"/>
                    <a:pt x="96611" y="25047"/>
                    <a:pt x="101763" y="16030"/>
                  </a:cubicBezTo>
                  <a:cubicBezTo>
                    <a:pt x="106916" y="7013"/>
                    <a:pt x="106916" y="573"/>
                    <a:pt x="106916" y="573"/>
                  </a:cubicBezTo>
                  <a:cubicBezTo>
                    <a:pt x="106916" y="573"/>
                    <a:pt x="100475" y="-716"/>
                    <a:pt x="90170" y="573"/>
                  </a:cubicBezTo>
                  <a:cubicBezTo>
                    <a:pt x="79865" y="3149"/>
                    <a:pt x="64407" y="8301"/>
                    <a:pt x="47661" y="22471"/>
                  </a:cubicBezTo>
                  <a:cubicBezTo>
                    <a:pt x="30915" y="36641"/>
                    <a:pt x="19322" y="54675"/>
                    <a:pt x="11593" y="68844"/>
                  </a:cubicBezTo>
                  <a:cubicBezTo>
                    <a:pt x="3864" y="83014"/>
                    <a:pt x="1288" y="93319"/>
                    <a:pt x="1288" y="93319"/>
                  </a:cubicBezTo>
                  <a:close/>
                </a:path>
              </a:pathLst>
            </a:custGeom>
            <a:solidFill>
              <a:srgbClr val="644E40"/>
            </a:solidFill>
            <a:ln w="128588"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6DB22CA9-8FFA-8D9E-8D07-A9933D3DB77B}"/>
                </a:ext>
              </a:extLst>
            </p:cNvPr>
            <p:cNvSpPr/>
            <p:nvPr/>
          </p:nvSpPr>
          <p:spPr>
            <a:xfrm>
              <a:off x="4308057" y="2488898"/>
              <a:ext cx="78576" cy="49185"/>
            </a:xfrm>
            <a:custGeom>
              <a:avLst/>
              <a:gdLst>
                <a:gd name="connsiteX0" fmla="*/ 42509 w 78576"/>
                <a:gd name="connsiteY0" fmla="*/ 7483 h 49185"/>
                <a:gd name="connsiteX1" fmla="*/ 0 w 78576"/>
                <a:gd name="connsiteY1" fmla="*/ 3619 h 49185"/>
                <a:gd name="connsiteX2" fmla="*/ 23187 w 78576"/>
                <a:gd name="connsiteY2" fmla="*/ 38399 h 49185"/>
                <a:gd name="connsiteX3" fmla="*/ 78577 w 78576"/>
                <a:gd name="connsiteY3" fmla="*/ 48704 h 49185"/>
                <a:gd name="connsiteX4" fmla="*/ 41221 w 78576"/>
                <a:gd name="connsiteY4" fmla="*/ 6195 h 4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76" h="49185">
                  <a:moveTo>
                    <a:pt x="42509" y="7483"/>
                  </a:moveTo>
                  <a:cubicBezTo>
                    <a:pt x="19322" y="-6686"/>
                    <a:pt x="0" y="3619"/>
                    <a:pt x="0" y="3619"/>
                  </a:cubicBezTo>
                  <a:cubicBezTo>
                    <a:pt x="0" y="3619"/>
                    <a:pt x="0" y="24229"/>
                    <a:pt x="23187" y="38399"/>
                  </a:cubicBezTo>
                  <a:cubicBezTo>
                    <a:pt x="46373" y="52568"/>
                    <a:pt x="78577" y="48704"/>
                    <a:pt x="78577" y="48704"/>
                  </a:cubicBezTo>
                  <a:cubicBezTo>
                    <a:pt x="78577" y="48704"/>
                    <a:pt x="65695" y="20365"/>
                    <a:pt x="41221" y="6195"/>
                  </a:cubicBezTo>
                  <a:close/>
                </a:path>
              </a:pathLst>
            </a:custGeom>
            <a:solidFill>
              <a:srgbClr val="644E40"/>
            </a:solidFill>
            <a:ln w="128588"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BF306AEF-E2F7-7455-464A-283F761F86C6}"/>
                </a:ext>
              </a:extLst>
            </p:cNvPr>
            <p:cNvSpPr/>
            <p:nvPr/>
          </p:nvSpPr>
          <p:spPr>
            <a:xfrm>
              <a:off x="4346701" y="2384313"/>
              <a:ext cx="54101" cy="131390"/>
            </a:xfrm>
            <a:custGeom>
              <a:avLst/>
              <a:gdLst>
                <a:gd name="connsiteX0" fmla="*/ 51526 w 54101"/>
                <a:gd name="connsiteY0" fmla="*/ 131391 h 131390"/>
                <a:gd name="connsiteX1" fmla="*/ 54102 w 54101"/>
                <a:gd name="connsiteY1" fmla="*/ 104340 h 131390"/>
                <a:gd name="connsiteX2" fmla="*/ 43797 w 54101"/>
                <a:gd name="connsiteY2" fmla="*/ 46373 h 131390"/>
                <a:gd name="connsiteX3" fmla="*/ 15458 w 54101"/>
                <a:gd name="connsiteY3" fmla="*/ 7729 h 131390"/>
                <a:gd name="connsiteX4" fmla="*/ 1288 w 54101"/>
                <a:gd name="connsiteY4" fmla="*/ 0 h 131390"/>
                <a:gd name="connsiteX5" fmla="*/ 0 w 54101"/>
                <a:gd name="connsiteY5" fmla="*/ 15458 h 131390"/>
                <a:gd name="connsiteX6" fmla="*/ 10305 w 54101"/>
                <a:gd name="connsiteY6" fmla="*/ 59255 h 131390"/>
                <a:gd name="connsiteX7" fmla="*/ 36068 w 54101"/>
                <a:gd name="connsiteY7" fmla="*/ 108204 h 131390"/>
                <a:gd name="connsiteX8" fmla="*/ 50238 w 54101"/>
                <a:gd name="connsiteY8" fmla="*/ 130103 h 13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01" h="131390">
                  <a:moveTo>
                    <a:pt x="51526" y="131391"/>
                  </a:moveTo>
                  <a:cubicBezTo>
                    <a:pt x="51526" y="131391"/>
                    <a:pt x="54102" y="121086"/>
                    <a:pt x="54102" y="104340"/>
                  </a:cubicBezTo>
                  <a:cubicBezTo>
                    <a:pt x="54102" y="87594"/>
                    <a:pt x="52814" y="65695"/>
                    <a:pt x="43797" y="46373"/>
                  </a:cubicBezTo>
                  <a:cubicBezTo>
                    <a:pt x="36068" y="25763"/>
                    <a:pt x="24475" y="14170"/>
                    <a:pt x="15458" y="7729"/>
                  </a:cubicBezTo>
                  <a:cubicBezTo>
                    <a:pt x="6441" y="1288"/>
                    <a:pt x="1288" y="0"/>
                    <a:pt x="1288" y="0"/>
                  </a:cubicBezTo>
                  <a:cubicBezTo>
                    <a:pt x="1288" y="0"/>
                    <a:pt x="0" y="6441"/>
                    <a:pt x="0" y="15458"/>
                  </a:cubicBezTo>
                  <a:cubicBezTo>
                    <a:pt x="0" y="25763"/>
                    <a:pt x="2576" y="39932"/>
                    <a:pt x="10305" y="59255"/>
                  </a:cubicBezTo>
                  <a:cubicBezTo>
                    <a:pt x="18034" y="78577"/>
                    <a:pt x="28339" y="95323"/>
                    <a:pt x="36068" y="108204"/>
                  </a:cubicBezTo>
                  <a:cubicBezTo>
                    <a:pt x="43797" y="121086"/>
                    <a:pt x="50238" y="130103"/>
                    <a:pt x="50238" y="130103"/>
                  </a:cubicBezTo>
                  <a:close/>
                </a:path>
              </a:pathLst>
            </a:custGeom>
            <a:solidFill>
              <a:srgbClr val="644E40"/>
            </a:solidFill>
            <a:ln w="128588"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FFC21580-674C-D87B-8E6D-7E97465DAA0A}"/>
                </a:ext>
              </a:extLst>
            </p:cNvPr>
            <p:cNvSpPr/>
            <p:nvPr/>
          </p:nvSpPr>
          <p:spPr>
            <a:xfrm>
              <a:off x="4433723" y="2876707"/>
              <a:ext cx="7979" cy="8372"/>
            </a:xfrm>
            <a:custGeom>
              <a:avLst/>
              <a:gdLst>
                <a:gd name="connsiteX0" fmla="*/ 573 w 7979"/>
                <a:gd name="connsiteY0" fmla="*/ 966 h 8372"/>
                <a:gd name="connsiteX1" fmla="*/ 573 w 7979"/>
                <a:gd name="connsiteY1" fmla="*/ 7407 h 8372"/>
                <a:gd name="connsiteX2" fmla="*/ 7013 w 7979"/>
                <a:gd name="connsiteY2" fmla="*/ 7407 h 8372"/>
                <a:gd name="connsiteX3" fmla="*/ 7013 w 7979"/>
                <a:gd name="connsiteY3" fmla="*/ 966 h 8372"/>
                <a:gd name="connsiteX4" fmla="*/ 573 w 7979"/>
                <a:gd name="connsiteY4" fmla="*/ 966 h 8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9" h="8372">
                  <a:moveTo>
                    <a:pt x="573" y="966"/>
                  </a:moveTo>
                  <a:cubicBezTo>
                    <a:pt x="573" y="966"/>
                    <a:pt x="-716" y="6119"/>
                    <a:pt x="573" y="7407"/>
                  </a:cubicBezTo>
                  <a:cubicBezTo>
                    <a:pt x="3149" y="8695"/>
                    <a:pt x="5725" y="8695"/>
                    <a:pt x="7013" y="7407"/>
                  </a:cubicBezTo>
                  <a:cubicBezTo>
                    <a:pt x="8301" y="4831"/>
                    <a:pt x="8301" y="2254"/>
                    <a:pt x="7013" y="966"/>
                  </a:cubicBezTo>
                  <a:cubicBezTo>
                    <a:pt x="5725" y="-322"/>
                    <a:pt x="1861" y="-322"/>
                    <a:pt x="573" y="966"/>
                  </a:cubicBezTo>
                  <a:close/>
                </a:path>
              </a:pathLst>
            </a:custGeom>
            <a:solidFill>
              <a:srgbClr val="644E40"/>
            </a:solidFill>
            <a:ln w="128588"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C3CA28FB-D8B6-5D06-EFB1-41912E73BAFB}"/>
                </a:ext>
              </a:extLst>
            </p:cNvPr>
            <p:cNvSpPr/>
            <p:nvPr/>
          </p:nvSpPr>
          <p:spPr>
            <a:xfrm>
              <a:off x="4458770" y="2895202"/>
              <a:ext cx="10305" cy="10027"/>
            </a:xfrm>
            <a:custGeom>
              <a:avLst/>
              <a:gdLst>
                <a:gd name="connsiteX0" fmla="*/ 0 w 10305"/>
                <a:gd name="connsiteY0" fmla="*/ 1793 h 10027"/>
                <a:gd name="connsiteX1" fmla="*/ 2576 w 10305"/>
                <a:gd name="connsiteY1" fmla="*/ 9522 h 10027"/>
                <a:gd name="connsiteX2" fmla="*/ 10305 w 10305"/>
                <a:gd name="connsiteY2" fmla="*/ 6946 h 10027"/>
                <a:gd name="connsiteX3" fmla="*/ 7729 w 10305"/>
                <a:gd name="connsiteY3" fmla="*/ 505 h 10027"/>
                <a:gd name="connsiteX4" fmla="*/ 1288 w 10305"/>
                <a:gd name="connsiteY4" fmla="*/ 3082 h 10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027">
                  <a:moveTo>
                    <a:pt x="0" y="1793"/>
                  </a:moveTo>
                  <a:cubicBezTo>
                    <a:pt x="0" y="1793"/>
                    <a:pt x="0" y="6946"/>
                    <a:pt x="2576" y="9522"/>
                  </a:cubicBezTo>
                  <a:cubicBezTo>
                    <a:pt x="5153" y="10810"/>
                    <a:pt x="9017" y="9522"/>
                    <a:pt x="10305" y="6946"/>
                  </a:cubicBezTo>
                  <a:cubicBezTo>
                    <a:pt x="10305" y="4370"/>
                    <a:pt x="10305" y="1793"/>
                    <a:pt x="7729" y="505"/>
                  </a:cubicBezTo>
                  <a:cubicBezTo>
                    <a:pt x="5153" y="-783"/>
                    <a:pt x="2576" y="505"/>
                    <a:pt x="1288" y="3082"/>
                  </a:cubicBezTo>
                  <a:close/>
                </a:path>
              </a:pathLst>
            </a:custGeom>
            <a:solidFill>
              <a:srgbClr val="644E40"/>
            </a:solidFill>
            <a:ln w="128588"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96B4E406-70DE-F67D-1C46-1E6F7BED187D}"/>
                </a:ext>
              </a:extLst>
            </p:cNvPr>
            <p:cNvSpPr/>
            <p:nvPr/>
          </p:nvSpPr>
          <p:spPr>
            <a:xfrm>
              <a:off x="4488397" y="2906012"/>
              <a:ext cx="10305" cy="10305"/>
            </a:xfrm>
            <a:custGeom>
              <a:avLst/>
              <a:gdLst>
                <a:gd name="connsiteX0" fmla="*/ 3864 w 10305"/>
                <a:gd name="connsiteY0" fmla="*/ 10305 h 10305"/>
                <a:gd name="connsiteX1" fmla="*/ 10305 w 10305"/>
                <a:gd name="connsiteY1" fmla="*/ 6441 h 10305"/>
                <a:gd name="connsiteX2" fmla="*/ 6441 w 10305"/>
                <a:gd name="connsiteY2" fmla="*/ 0 h 10305"/>
                <a:gd name="connsiteX3" fmla="*/ 0 w 10305"/>
                <a:gd name="connsiteY3" fmla="*/ 3865 h 10305"/>
                <a:gd name="connsiteX4" fmla="*/ 3864 w 10305"/>
                <a:gd name="connsiteY4" fmla="*/ 10305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3864" y="10305"/>
                  </a:moveTo>
                  <a:cubicBezTo>
                    <a:pt x="3864" y="10305"/>
                    <a:pt x="10305" y="10305"/>
                    <a:pt x="10305" y="6441"/>
                  </a:cubicBezTo>
                  <a:cubicBezTo>
                    <a:pt x="10305" y="3865"/>
                    <a:pt x="10305" y="0"/>
                    <a:pt x="6441" y="0"/>
                  </a:cubicBezTo>
                  <a:cubicBezTo>
                    <a:pt x="3864" y="0"/>
                    <a:pt x="0" y="0"/>
                    <a:pt x="0" y="3865"/>
                  </a:cubicBezTo>
                  <a:cubicBezTo>
                    <a:pt x="0" y="6441"/>
                    <a:pt x="0" y="10305"/>
                    <a:pt x="3864" y="10305"/>
                  </a:cubicBezTo>
                  <a:close/>
                </a:path>
              </a:pathLst>
            </a:custGeom>
            <a:solidFill>
              <a:srgbClr val="644E40"/>
            </a:solidFill>
            <a:ln w="128588"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247B4E00-459E-475A-83C5-95E8233DFA20}"/>
                </a:ext>
              </a:extLst>
            </p:cNvPr>
            <p:cNvSpPr/>
            <p:nvPr/>
          </p:nvSpPr>
          <p:spPr>
            <a:xfrm>
              <a:off x="4518025" y="2908588"/>
              <a:ext cx="12881" cy="12881"/>
            </a:xfrm>
            <a:custGeom>
              <a:avLst/>
              <a:gdLst>
                <a:gd name="connsiteX0" fmla="*/ 12881 w 12881"/>
                <a:gd name="connsiteY0" fmla="*/ 6441 h 12881"/>
                <a:gd name="connsiteX1" fmla="*/ 6441 w 12881"/>
                <a:gd name="connsiteY1" fmla="*/ 0 h 12881"/>
                <a:gd name="connsiteX2" fmla="*/ 0 w 12881"/>
                <a:gd name="connsiteY2" fmla="*/ 6441 h 12881"/>
                <a:gd name="connsiteX3" fmla="*/ 6441 w 12881"/>
                <a:gd name="connsiteY3" fmla="*/ 12882 h 12881"/>
                <a:gd name="connsiteX4" fmla="*/ 12881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12881" y="6441"/>
                  </a:moveTo>
                  <a:cubicBezTo>
                    <a:pt x="12881" y="6441"/>
                    <a:pt x="10305" y="0"/>
                    <a:pt x="6441" y="0"/>
                  </a:cubicBezTo>
                  <a:cubicBezTo>
                    <a:pt x="2576" y="0"/>
                    <a:pt x="0" y="2576"/>
                    <a:pt x="0" y="6441"/>
                  </a:cubicBezTo>
                  <a:cubicBezTo>
                    <a:pt x="0" y="10305"/>
                    <a:pt x="2576" y="12882"/>
                    <a:pt x="6441" y="12882"/>
                  </a:cubicBezTo>
                  <a:cubicBezTo>
                    <a:pt x="10305" y="12882"/>
                    <a:pt x="12881" y="10305"/>
                    <a:pt x="12881" y="6441"/>
                  </a:cubicBezTo>
                  <a:close/>
                </a:path>
              </a:pathLst>
            </a:custGeom>
            <a:solidFill>
              <a:srgbClr val="644E40"/>
            </a:solidFill>
            <a:ln w="128588"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D3739068-811D-C271-614B-54C8AF7F7EB0}"/>
                </a:ext>
              </a:extLst>
            </p:cNvPr>
            <p:cNvSpPr/>
            <p:nvPr/>
          </p:nvSpPr>
          <p:spPr>
            <a:xfrm>
              <a:off x="4550228" y="2906012"/>
              <a:ext cx="13216" cy="13216"/>
            </a:xfrm>
            <a:custGeom>
              <a:avLst/>
              <a:gdLst>
                <a:gd name="connsiteX0" fmla="*/ 5153 w 13216"/>
                <a:gd name="connsiteY0" fmla="*/ 0 h 13216"/>
                <a:gd name="connsiteX1" fmla="*/ 0 w 13216"/>
                <a:gd name="connsiteY1" fmla="*/ 7729 h 13216"/>
                <a:gd name="connsiteX2" fmla="*/ 7729 w 13216"/>
                <a:gd name="connsiteY2" fmla="*/ 12882 h 13216"/>
                <a:gd name="connsiteX3" fmla="*/ 12881 w 13216"/>
                <a:gd name="connsiteY3" fmla="*/ 5153 h 13216"/>
                <a:gd name="connsiteX4" fmla="*/ 5153 w 13216"/>
                <a:gd name="connsiteY4" fmla="*/ 0 h 1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6" h="13216">
                  <a:moveTo>
                    <a:pt x="5153" y="0"/>
                  </a:moveTo>
                  <a:cubicBezTo>
                    <a:pt x="5153" y="0"/>
                    <a:pt x="0" y="3865"/>
                    <a:pt x="0" y="7729"/>
                  </a:cubicBezTo>
                  <a:cubicBezTo>
                    <a:pt x="0" y="11593"/>
                    <a:pt x="3864" y="14170"/>
                    <a:pt x="7729" y="12882"/>
                  </a:cubicBezTo>
                  <a:cubicBezTo>
                    <a:pt x="11593" y="12882"/>
                    <a:pt x="14170" y="7729"/>
                    <a:pt x="12881" y="5153"/>
                  </a:cubicBezTo>
                  <a:cubicBezTo>
                    <a:pt x="12881" y="1288"/>
                    <a:pt x="7729" y="0"/>
                    <a:pt x="5153" y="0"/>
                  </a:cubicBezTo>
                  <a:close/>
                </a:path>
              </a:pathLst>
            </a:custGeom>
            <a:solidFill>
              <a:srgbClr val="644E40"/>
            </a:solidFill>
            <a:ln w="128588"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0505F3D7-D6C2-DCC9-972F-0A6E9641DE09}"/>
                </a:ext>
              </a:extLst>
            </p:cNvPr>
            <p:cNvSpPr/>
            <p:nvPr/>
          </p:nvSpPr>
          <p:spPr>
            <a:xfrm>
              <a:off x="4579803" y="2893079"/>
              <a:ext cx="13654" cy="14704"/>
            </a:xfrm>
            <a:custGeom>
              <a:avLst/>
              <a:gdLst>
                <a:gd name="connsiteX0" fmla="*/ 10357 w 13654"/>
                <a:gd name="connsiteY0" fmla="*/ 14222 h 14704"/>
                <a:gd name="connsiteX1" fmla="*/ 12934 w 13654"/>
                <a:gd name="connsiteY1" fmla="*/ 3917 h 14704"/>
                <a:gd name="connsiteX2" fmla="*/ 3917 w 13654"/>
                <a:gd name="connsiteY2" fmla="*/ 1340 h 14704"/>
                <a:gd name="connsiteX3" fmla="*/ 1340 w 13654"/>
                <a:gd name="connsiteY3" fmla="*/ 10357 h 14704"/>
                <a:gd name="connsiteX4" fmla="*/ 11645 w 13654"/>
                <a:gd name="connsiteY4" fmla="*/ 14222 h 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4" h="14704">
                  <a:moveTo>
                    <a:pt x="10357" y="14222"/>
                  </a:moveTo>
                  <a:cubicBezTo>
                    <a:pt x="10357" y="14222"/>
                    <a:pt x="15510" y="7781"/>
                    <a:pt x="12934" y="3917"/>
                  </a:cubicBezTo>
                  <a:cubicBezTo>
                    <a:pt x="10357" y="52"/>
                    <a:pt x="6493" y="-1236"/>
                    <a:pt x="3917" y="1340"/>
                  </a:cubicBezTo>
                  <a:cubicBezTo>
                    <a:pt x="52" y="2628"/>
                    <a:pt x="-1236" y="6493"/>
                    <a:pt x="1340" y="10357"/>
                  </a:cubicBezTo>
                  <a:cubicBezTo>
                    <a:pt x="2628" y="14222"/>
                    <a:pt x="7781" y="15510"/>
                    <a:pt x="11645" y="14222"/>
                  </a:cubicBezTo>
                  <a:close/>
                </a:path>
              </a:pathLst>
            </a:custGeom>
            <a:solidFill>
              <a:srgbClr val="644E40"/>
            </a:solidFill>
            <a:ln w="128588"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C99E545C-4009-3AE8-367C-A3608C72B728}"/>
                </a:ext>
              </a:extLst>
            </p:cNvPr>
            <p:cNvSpPr/>
            <p:nvPr/>
          </p:nvSpPr>
          <p:spPr>
            <a:xfrm>
              <a:off x="4606477" y="2875234"/>
              <a:ext cx="14920" cy="15642"/>
            </a:xfrm>
            <a:custGeom>
              <a:avLst/>
              <a:gdLst>
                <a:gd name="connsiteX0" fmla="*/ 1718 w 14920"/>
                <a:gd name="connsiteY0" fmla="*/ 2439 h 15642"/>
                <a:gd name="connsiteX1" fmla="*/ 1718 w 14920"/>
                <a:gd name="connsiteY1" fmla="*/ 12744 h 15642"/>
                <a:gd name="connsiteX2" fmla="*/ 12023 w 14920"/>
                <a:gd name="connsiteY2" fmla="*/ 12744 h 15642"/>
                <a:gd name="connsiteX3" fmla="*/ 12023 w 14920"/>
                <a:gd name="connsiteY3" fmla="*/ 2439 h 15642"/>
                <a:gd name="connsiteX4" fmla="*/ 1718 w 14920"/>
                <a:gd name="connsiteY4" fmla="*/ 2439 h 15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 h="15642">
                  <a:moveTo>
                    <a:pt x="1718" y="2439"/>
                  </a:moveTo>
                  <a:cubicBezTo>
                    <a:pt x="1718" y="2439"/>
                    <a:pt x="-2147" y="10168"/>
                    <a:pt x="1718" y="12744"/>
                  </a:cubicBezTo>
                  <a:cubicBezTo>
                    <a:pt x="4294" y="16609"/>
                    <a:pt x="9446" y="16609"/>
                    <a:pt x="12023" y="12744"/>
                  </a:cubicBezTo>
                  <a:cubicBezTo>
                    <a:pt x="15887" y="10168"/>
                    <a:pt x="15887" y="5015"/>
                    <a:pt x="12023" y="2439"/>
                  </a:cubicBezTo>
                  <a:cubicBezTo>
                    <a:pt x="9446" y="-137"/>
                    <a:pt x="4294" y="-1426"/>
                    <a:pt x="1718" y="2439"/>
                  </a:cubicBezTo>
                  <a:close/>
                </a:path>
              </a:pathLst>
            </a:custGeom>
            <a:solidFill>
              <a:srgbClr val="644E40"/>
            </a:solidFill>
            <a:ln w="128588"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145B97D0-5E4C-E958-306E-0D225919830E}"/>
                </a:ext>
              </a:extLst>
            </p:cNvPr>
            <p:cNvSpPr/>
            <p:nvPr/>
          </p:nvSpPr>
          <p:spPr>
            <a:xfrm>
              <a:off x="4626873" y="2853341"/>
              <a:ext cx="15457" cy="14670"/>
            </a:xfrm>
            <a:custGeom>
              <a:avLst/>
              <a:gdLst>
                <a:gd name="connsiteX0" fmla="*/ 13526 w 15457"/>
                <a:gd name="connsiteY0" fmla="*/ 1145 h 14670"/>
                <a:gd name="connsiteX1" fmla="*/ 1932 w 15457"/>
                <a:gd name="connsiteY1" fmla="*/ 1145 h 14670"/>
                <a:gd name="connsiteX2" fmla="*/ 1932 w 15457"/>
                <a:gd name="connsiteY2" fmla="*/ 12738 h 14670"/>
                <a:gd name="connsiteX3" fmla="*/ 13526 w 15457"/>
                <a:gd name="connsiteY3" fmla="*/ 12738 h 14670"/>
                <a:gd name="connsiteX4" fmla="*/ 13526 w 15457"/>
                <a:gd name="connsiteY4" fmla="*/ 1145 h 14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4670">
                  <a:moveTo>
                    <a:pt x="13526" y="1145"/>
                  </a:moveTo>
                  <a:cubicBezTo>
                    <a:pt x="13526" y="1145"/>
                    <a:pt x="4509" y="-1431"/>
                    <a:pt x="1932" y="1145"/>
                  </a:cubicBezTo>
                  <a:cubicBezTo>
                    <a:pt x="-644" y="5009"/>
                    <a:pt x="-644" y="8874"/>
                    <a:pt x="1932" y="12738"/>
                  </a:cubicBezTo>
                  <a:cubicBezTo>
                    <a:pt x="5797" y="15315"/>
                    <a:pt x="10949" y="15315"/>
                    <a:pt x="13526" y="12738"/>
                  </a:cubicBezTo>
                  <a:cubicBezTo>
                    <a:pt x="16102" y="8874"/>
                    <a:pt x="16102" y="3721"/>
                    <a:pt x="13526" y="1145"/>
                  </a:cubicBezTo>
                  <a:close/>
                </a:path>
              </a:pathLst>
            </a:custGeom>
            <a:solidFill>
              <a:srgbClr val="644E40"/>
            </a:solidFill>
            <a:ln w="128588"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A8814721-0DEC-74B7-A066-F12E7DBFE8EA}"/>
                </a:ext>
              </a:extLst>
            </p:cNvPr>
            <p:cNvSpPr/>
            <p:nvPr/>
          </p:nvSpPr>
          <p:spPr>
            <a:xfrm>
              <a:off x="4644484" y="2827435"/>
              <a:ext cx="16303" cy="15236"/>
            </a:xfrm>
            <a:custGeom>
              <a:avLst/>
              <a:gdLst>
                <a:gd name="connsiteX0" fmla="*/ 12660 w 16303"/>
                <a:gd name="connsiteY0" fmla="*/ 0 h 15236"/>
                <a:gd name="connsiteX1" fmla="*/ 1067 w 16303"/>
                <a:gd name="connsiteY1" fmla="*/ 2576 h 15236"/>
                <a:gd name="connsiteX2" fmla="*/ 3643 w 16303"/>
                <a:gd name="connsiteY2" fmla="*/ 14170 h 15236"/>
                <a:gd name="connsiteX3" fmla="*/ 15237 w 16303"/>
                <a:gd name="connsiteY3" fmla="*/ 11593 h 15236"/>
                <a:gd name="connsiteX4" fmla="*/ 12660 w 16303"/>
                <a:gd name="connsiteY4" fmla="*/ 0 h 15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 h="15236">
                  <a:moveTo>
                    <a:pt x="12660" y="0"/>
                  </a:moveTo>
                  <a:cubicBezTo>
                    <a:pt x="12660" y="0"/>
                    <a:pt x="3643" y="0"/>
                    <a:pt x="1067" y="2576"/>
                  </a:cubicBezTo>
                  <a:cubicBezTo>
                    <a:pt x="-1509" y="6441"/>
                    <a:pt x="1067" y="11593"/>
                    <a:pt x="3643" y="14170"/>
                  </a:cubicBezTo>
                  <a:cubicBezTo>
                    <a:pt x="7508" y="16746"/>
                    <a:pt x="12660" y="14170"/>
                    <a:pt x="15237" y="11593"/>
                  </a:cubicBezTo>
                  <a:cubicBezTo>
                    <a:pt x="17813" y="7729"/>
                    <a:pt x="15237" y="2576"/>
                    <a:pt x="12660" y="0"/>
                  </a:cubicBezTo>
                  <a:close/>
                </a:path>
              </a:pathLst>
            </a:custGeom>
            <a:solidFill>
              <a:srgbClr val="644E40"/>
            </a:solidFill>
            <a:ln w="128588"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5AD03390-6E3C-2BA5-B76F-80E6F7F862C7}"/>
                </a:ext>
              </a:extLst>
            </p:cNvPr>
            <p:cNvSpPr/>
            <p:nvPr/>
          </p:nvSpPr>
          <p:spPr>
            <a:xfrm>
              <a:off x="4659256" y="2797808"/>
              <a:ext cx="18221" cy="17756"/>
            </a:xfrm>
            <a:custGeom>
              <a:avLst/>
              <a:gdLst>
                <a:gd name="connsiteX0" fmla="*/ 12058 w 18221"/>
                <a:gd name="connsiteY0" fmla="*/ 0 h 17756"/>
                <a:gd name="connsiteX1" fmla="*/ 465 w 18221"/>
                <a:gd name="connsiteY1" fmla="*/ 5153 h 17756"/>
                <a:gd name="connsiteX2" fmla="*/ 5617 w 18221"/>
                <a:gd name="connsiteY2" fmla="*/ 16746 h 17756"/>
                <a:gd name="connsiteX3" fmla="*/ 17210 w 18221"/>
                <a:gd name="connsiteY3" fmla="*/ 11593 h 17756"/>
                <a:gd name="connsiteX4" fmla="*/ 12058 w 18221"/>
                <a:gd name="connsiteY4" fmla="*/ 0 h 17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1" h="17756">
                  <a:moveTo>
                    <a:pt x="12058" y="0"/>
                  </a:moveTo>
                  <a:cubicBezTo>
                    <a:pt x="12058" y="0"/>
                    <a:pt x="1753" y="0"/>
                    <a:pt x="465" y="5153"/>
                  </a:cubicBezTo>
                  <a:cubicBezTo>
                    <a:pt x="-824" y="9017"/>
                    <a:pt x="465" y="14170"/>
                    <a:pt x="5617" y="16746"/>
                  </a:cubicBezTo>
                  <a:cubicBezTo>
                    <a:pt x="10770" y="19322"/>
                    <a:pt x="15922" y="16746"/>
                    <a:pt x="17210" y="11593"/>
                  </a:cubicBezTo>
                  <a:cubicBezTo>
                    <a:pt x="19787" y="6441"/>
                    <a:pt x="17210" y="1288"/>
                    <a:pt x="12058" y="0"/>
                  </a:cubicBezTo>
                  <a:close/>
                </a:path>
              </a:pathLst>
            </a:custGeom>
            <a:solidFill>
              <a:srgbClr val="644E40"/>
            </a:solidFill>
            <a:ln w="128588"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60F187EE-C0E1-5545-E695-24A87D15F007}"/>
                </a:ext>
              </a:extLst>
            </p:cNvPr>
            <p:cNvSpPr/>
            <p:nvPr/>
          </p:nvSpPr>
          <p:spPr>
            <a:xfrm>
              <a:off x="4668409" y="2766892"/>
              <a:ext cx="18614" cy="18362"/>
            </a:xfrm>
            <a:custGeom>
              <a:avLst/>
              <a:gdLst>
                <a:gd name="connsiteX0" fmla="*/ 11922 w 18614"/>
                <a:gd name="connsiteY0" fmla="*/ 0 h 18362"/>
                <a:gd name="connsiteX1" fmla="*/ 328 w 18614"/>
                <a:gd name="connsiteY1" fmla="*/ 6441 h 18362"/>
                <a:gd name="connsiteX2" fmla="*/ 6769 w 18614"/>
                <a:gd name="connsiteY2" fmla="*/ 18034 h 18362"/>
                <a:gd name="connsiteX3" fmla="*/ 18362 w 18614"/>
                <a:gd name="connsiteY3" fmla="*/ 11593 h 18362"/>
                <a:gd name="connsiteX4" fmla="*/ 11922 w 18614"/>
                <a:gd name="connsiteY4" fmla="*/ 0 h 1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 h="18362">
                  <a:moveTo>
                    <a:pt x="11922" y="0"/>
                  </a:moveTo>
                  <a:cubicBezTo>
                    <a:pt x="11922" y="0"/>
                    <a:pt x="1616" y="2576"/>
                    <a:pt x="328" y="6441"/>
                  </a:cubicBezTo>
                  <a:cubicBezTo>
                    <a:pt x="-960" y="11593"/>
                    <a:pt x="1616" y="16746"/>
                    <a:pt x="6769" y="18034"/>
                  </a:cubicBezTo>
                  <a:cubicBezTo>
                    <a:pt x="11922" y="19322"/>
                    <a:pt x="17074" y="16746"/>
                    <a:pt x="18362" y="11593"/>
                  </a:cubicBezTo>
                  <a:cubicBezTo>
                    <a:pt x="19650" y="6441"/>
                    <a:pt x="15786" y="1288"/>
                    <a:pt x="11922" y="0"/>
                  </a:cubicBezTo>
                  <a:close/>
                </a:path>
              </a:pathLst>
            </a:custGeom>
            <a:solidFill>
              <a:srgbClr val="644E40"/>
            </a:solidFill>
            <a:ln w="128588"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CB24FA69-0ABB-44EA-C691-A2B1879799DC}"/>
                </a:ext>
              </a:extLst>
            </p:cNvPr>
            <p:cNvSpPr/>
            <p:nvPr/>
          </p:nvSpPr>
          <p:spPr>
            <a:xfrm>
              <a:off x="4673890" y="2734689"/>
              <a:ext cx="20610" cy="20610"/>
            </a:xfrm>
            <a:custGeom>
              <a:avLst/>
              <a:gdLst>
                <a:gd name="connsiteX0" fmla="*/ 10305 w 20610"/>
                <a:gd name="connsiteY0" fmla="*/ 0 h 20610"/>
                <a:gd name="connsiteX1" fmla="*/ 0 w 20610"/>
                <a:gd name="connsiteY1" fmla="*/ 9017 h 20610"/>
                <a:gd name="connsiteX2" fmla="*/ 9017 w 20610"/>
                <a:gd name="connsiteY2" fmla="*/ 20610 h 20610"/>
                <a:gd name="connsiteX3" fmla="*/ 20610 w 20610"/>
                <a:gd name="connsiteY3" fmla="*/ 11593 h 20610"/>
                <a:gd name="connsiteX4" fmla="*/ 11593 w 20610"/>
                <a:gd name="connsiteY4" fmla="*/ 0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0305" y="0"/>
                  </a:moveTo>
                  <a:cubicBezTo>
                    <a:pt x="10305" y="0"/>
                    <a:pt x="0" y="3865"/>
                    <a:pt x="0" y="9017"/>
                  </a:cubicBezTo>
                  <a:cubicBezTo>
                    <a:pt x="0" y="14170"/>
                    <a:pt x="2576" y="19322"/>
                    <a:pt x="9017" y="20610"/>
                  </a:cubicBezTo>
                  <a:cubicBezTo>
                    <a:pt x="14170" y="20610"/>
                    <a:pt x="19322" y="18034"/>
                    <a:pt x="20610" y="11593"/>
                  </a:cubicBezTo>
                  <a:cubicBezTo>
                    <a:pt x="20610" y="6441"/>
                    <a:pt x="16746" y="1288"/>
                    <a:pt x="11593" y="0"/>
                  </a:cubicBezTo>
                  <a:close/>
                </a:path>
              </a:pathLst>
            </a:custGeom>
            <a:solidFill>
              <a:srgbClr val="644E40"/>
            </a:solidFill>
            <a:ln w="128588"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8C922A50-762E-53EC-77BF-83F4D0F09BD0}"/>
                </a:ext>
              </a:extLst>
            </p:cNvPr>
            <p:cNvSpPr/>
            <p:nvPr/>
          </p:nvSpPr>
          <p:spPr>
            <a:xfrm>
              <a:off x="4479380" y="2498958"/>
              <a:ext cx="10305" cy="10305"/>
            </a:xfrm>
            <a:custGeom>
              <a:avLst/>
              <a:gdLst>
                <a:gd name="connsiteX0" fmla="*/ 5153 w 10305"/>
                <a:gd name="connsiteY0" fmla="*/ 0 h 10305"/>
                <a:gd name="connsiteX1" fmla="*/ 0 w 10305"/>
                <a:gd name="connsiteY1" fmla="*/ 5153 h 10305"/>
                <a:gd name="connsiteX2" fmla="*/ 5153 w 10305"/>
                <a:gd name="connsiteY2" fmla="*/ 10305 h 10305"/>
                <a:gd name="connsiteX3" fmla="*/ 10305 w 10305"/>
                <a:gd name="connsiteY3" fmla="*/ 5153 h 10305"/>
                <a:gd name="connsiteX4" fmla="*/ 5153 w 10305"/>
                <a:gd name="connsiteY4" fmla="*/ 0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0"/>
                  </a:moveTo>
                  <a:cubicBezTo>
                    <a:pt x="5153" y="0"/>
                    <a:pt x="0" y="2576"/>
                    <a:pt x="0" y="5153"/>
                  </a:cubicBezTo>
                  <a:cubicBezTo>
                    <a:pt x="0" y="7729"/>
                    <a:pt x="2576" y="10305"/>
                    <a:pt x="5153" y="10305"/>
                  </a:cubicBezTo>
                  <a:cubicBezTo>
                    <a:pt x="7729" y="10305"/>
                    <a:pt x="10305" y="7729"/>
                    <a:pt x="10305" y="5153"/>
                  </a:cubicBezTo>
                  <a:cubicBezTo>
                    <a:pt x="10305" y="2576"/>
                    <a:pt x="7729" y="0"/>
                    <a:pt x="5153" y="0"/>
                  </a:cubicBezTo>
                  <a:close/>
                </a:path>
              </a:pathLst>
            </a:custGeom>
            <a:solidFill>
              <a:srgbClr val="644E40"/>
            </a:solidFill>
            <a:ln w="128588"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4639FD6-1C03-4C64-F655-D633142CD0FB}"/>
                </a:ext>
              </a:extLst>
            </p:cNvPr>
            <p:cNvSpPr/>
            <p:nvPr/>
          </p:nvSpPr>
          <p:spPr>
            <a:xfrm>
              <a:off x="4511584" y="2501534"/>
              <a:ext cx="10305" cy="10305"/>
            </a:xfrm>
            <a:custGeom>
              <a:avLst/>
              <a:gdLst>
                <a:gd name="connsiteX0" fmla="*/ 10305 w 10305"/>
                <a:gd name="connsiteY0" fmla="*/ 6441 h 10305"/>
                <a:gd name="connsiteX1" fmla="*/ 6441 w 10305"/>
                <a:gd name="connsiteY1" fmla="*/ 0 h 10305"/>
                <a:gd name="connsiteX2" fmla="*/ 0 w 10305"/>
                <a:gd name="connsiteY2" fmla="*/ 3864 h 10305"/>
                <a:gd name="connsiteX3" fmla="*/ 3864 w 10305"/>
                <a:gd name="connsiteY3" fmla="*/ 10305 h 10305"/>
                <a:gd name="connsiteX4" fmla="*/ 10305 w 10305"/>
                <a:gd name="connsiteY4" fmla="*/ 6441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10305" y="6441"/>
                  </a:moveTo>
                  <a:cubicBezTo>
                    <a:pt x="10305" y="6441"/>
                    <a:pt x="10305" y="1288"/>
                    <a:pt x="6441" y="0"/>
                  </a:cubicBezTo>
                  <a:cubicBezTo>
                    <a:pt x="3864" y="0"/>
                    <a:pt x="1288" y="1288"/>
                    <a:pt x="0" y="3864"/>
                  </a:cubicBezTo>
                  <a:cubicBezTo>
                    <a:pt x="0" y="6441"/>
                    <a:pt x="1288" y="9017"/>
                    <a:pt x="3864" y="10305"/>
                  </a:cubicBezTo>
                  <a:cubicBezTo>
                    <a:pt x="6441" y="10305"/>
                    <a:pt x="9017" y="9017"/>
                    <a:pt x="10305" y="6441"/>
                  </a:cubicBezTo>
                  <a:close/>
                </a:path>
              </a:pathLst>
            </a:custGeom>
            <a:solidFill>
              <a:srgbClr val="644E40"/>
            </a:solidFill>
            <a:ln w="128588"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6A09FC2-ED04-949C-ED43-36ECB4EDCECB}"/>
                </a:ext>
              </a:extLst>
            </p:cNvPr>
            <p:cNvSpPr/>
            <p:nvPr/>
          </p:nvSpPr>
          <p:spPr>
            <a:xfrm>
              <a:off x="4541211" y="2509263"/>
              <a:ext cx="11593" cy="11593"/>
            </a:xfrm>
            <a:custGeom>
              <a:avLst/>
              <a:gdLst>
                <a:gd name="connsiteX0" fmla="*/ 11593 w 11593"/>
                <a:gd name="connsiteY0" fmla="*/ 7729 h 11593"/>
                <a:gd name="connsiteX1" fmla="*/ 7729 w 11593"/>
                <a:gd name="connsiteY1" fmla="*/ 0 h 11593"/>
                <a:gd name="connsiteX2" fmla="*/ 0 w 11593"/>
                <a:gd name="connsiteY2" fmla="*/ 3865 h 11593"/>
                <a:gd name="connsiteX3" fmla="*/ 3864 w 11593"/>
                <a:gd name="connsiteY3" fmla="*/ 11593 h 11593"/>
                <a:gd name="connsiteX4" fmla="*/ 11593 w 11593"/>
                <a:gd name="connsiteY4" fmla="*/ 7729 h 1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3" h="11593">
                  <a:moveTo>
                    <a:pt x="11593" y="7729"/>
                  </a:moveTo>
                  <a:cubicBezTo>
                    <a:pt x="11593" y="7729"/>
                    <a:pt x="11593" y="1288"/>
                    <a:pt x="7729" y="0"/>
                  </a:cubicBezTo>
                  <a:cubicBezTo>
                    <a:pt x="5153" y="0"/>
                    <a:pt x="1288" y="0"/>
                    <a:pt x="0" y="3865"/>
                  </a:cubicBezTo>
                  <a:cubicBezTo>
                    <a:pt x="0" y="6441"/>
                    <a:pt x="0" y="10305"/>
                    <a:pt x="3864" y="11593"/>
                  </a:cubicBezTo>
                  <a:cubicBezTo>
                    <a:pt x="6441" y="11593"/>
                    <a:pt x="10305" y="11593"/>
                    <a:pt x="11593" y="7729"/>
                  </a:cubicBezTo>
                  <a:close/>
                </a:path>
              </a:pathLst>
            </a:custGeom>
            <a:solidFill>
              <a:srgbClr val="644E40"/>
            </a:solidFill>
            <a:ln w="128588"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27732FAD-C60E-552C-7F58-EC01C1244D1F}"/>
                </a:ext>
              </a:extLst>
            </p:cNvPr>
            <p:cNvSpPr/>
            <p:nvPr/>
          </p:nvSpPr>
          <p:spPr>
            <a:xfrm>
              <a:off x="4570333" y="2522145"/>
              <a:ext cx="11315" cy="12098"/>
            </a:xfrm>
            <a:custGeom>
              <a:avLst/>
              <a:gdLst>
                <a:gd name="connsiteX0" fmla="*/ 9522 w 11315"/>
                <a:gd name="connsiteY0" fmla="*/ 1288 h 12098"/>
                <a:gd name="connsiteX1" fmla="*/ 505 w 11315"/>
                <a:gd name="connsiteY1" fmla="*/ 3864 h 12098"/>
                <a:gd name="connsiteX2" fmla="*/ 3082 w 11315"/>
                <a:gd name="connsiteY2" fmla="*/ 11593 h 12098"/>
                <a:gd name="connsiteX3" fmla="*/ 10810 w 11315"/>
                <a:gd name="connsiteY3" fmla="*/ 9017 h 12098"/>
                <a:gd name="connsiteX4" fmla="*/ 8234 w 11315"/>
                <a:gd name="connsiteY4" fmla="*/ 0 h 1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 h="12098">
                  <a:moveTo>
                    <a:pt x="9522" y="1288"/>
                  </a:moveTo>
                  <a:cubicBezTo>
                    <a:pt x="9522" y="1288"/>
                    <a:pt x="3082" y="1288"/>
                    <a:pt x="505" y="3864"/>
                  </a:cubicBezTo>
                  <a:cubicBezTo>
                    <a:pt x="-783" y="6441"/>
                    <a:pt x="505" y="10305"/>
                    <a:pt x="3082" y="11593"/>
                  </a:cubicBezTo>
                  <a:cubicBezTo>
                    <a:pt x="5658" y="12882"/>
                    <a:pt x="9522" y="11593"/>
                    <a:pt x="10810" y="9017"/>
                  </a:cubicBezTo>
                  <a:cubicBezTo>
                    <a:pt x="12099" y="6441"/>
                    <a:pt x="10810" y="2576"/>
                    <a:pt x="8234" y="0"/>
                  </a:cubicBezTo>
                  <a:close/>
                </a:path>
              </a:pathLst>
            </a:custGeom>
            <a:solidFill>
              <a:srgbClr val="644E40"/>
            </a:solidFill>
            <a:ln w="128588"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8B87994B-0CF7-E891-C643-ED2A88432CAF}"/>
                </a:ext>
              </a:extLst>
            </p:cNvPr>
            <p:cNvSpPr/>
            <p:nvPr/>
          </p:nvSpPr>
          <p:spPr>
            <a:xfrm>
              <a:off x="4596402" y="2539606"/>
              <a:ext cx="11991" cy="11076"/>
            </a:xfrm>
            <a:custGeom>
              <a:avLst/>
              <a:gdLst>
                <a:gd name="connsiteX0" fmla="*/ 10504 w 11991"/>
                <a:gd name="connsiteY0" fmla="*/ 573 h 11076"/>
                <a:gd name="connsiteX1" fmla="*/ 1487 w 11991"/>
                <a:gd name="connsiteY1" fmla="*/ 573 h 11076"/>
                <a:gd name="connsiteX2" fmla="*/ 1487 w 11991"/>
                <a:gd name="connsiteY2" fmla="*/ 9590 h 11076"/>
                <a:gd name="connsiteX3" fmla="*/ 10504 w 11991"/>
                <a:gd name="connsiteY3" fmla="*/ 9590 h 11076"/>
                <a:gd name="connsiteX4" fmla="*/ 10504 w 11991"/>
                <a:gd name="connsiteY4" fmla="*/ 573 h 1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 h="11076">
                  <a:moveTo>
                    <a:pt x="10504" y="573"/>
                  </a:moveTo>
                  <a:cubicBezTo>
                    <a:pt x="10504" y="573"/>
                    <a:pt x="2776" y="-716"/>
                    <a:pt x="1487" y="573"/>
                  </a:cubicBezTo>
                  <a:cubicBezTo>
                    <a:pt x="-1089" y="3149"/>
                    <a:pt x="199" y="8301"/>
                    <a:pt x="1487" y="9590"/>
                  </a:cubicBezTo>
                  <a:cubicBezTo>
                    <a:pt x="4064" y="12166"/>
                    <a:pt x="7928" y="10878"/>
                    <a:pt x="10504" y="9590"/>
                  </a:cubicBezTo>
                  <a:cubicBezTo>
                    <a:pt x="13081" y="7013"/>
                    <a:pt x="11793" y="1861"/>
                    <a:pt x="10504" y="573"/>
                  </a:cubicBezTo>
                  <a:close/>
                </a:path>
              </a:pathLst>
            </a:custGeom>
            <a:solidFill>
              <a:srgbClr val="644E40"/>
            </a:solidFill>
            <a:ln w="128588"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DF265880-20D9-416A-1D43-E7931259DCC8}"/>
                </a:ext>
              </a:extLst>
            </p:cNvPr>
            <p:cNvSpPr/>
            <p:nvPr/>
          </p:nvSpPr>
          <p:spPr>
            <a:xfrm>
              <a:off x="4621219" y="2560145"/>
              <a:ext cx="13382" cy="14169"/>
            </a:xfrm>
            <a:custGeom>
              <a:avLst/>
              <a:gdLst>
                <a:gd name="connsiteX0" fmla="*/ 1145 w 13382"/>
                <a:gd name="connsiteY0" fmla="*/ 1932 h 14169"/>
                <a:gd name="connsiteX1" fmla="*/ 1145 w 13382"/>
                <a:gd name="connsiteY1" fmla="*/ 12237 h 14169"/>
                <a:gd name="connsiteX2" fmla="*/ 11450 w 13382"/>
                <a:gd name="connsiteY2" fmla="*/ 12237 h 14169"/>
                <a:gd name="connsiteX3" fmla="*/ 11450 w 13382"/>
                <a:gd name="connsiteY3" fmla="*/ 1932 h 14169"/>
                <a:gd name="connsiteX4" fmla="*/ 1145 w 13382"/>
                <a:gd name="connsiteY4" fmla="*/ 1932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145" y="1932"/>
                  </a:moveTo>
                  <a:cubicBezTo>
                    <a:pt x="1145" y="1932"/>
                    <a:pt x="-1431" y="9661"/>
                    <a:pt x="1145" y="12237"/>
                  </a:cubicBezTo>
                  <a:cubicBezTo>
                    <a:pt x="3721" y="14814"/>
                    <a:pt x="7586" y="14814"/>
                    <a:pt x="11450" y="12237"/>
                  </a:cubicBezTo>
                  <a:cubicBezTo>
                    <a:pt x="14026" y="9661"/>
                    <a:pt x="14026" y="4508"/>
                    <a:pt x="11450" y="1932"/>
                  </a:cubicBezTo>
                  <a:cubicBezTo>
                    <a:pt x="8874" y="-644"/>
                    <a:pt x="3721" y="-644"/>
                    <a:pt x="1145" y="1932"/>
                  </a:cubicBezTo>
                  <a:close/>
                </a:path>
              </a:pathLst>
            </a:custGeom>
            <a:solidFill>
              <a:srgbClr val="644E40"/>
            </a:solidFill>
            <a:ln w="128588"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5088568-1660-AD8A-103A-28E56D60DDEE}"/>
                </a:ext>
              </a:extLst>
            </p:cNvPr>
            <p:cNvSpPr/>
            <p:nvPr/>
          </p:nvSpPr>
          <p:spPr>
            <a:xfrm>
              <a:off x="4640801" y="2584756"/>
              <a:ext cx="14537" cy="14159"/>
            </a:xfrm>
            <a:custGeom>
              <a:avLst/>
              <a:gdLst>
                <a:gd name="connsiteX0" fmla="*/ 2174 w 14537"/>
                <a:gd name="connsiteY0" fmla="*/ 507 h 14159"/>
                <a:gd name="connsiteX1" fmla="*/ 886 w 14537"/>
                <a:gd name="connsiteY1" fmla="*/ 10813 h 14159"/>
                <a:gd name="connsiteX2" fmla="*/ 11191 w 14537"/>
                <a:gd name="connsiteY2" fmla="*/ 13389 h 14159"/>
                <a:gd name="connsiteX3" fmla="*/ 13767 w 14537"/>
                <a:gd name="connsiteY3" fmla="*/ 3084 h 14159"/>
                <a:gd name="connsiteX4" fmla="*/ 3462 w 14537"/>
                <a:gd name="connsiteY4" fmla="*/ 1796 h 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 h="14159">
                  <a:moveTo>
                    <a:pt x="2174" y="507"/>
                  </a:moveTo>
                  <a:cubicBezTo>
                    <a:pt x="2174" y="507"/>
                    <a:pt x="-1691" y="6948"/>
                    <a:pt x="886" y="10813"/>
                  </a:cubicBezTo>
                  <a:cubicBezTo>
                    <a:pt x="3462" y="14677"/>
                    <a:pt x="7326" y="14677"/>
                    <a:pt x="11191" y="13389"/>
                  </a:cubicBezTo>
                  <a:cubicBezTo>
                    <a:pt x="15055" y="10813"/>
                    <a:pt x="15055" y="6948"/>
                    <a:pt x="13767" y="3084"/>
                  </a:cubicBezTo>
                  <a:cubicBezTo>
                    <a:pt x="11191" y="-781"/>
                    <a:pt x="6038" y="-781"/>
                    <a:pt x="3462" y="1796"/>
                  </a:cubicBezTo>
                  <a:close/>
                </a:path>
              </a:pathLst>
            </a:custGeom>
            <a:solidFill>
              <a:srgbClr val="644E40"/>
            </a:solidFill>
            <a:ln w="128588"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4E0B8BB6-B6C6-8590-FBBD-8BB8E26F2FA4}"/>
                </a:ext>
              </a:extLst>
            </p:cNvPr>
            <p:cNvSpPr/>
            <p:nvPr/>
          </p:nvSpPr>
          <p:spPr>
            <a:xfrm>
              <a:off x="4655649" y="2611278"/>
              <a:ext cx="15413" cy="15689"/>
            </a:xfrm>
            <a:custGeom>
              <a:avLst/>
              <a:gdLst>
                <a:gd name="connsiteX0" fmla="*/ 4071 w 15413"/>
                <a:gd name="connsiteY0" fmla="*/ 1037 h 15689"/>
                <a:gd name="connsiteX1" fmla="*/ 207 w 15413"/>
                <a:gd name="connsiteY1" fmla="*/ 11342 h 15689"/>
                <a:gd name="connsiteX2" fmla="*/ 10512 w 15413"/>
                <a:gd name="connsiteY2" fmla="*/ 15207 h 15689"/>
                <a:gd name="connsiteX3" fmla="*/ 14376 w 15413"/>
                <a:gd name="connsiteY3" fmla="*/ 4901 h 15689"/>
                <a:gd name="connsiteX4" fmla="*/ 4071 w 15413"/>
                <a:gd name="connsiteY4" fmla="*/ 1037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3" h="15689">
                  <a:moveTo>
                    <a:pt x="4071" y="1037"/>
                  </a:moveTo>
                  <a:cubicBezTo>
                    <a:pt x="4071" y="1037"/>
                    <a:pt x="-1081" y="7478"/>
                    <a:pt x="207" y="11342"/>
                  </a:cubicBezTo>
                  <a:cubicBezTo>
                    <a:pt x="1495" y="15207"/>
                    <a:pt x="6647" y="16495"/>
                    <a:pt x="10512" y="15207"/>
                  </a:cubicBezTo>
                  <a:cubicBezTo>
                    <a:pt x="14376" y="13919"/>
                    <a:pt x="16953" y="8766"/>
                    <a:pt x="14376" y="4901"/>
                  </a:cubicBezTo>
                  <a:cubicBezTo>
                    <a:pt x="11800" y="1037"/>
                    <a:pt x="7936" y="-1539"/>
                    <a:pt x="4071" y="1037"/>
                  </a:cubicBezTo>
                  <a:close/>
                </a:path>
              </a:pathLst>
            </a:custGeom>
            <a:solidFill>
              <a:srgbClr val="644E40"/>
            </a:solidFill>
            <a:ln w="128588"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11E638B-95A9-3B4B-6725-532BEADAA1F7}"/>
                </a:ext>
              </a:extLst>
            </p:cNvPr>
            <p:cNvSpPr/>
            <p:nvPr/>
          </p:nvSpPr>
          <p:spPr>
            <a:xfrm>
              <a:off x="4667279" y="2639643"/>
              <a:ext cx="17168" cy="16803"/>
            </a:xfrm>
            <a:custGeom>
              <a:avLst/>
              <a:gdLst>
                <a:gd name="connsiteX0" fmla="*/ 5323 w 17168"/>
                <a:gd name="connsiteY0" fmla="*/ 1011 h 16803"/>
                <a:gd name="connsiteX1" fmla="*/ 170 w 17168"/>
                <a:gd name="connsiteY1" fmla="*/ 11316 h 16803"/>
                <a:gd name="connsiteX2" fmla="*/ 10475 w 17168"/>
                <a:gd name="connsiteY2" fmla="*/ 16468 h 16803"/>
                <a:gd name="connsiteX3" fmla="*/ 16916 w 17168"/>
                <a:gd name="connsiteY3" fmla="*/ 6163 h 16803"/>
                <a:gd name="connsiteX4" fmla="*/ 6611 w 17168"/>
                <a:gd name="connsiteY4" fmla="*/ 1011 h 16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8" h="16803">
                  <a:moveTo>
                    <a:pt x="5323" y="1011"/>
                  </a:moveTo>
                  <a:cubicBezTo>
                    <a:pt x="5323" y="1011"/>
                    <a:pt x="-1118" y="7451"/>
                    <a:pt x="170" y="11316"/>
                  </a:cubicBezTo>
                  <a:cubicBezTo>
                    <a:pt x="1458" y="15180"/>
                    <a:pt x="6611" y="17757"/>
                    <a:pt x="10475" y="16468"/>
                  </a:cubicBezTo>
                  <a:cubicBezTo>
                    <a:pt x="14340" y="16468"/>
                    <a:pt x="18204" y="10028"/>
                    <a:pt x="16916" y="6163"/>
                  </a:cubicBezTo>
                  <a:cubicBezTo>
                    <a:pt x="15628" y="1011"/>
                    <a:pt x="10475" y="-1566"/>
                    <a:pt x="6611" y="1011"/>
                  </a:cubicBezTo>
                  <a:close/>
                </a:path>
              </a:pathLst>
            </a:custGeom>
            <a:solidFill>
              <a:srgbClr val="644E40"/>
            </a:solidFill>
            <a:ln w="128588"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D2DC656C-5A24-33FD-3AD7-5D34D99B75A1}"/>
                </a:ext>
              </a:extLst>
            </p:cNvPr>
            <p:cNvSpPr/>
            <p:nvPr/>
          </p:nvSpPr>
          <p:spPr>
            <a:xfrm>
              <a:off x="4672602" y="2671320"/>
              <a:ext cx="18033" cy="18283"/>
            </a:xfrm>
            <a:custGeom>
              <a:avLst/>
              <a:gdLst>
                <a:gd name="connsiteX0" fmla="*/ 7729 w 18033"/>
                <a:gd name="connsiteY0" fmla="*/ 250 h 18283"/>
                <a:gd name="connsiteX1" fmla="*/ 0 w 18033"/>
                <a:gd name="connsiteY1" fmla="*/ 10555 h 18283"/>
                <a:gd name="connsiteX2" fmla="*/ 10305 w 18033"/>
                <a:gd name="connsiteY2" fmla="*/ 18284 h 18283"/>
                <a:gd name="connsiteX3" fmla="*/ 18034 w 18033"/>
                <a:gd name="connsiteY3" fmla="*/ 7979 h 18283"/>
                <a:gd name="connsiteX4" fmla="*/ 7729 w 18033"/>
                <a:gd name="connsiteY4" fmla="*/ 250 h 1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3" h="18283">
                  <a:moveTo>
                    <a:pt x="7729" y="250"/>
                  </a:moveTo>
                  <a:cubicBezTo>
                    <a:pt x="7729" y="250"/>
                    <a:pt x="0" y="5402"/>
                    <a:pt x="0" y="10555"/>
                  </a:cubicBezTo>
                  <a:cubicBezTo>
                    <a:pt x="0" y="15707"/>
                    <a:pt x="5153" y="18284"/>
                    <a:pt x="10305" y="18284"/>
                  </a:cubicBezTo>
                  <a:cubicBezTo>
                    <a:pt x="15458" y="18284"/>
                    <a:pt x="18034" y="13131"/>
                    <a:pt x="18034" y="7979"/>
                  </a:cubicBezTo>
                  <a:cubicBezTo>
                    <a:pt x="18034" y="2826"/>
                    <a:pt x="12881" y="-1039"/>
                    <a:pt x="7729" y="250"/>
                  </a:cubicBezTo>
                  <a:close/>
                </a:path>
              </a:pathLst>
            </a:custGeom>
            <a:solidFill>
              <a:srgbClr val="644E40"/>
            </a:solidFill>
            <a:ln w="128588"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D67463C-E2D7-220A-CDA7-83235175DEA6}"/>
                </a:ext>
              </a:extLst>
            </p:cNvPr>
            <p:cNvSpPr/>
            <p:nvPr/>
          </p:nvSpPr>
          <p:spPr>
            <a:xfrm>
              <a:off x="4675178" y="2702485"/>
              <a:ext cx="18033" cy="18034"/>
            </a:xfrm>
            <a:custGeom>
              <a:avLst/>
              <a:gdLst>
                <a:gd name="connsiteX0" fmla="*/ 9017 w 18033"/>
                <a:gd name="connsiteY0" fmla="*/ 0 h 18034"/>
                <a:gd name="connsiteX1" fmla="*/ 0 w 18033"/>
                <a:gd name="connsiteY1" fmla="*/ 9017 h 18034"/>
                <a:gd name="connsiteX2" fmla="*/ 9017 w 18033"/>
                <a:gd name="connsiteY2" fmla="*/ 18034 h 18034"/>
                <a:gd name="connsiteX3" fmla="*/ 18034 w 18033"/>
                <a:gd name="connsiteY3" fmla="*/ 9017 h 18034"/>
                <a:gd name="connsiteX4" fmla="*/ 7729 w 18033"/>
                <a:gd name="connsiteY4" fmla="*/ 0 h 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3" h="18034">
                  <a:moveTo>
                    <a:pt x="9017" y="0"/>
                  </a:moveTo>
                  <a:cubicBezTo>
                    <a:pt x="9017" y="0"/>
                    <a:pt x="0" y="5153"/>
                    <a:pt x="0" y="9017"/>
                  </a:cubicBezTo>
                  <a:cubicBezTo>
                    <a:pt x="0" y="14170"/>
                    <a:pt x="3864" y="18034"/>
                    <a:pt x="9017" y="18034"/>
                  </a:cubicBezTo>
                  <a:cubicBezTo>
                    <a:pt x="14170" y="18034"/>
                    <a:pt x="18034" y="14170"/>
                    <a:pt x="18034" y="9017"/>
                  </a:cubicBezTo>
                  <a:cubicBezTo>
                    <a:pt x="18034" y="3865"/>
                    <a:pt x="14170" y="0"/>
                    <a:pt x="7729" y="0"/>
                  </a:cubicBezTo>
                  <a:close/>
                </a:path>
              </a:pathLst>
            </a:custGeom>
            <a:solidFill>
              <a:srgbClr val="644E40"/>
            </a:solidFill>
            <a:ln w="128588"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5D65B4C2-F8AF-531C-1E96-2E8F7102DAF2}"/>
                </a:ext>
              </a:extLst>
            </p:cNvPr>
            <p:cNvSpPr/>
            <p:nvPr/>
          </p:nvSpPr>
          <p:spPr>
            <a:xfrm>
              <a:off x="4337809" y="2977595"/>
              <a:ext cx="111943" cy="73977"/>
            </a:xfrm>
            <a:custGeom>
              <a:avLst/>
              <a:gdLst>
                <a:gd name="connsiteX0" fmla="*/ 77164 w 111943"/>
                <a:gd name="connsiteY0" fmla="*/ 36622 h 73977"/>
                <a:gd name="connsiteX1" fmla="*/ 42384 w 111943"/>
                <a:gd name="connsiteY1" fmla="*/ 4418 h 73977"/>
                <a:gd name="connsiteX2" fmla="*/ 1163 w 111943"/>
                <a:gd name="connsiteY2" fmla="*/ 10859 h 73977"/>
                <a:gd name="connsiteX3" fmla="*/ 21774 w 111943"/>
                <a:gd name="connsiteY3" fmla="*/ 45639 h 73977"/>
                <a:gd name="connsiteX4" fmla="*/ 64282 w 111943"/>
                <a:gd name="connsiteY4" fmla="*/ 55944 h 73977"/>
                <a:gd name="connsiteX5" fmla="*/ 111944 w 111943"/>
                <a:gd name="connsiteY5" fmla="*/ 73978 h 73977"/>
                <a:gd name="connsiteX6" fmla="*/ 77164 w 111943"/>
                <a:gd name="connsiteY6" fmla="*/ 37910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77164" y="36622"/>
                  </a:moveTo>
                  <a:cubicBezTo>
                    <a:pt x="64282" y="22452"/>
                    <a:pt x="50113" y="8282"/>
                    <a:pt x="42384" y="4418"/>
                  </a:cubicBezTo>
                  <a:cubicBezTo>
                    <a:pt x="28214" y="-3311"/>
                    <a:pt x="6316" y="-735"/>
                    <a:pt x="1163" y="10859"/>
                  </a:cubicBezTo>
                  <a:cubicBezTo>
                    <a:pt x="-3989" y="22452"/>
                    <a:pt x="8892" y="39198"/>
                    <a:pt x="21774" y="45639"/>
                  </a:cubicBezTo>
                  <a:cubicBezTo>
                    <a:pt x="28214" y="49503"/>
                    <a:pt x="44960" y="50791"/>
                    <a:pt x="64282" y="55944"/>
                  </a:cubicBezTo>
                  <a:cubicBezTo>
                    <a:pt x="82316" y="59808"/>
                    <a:pt x="101638" y="66249"/>
                    <a:pt x="111944" y="73978"/>
                  </a:cubicBezTo>
                  <a:cubicBezTo>
                    <a:pt x="102927" y="67537"/>
                    <a:pt x="91333" y="52079"/>
                    <a:pt x="77164" y="37910"/>
                  </a:cubicBezTo>
                  <a:close/>
                </a:path>
              </a:pathLst>
            </a:custGeom>
            <a:solidFill>
              <a:srgbClr val="644E40"/>
            </a:solidFill>
            <a:ln w="128588"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161DB914-32A3-5119-8D58-005E8F0BD7D5}"/>
                </a:ext>
              </a:extLst>
            </p:cNvPr>
            <p:cNvSpPr/>
            <p:nvPr/>
          </p:nvSpPr>
          <p:spPr>
            <a:xfrm>
              <a:off x="4306769" y="2815842"/>
              <a:ext cx="96610" cy="164882"/>
            </a:xfrm>
            <a:custGeom>
              <a:avLst/>
              <a:gdLst>
                <a:gd name="connsiteX0" fmla="*/ 81153 w 96610"/>
                <a:gd name="connsiteY0" fmla="*/ 132679 h 164882"/>
                <a:gd name="connsiteX1" fmla="*/ 48949 w 96610"/>
                <a:gd name="connsiteY1" fmla="*/ 64407 h 164882"/>
                <a:gd name="connsiteX2" fmla="*/ 16746 w 96610"/>
                <a:gd name="connsiteY2" fmla="*/ 14170 h 164882"/>
                <a:gd name="connsiteX3" fmla="*/ 2576 w 96610"/>
                <a:gd name="connsiteY3" fmla="*/ 0 h 164882"/>
                <a:gd name="connsiteX4" fmla="*/ 0 w 96610"/>
                <a:gd name="connsiteY4" fmla="*/ 20610 h 164882"/>
                <a:gd name="connsiteX5" fmla="*/ 16746 w 96610"/>
                <a:gd name="connsiteY5" fmla="*/ 82441 h 164882"/>
                <a:gd name="connsiteX6" fmla="*/ 66983 w 96610"/>
                <a:gd name="connsiteY6" fmla="*/ 144272 h 164882"/>
                <a:gd name="connsiteX7" fmla="*/ 96611 w 96610"/>
                <a:gd name="connsiteY7" fmla="*/ 164883 h 164882"/>
                <a:gd name="connsiteX8" fmla="*/ 82441 w 96610"/>
                <a:gd name="connsiteY8" fmla="*/ 132679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81153" y="132679"/>
                  </a:moveTo>
                  <a:cubicBezTo>
                    <a:pt x="72136" y="113357"/>
                    <a:pt x="60543" y="88882"/>
                    <a:pt x="48949" y="64407"/>
                  </a:cubicBezTo>
                  <a:cubicBezTo>
                    <a:pt x="36068" y="39933"/>
                    <a:pt x="25763" y="23187"/>
                    <a:pt x="16746" y="14170"/>
                  </a:cubicBezTo>
                  <a:cubicBezTo>
                    <a:pt x="7729" y="3865"/>
                    <a:pt x="2576" y="0"/>
                    <a:pt x="2576" y="0"/>
                  </a:cubicBezTo>
                  <a:cubicBezTo>
                    <a:pt x="2576" y="0"/>
                    <a:pt x="0" y="6441"/>
                    <a:pt x="0" y="20610"/>
                  </a:cubicBezTo>
                  <a:cubicBezTo>
                    <a:pt x="0" y="34780"/>
                    <a:pt x="2576" y="55390"/>
                    <a:pt x="16746" y="82441"/>
                  </a:cubicBezTo>
                  <a:cubicBezTo>
                    <a:pt x="30915" y="109492"/>
                    <a:pt x="50238" y="131391"/>
                    <a:pt x="66983" y="144272"/>
                  </a:cubicBezTo>
                  <a:cubicBezTo>
                    <a:pt x="83729" y="158442"/>
                    <a:pt x="96611" y="164883"/>
                    <a:pt x="96611" y="164883"/>
                  </a:cubicBezTo>
                  <a:cubicBezTo>
                    <a:pt x="96611" y="164883"/>
                    <a:pt x="90170" y="150713"/>
                    <a:pt x="82441" y="132679"/>
                  </a:cubicBezTo>
                  <a:close/>
                </a:path>
              </a:pathLst>
            </a:custGeom>
            <a:solidFill>
              <a:srgbClr val="644E40"/>
            </a:solidFill>
            <a:ln w="128588"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619AE33D-C990-03FF-B535-1221956887A1}"/>
                </a:ext>
              </a:extLst>
            </p:cNvPr>
            <p:cNvSpPr/>
            <p:nvPr/>
          </p:nvSpPr>
          <p:spPr>
            <a:xfrm>
              <a:off x="4343873" y="3184252"/>
              <a:ext cx="139372" cy="183600"/>
            </a:xfrm>
            <a:custGeom>
              <a:avLst/>
              <a:gdLst>
                <a:gd name="connsiteX0" fmla="*/ 139372 w 139372"/>
                <a:gd name="connsiteY0" fmla="*/ 137832 h 183600"/>
                <a:gd name="connsiteX1" fmla="*/ 122626 w 139372"/>
                <a:gd name="connsiteY1" fmla="*/ 101763 h 183600"/>
                <a:gd name="connsiteX2" fmla="*/ 68524 w 139372"/>
                <a:gd name="connsiteY2" fmla="*/ 90170 h 183600"/>
                <a:gd name="connsiteX3" fmla="*/ 50490 w 139372"/>
                <a:gd name="connsiteY3" fmla="*/ 115933 h 183600"/>
                <a:gd name="connsiteX4" fmla="*/ 50490 w 139372"/>
                <a:gd name="connsiteY4" fmla="*/ 124950 h 183600"/>
                <a:gd name="connsiteX5" fmla="*/ 51778 w 139372"/>
                <a:gd name="connsiteY5" fmla="*/ 115933 h 183600"/>
                <a:gd name="connsiteX6" fmla="*/ 71101 w 139372"/>
                <a:gd name="connsiteY6" fmla="*/ 96611 h 183600"/>
                <a:gd name="connsiteX7" fmla="*/ 113609 w 139372"/>
                <a:gd name="connsiteY7" fmla="*/ 109492 h 183600"/>
                <a:gd name="connsiteX8" fmla="*/ 125203 w 139372"/>
                <a:gd name="connsiteY8" fmla="*/ 137832 h 183600"/>
                <a:gd name="connsiteX9" fmla="*/ 105880 w 139372"/>
                <a:gd name="connsiteY9" fmla="*/ 164883 h 183600"/>
                <a:gd name="connsiteX10" fmla="*/ 67236 w 139372"/>
                <a:gd name="connsiteY10" fmla="*/ 164883 h 183600"/>
                <a:gd name="connsiteX11" fmla="*/ 36321 w 139372"/>
                <a:gd name="connsiteY11" fmla="*/ 139120 h 183600"/>
                <a:gd name="connsiteX12" fmla="*/ 7982 w 139372"/>
                <a:gd name="connsiteY12" fmla="*/ 72136 h 183600"/>
                <a:gd name="connsiteX13" fmla="*/ 7982 w 139372"/>
                <a:gd name="connsiteY13" fmla="*/ 19322 h 183600"/>
                <a:gd name="connsiteX14" fmla="*/ 13134 w 139372"/>
                <a:gd name="connsiteY14" fmla="*/ 0 h 183600"/>
                <a:gd name="connsiteX15" fmla="*/ 6693 w 139372"/>
                <a:gd name="connsiteY15" fmla="*/ 19322 h 183600"/>
                <a:gd name="connsiteX16" fmla="*/ 253 w 139372"/>
                <a:gd name="connsiteY16" fmla="*/ 73424 h 183600"/>
                <a:gd name="connsiteX17" fmla="*/ 24727 w 139372"/>
                <a:gd name="connsiteY17" fmla="*/ 146849 h 183600"/>
                <a:gd name="connsiteX18" fmla="*/ 59507 w 139372"/>
                <a:gd name="connsiteY18" fmla="*/ 177764 h 183600"/>
                <a:gd name="connsiteX19" fmla="*/ 109745 w 139372"/>
                <a:gd name="connsiteY19" fmla="*/ 177764 h 183600"/>
                <a:gd name="connsiteX20" fmla="*/ 135508 w 139372"/>
                <a:gd name="connsiteY20" fmla="*/ 137832 h 18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372" h="183600">
                  <a:moveTo>
                    <a:pt x="139372" y="137832"/>
                  </a:moveTo>
                  <a:cubicBezTo>
                    <a:pt x="139372" y="122374"/>
                    <a:pt x="131643" y="109492"/>
                    <a:pt x="122626" y="101763"/>
                  </a:cubicBezTo>
                  <a:cubicBezTo>
                    <a:pt x="104592" y="85018"/>
                    <a:pt x="81406" y="82441"/>
                    <a:pt x="68524" y="90170"/>
                  </a:cubicBezTo>
                  <a:cubicBezTo>
                    <a:pt x="55643" y="97899"/>
                    <a:pt x="51778" y="109492"/>
                    <a:pt x="50490" y="115933"/>
                  </a:cubicBezTo>
                  <a:cubicBezTo>
                    <a:pt x="50490" y="122374"/>
                    <a:pt x="50490" y="124950"/>
                    <a:pt x="50490" y="124950"/>
                  </a:cubicBezTo>
                  <a:cubicBezTo>
                    <a:pt x="50490" y="124950"/>
                    <a:pt x="50490" y="122374"/>
                    <a:pt x="51778" y="115933"/>
                  </a:cubicBezTo>
                  <a:cubicBezTo>
                    <a:pt x="54355" y="110780"/>
                    <a:pt x="59507" y="101763"/>
                    <a:pt x="71101" y="96611"/>
                  </a:cubicBezTo>
                  <a:cubicBezTo>
                    <a:pt x="82694" y="91458"/>
                    <a:pt x="100728" y="95323"/>
                    <a:pt x="113609" y="109492"/>
                  </a:cubicBezTo>
                  <a:cubicBezTo>
                    <a:pt x="120050" y="115933"/>
                    <a:pt x="125203" y="126238"/>
                    <a:pt x="125203" y="137832"/>
                  </a:cubicBezTo>
                  <a:cubicBezTo>
                    <a:pt x="125203" y="148137"/>
                    <a:pt x="118762" y="159730"/>
                    <a:pt x="105880" y="164883"/>
                  </a:cubicBezTo>
                  <a:cubicBezTo>
                    <a:pt x="94287" y="170035"/>
                    <a:pt x="80118" y="170035"/>
                    <a:pt x="67236" y="164883"/>
                  </a:cubicBezTo>
                  <a:cubicBezTo>
                    <a:pt x="54355" y="159730"/>
                    <a:pt x="45338" y="149425"/>
                    <a:pt x="36321" y="139120"/>
                  </a:cubicBezTo>
                  <a:cubicBezTo>
                    <a:pt x="19575" y="117221"/>
                    <a:pt x="11846" y="92746"/>
                    <a:pt x="7982" y="72136"/>
                  </a:cubicBezTo>
                  <a:cubicBezTo>
                    <a:pt x="4117" y="50238"/>
                    <a:pt x="6693" y="32204"/>
                    <a:pt x="7982" y="19322"/>
                  </a:cubicBezTo>
                  <a:cubicBezTo>
                    <a:pt x="10558" y="6441"/>
                    <a:pt x="13134" y="0"/>
                    <a:pt x="13134" y="0"/>
                  </a:cubicBezTo>
                  <a:cubicBezTo>
                    <a:pt x="13134" y="0"/>
                    <a:pt x="9270" y="6441"/>
                    <a:pt x="6693" y="19322"/>
                  </a:cubicBezTo>
                  <a:cubicBezTo>
                    <a:pt x="2829" y="32204"/>
                    <a:pt x="-1035" y="50238"/>
                    <a:pt x="253" y="73424"/>
                  </a:cubicBezTo>
                  <a:cubicBezTo>
                    <a:pt x="1541" y="96611"/>
                    <a:pt x="9270" y="122374"/>
                    <a:pt x="24727" y="146849"/>
                  </a:cubicBezTo>
                  <a:cubicBezTo>
                    <a:pt x="32456" y="158442"/>
                    <a:pt x="44050" y="171323"/>
                    <a:pt x="59507" y="177764"/>
                  </a:cubicBezTo>
                  <a:cubicBezTo>
                    <a:pt x="73677" y="184205"/>
                    <a:pt x="92999" y="186781"/>
                    <a:pt x="109745" y="177764"/>
                  </a:cubicBezTo>
                  <a:cubicBezTo>
                    <a:pt x="125203" y="170035"/>
                    <a:pt x="136796" y="153289"/>
                    <a:pt x="135508" y="137832"/>
                  </a:cubicBezTo>
                  <a:close/>
                </a:path>
              </a:pathLst>
            </a:custGeom>
            <a:solidFill>
              <a:srgbClr val="644E40"/>
            </a:solidFill>
            <a:ln w="128588"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26E65F0-417C-CBA7-DEB5-3E002DA2DBD4}"/>
                </a:ext>
              </a:extLst>
            </p:cNvPr>
            <p:cNvSpPr/>
            <p:nvPr/>
          </p:nvSpPr>
          <p:spPr>
            <a:xfrm>
              <a:off x="4371523" y="2178210"/>
              <a:ext cx="78230" cy="292409"/>
            </a:xfrm>
            <a:custGeom>
              <a:avLst/>
              <a:gdLst>
                <a:gd name="connsiteX0" fmla="*/ 2230 w 78230"/>
                <a:gd name="connsiteY0" fmla="*/ 27051 h 292409"/>
                <a:gd name="connsiteX1" fmla="*/ 22840 w 78230"/>
                <a:gd name="connsiteY1" fmla="*/ 124950 h 292409"/>
                <a:gd name="connsiteX2" fmla="*/ 53756 w 78230"/>
                <a:gd name="connsiteY2" fmla="*/ 184205 h 292409"/>
                <a:gd name="connsiteX3" fmla="*/ 70501 w 78230"/>
                <a:gd name="connsiteY3" fmla="*/ 237019 h 292409"/>
                <a:gd name="connsiteX4" fmla="*/ 71790 w 78230"/>
                <a:gd name="connsiteY4" fmla="*/ 276951 h 292409"/>
                <a:gd name="connsiteX5" fmla="*/ 70501 w 78230"/>
                <a:gd name="connsiteY5" fmla="*/ 292409 h 292409"/>
                <a:gd name="connsiteX6" fmla="*/ 74366 w 78230"/>
                <a:gd name="connsiteY6" fmla="*/ 278240 h 292409"/>
                <a:gd name="connsiteX7" fmla="*/ 78230 w 78230"/>
                <a:gd name="connsiteY7" fmla="*/ 238307 h 292409"/>
                <a:gd name="connsiteX8" fmla="*/ 65349 w 78230"/>
                <a:gd name="connsiteY8" fmla="*/ 180340 h 292409"/>
                <a:gd name="connsiteX9" fmla="*/ 35722 w 78230"/>
                <a:gd name="connsiteY9" fmla="*/ 119798 h 292409"/>
                <a:gd name="connsiteX10" fmla="*/ 9959 w 78230"/>
                <a:gd name="connsiteY10" fmla="*/ 28339 h 292409"/>
                <a:gd name="connsiteX11" fmla="*/ 12535 w 78230"/>
                <a:gd name="connsiteY11" fmla="*/ 6441 h 292409"/>
                <a:gd name="connsiteX12" fmla="*/ 13823 w 78230"/>
                <a:gd name="connsiteY12" fmla="*/ 0 h 292409"/>
                <a:gd name="connsiteX13" fmla="*/ 9959 w 78230"/>
                <a:gd name="connsiteY13" fmla="*/ 6441 h 292409"/>
                <a:gd name="connsiteX14" fmla="*/ 2230 w 78230"/>
                <a:gd name="connsiteY14" fmla="*/ 28339 h 29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30" h="292409">
                  <a:moveTo>
                    <a:pt x="2230" y="27051"/>
                  </a:moveTo>
                  <a:cubicBezTo>
                    <a:pt x="-2923" y="47661"/>
                    <a:pt x="-346" y="83729"/>
                    <a:pt x="22840" y="124950"/>
                  </a:cubicBezTo>
                  <a:cubicBezTo>
                    <a:pt x="33145" y="145561"/>
                    <a:pt x="44739" y="164883"/>
                    <a:pt x="53756" y="184205"/>
                  </a:cubicBezTo>
                  <a:cubicBezTo>
                    <a:pt x="62773" y="203527"/>
                    <a:pt x="67925" y="221561"/>
                    <a:pt x="70501" y="237019"/>
                  </a:cubicBezTo>
                  <a:cubicBezTo>
                    <a:pt x="73078" y="253765"/>
                    <a:pt x="73078" y="266646"/>
                    <a:pt x="71790" y="276951"/>
                  </a:cubicBezTo>
                  <a:cubicBezTo>
                    <a:pt x="71790" y="285968"/>
                    <a:pt x="70501" y="292409"/>
                    <a:pt x="70501" y="292409"/>
                  </a:cubicBezTo>
                  <a:cubicBezTo>
                    <a:pt x="70501" y="292409"/>
                    <a:pt x="71790" y="287257"/>
                    <a:pt x="74366" y="278240"/>
                  </a:cubicBezTo>
                  <a:cubicBezTo>
                    <a:pt x="76942" y="269223"/>
                    <a:pt x="78230" y="255053"/>
                    <a:pt x="78230" y="238307"/>
                  </a:cubicBezTo>
                  <a:cubicBezTo>
                    <a:pt x="78230" y="221561"/>
                    <a:pt x="73078" y="200951"/>
                    <a:pt x="65349" y="180340"/>
                  </a:cubicBezTo>
                  <a:cubicBezTo>
                    <a:pt x="57620" y="159730"/>
                    <a:pt x="46027" y="140408"/>
                    <a:pt x="35722" y="119798"/>
                  </a:cubicBezTo>
                  <a:cubicBezTo>
                    <a:pt x="15111" y="79865"/>
                    <a:pt x="8671" y="48950"/>
                    <a:pt x="9959" y="28339"/>
                  </a:cubicBezTo>
                  <a:cubicBezTo>
                    <a:pt x="9959" y="18034"/>
                    <a:pt x="11247" y="11593"/>
                    <a:pt x="12535" y="6441"/>
                  </a:cubicBezTo>
                  <a:cubicBezTo>
                    <a:pt x="12535" y="2576"/>
                    <a:pt x="13823" y="0"/>
                    <a:pt x="13823" y="0"/>
                  </a:cubicBezTo>
                  <a:cubicBezTo>
                    <a:pt x="13823" y="0"/>
                    <a:pt x="12535" y="2576"/>
                    <a:pt x="9959" y="6441"/>
                  </a:cubicBezTo>
                  <a:cubicBezTo>
                    <a:pt x="7382" y="10305"/>
                    <a:pt x="4806" y="18034"/>
                    <a:pt x="2230" y="28339"/>
                  </a:cubicBezTo>
                  <a:close/>
                </a:path>
              </a:pathLst>
            </a:custGeom>
            <a:solidFill>
              <a:srgbClr val="644E40"/>
            </a:solidFill>
            <a:ln w="128588"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3150E27A-1E03-825B-F0E1-8591B29FD256}"/>
                </a:ext>
              </a:extLst>
            </p:cNvPr>
            <p:cNvSpPr/>
            <p:nvPr/>
          </p:nvSpPr>
          <p:spPr>
            <a:xfrm>
              <a:off x="4395508" y="2156311"/>
              <a:ext cx="45227" cy="159730"/>
            </a:xfrm>
            <a:custGeom>
              <a:avLst/>
              <a:gdLst>
                <a:gd name="connsiteX0" fmla="*/ 14312 w 45227"/>
                <a:gd name="connsiteY0" fmla="*/ 100475 h 159730"/>
                <a:gd name="connsiteX1" fmla="*/ 45228 w 45227"/>
                <a:gd name="connsiteY1" fmla="*/ 159730 h 159730"/>
                <a:gd name="connsiteX2" fmla="*/ 23329 w 45227"/>
                <a:gd name="connsiteY2" fmla="*/ 100475 h 159730"/>
                <a:gd name="connsiteX3" fmla="*/ 18177 w 45227"/>
                <a:gd name="connsiteY3" fmla="*/ 43797 h 159730"/>
                <a:gd name="connsiteX4" fmla="*/ 11736 w 45227"/>
                <a:gd name="connsiteY4" fmla="*/ 0 h 159730"/>
                <a:gd name="connsiteX5" fmla="*/ 143 w 45227"/>
                <a:gd name="connsiteY5" fmla="*/ 45085 h 159730"/>
                <a:gd name="connsiteX6" fmla="*/ 14312 w 45227"/>
                <a:gd name="connsiteY6" fmla="*/ 101764 h 15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59730">
                  <a:moveTo>
                    <a:pt x="14312" y="100475"/>
                  </a:moveTo>
                  <a:cubicBezTo>
                    <a:pt x="23329" y="123662"/>
                    <a:pt x="36211" y="145561"/>
                    <a:pt x="45228" y="159730"/>
                  </a:cubicBezTo>
                  <a:cubicBezTo>
                    <a:pt x="37499" y="148137"/>
                    <a:pt x="28482" y="123662"/>
                    <a:pt x="23329" y="100475"/>
                  </a:cubicBezTo>
                  <a:cubicBezTo>
                    <a:pt x="18177" y="76001"/>
                    <a:pt x="19465" y="54102"/>
                    <a:pt x="18177" y="43797"/>
                  </a:cubicBezTo>
                  <a:cubicBezTo>
                    <a:pt x="18177" y="24475"/>
                    <a:pt x="16888" y="0"/>
                    <a:pt x="11736" y="0"/>
                  </a:cubicBezTo>
                  <a:cubicBezTo>
                    <a:pt x="6583" y="0"/>
                    <a:pt x="-1146" y="23187"/>
                    <a:pt x="143" y="45085"/>
                  </a:cubicBezTo>
                  <a:cubicBezTo>
                    <a:pt x="143" y="55390"/>
                    <a:pt x="5295" y="78577"/>
                    <a:pt x="14312" y="101764"/>
                  </a:cubicBezTo>
                  <a:close/>
                </a:path>
              </a:pathLst>
            </a:custGeom>
            <a:solidFill>
              <a:srgbClr val="644E40"/>
            </a:solidFill>
            <a:ln w="128588"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87932988-38C3-A4F4-0599-C336975E9C44}"/>
                </a:ext>
              </a:extLst>
            </p:cNvPr>
            <p:cNvSpPr/>
            <p:nvPr/>
          </p:nvSpPr>
          <p:spPr>
            <a:xfrm>
              <a:off x="4431719" y="2567221"/>
              <a:ext cx="143818" cy="116308"/>
            </a:xfrm>
            <a:custGeom>
              <a:avLst/>
              <a:gdLst>
                <a:gd name="connsiteX0" fmla="*/ 6441 w 143818"/>
                <a:gd name="connsiteY0" fmla="*/ 23195 h 116308"/>
                <a:gd name="connsiteX1" fmla="*/ 6441 w 143818"/>
                <a:gd name="connsiteY1" fmla="*/ 23195 h 116308"/>
                <a:gd name="connsiteX2" fmla="*/ 34780 w 143818"/>
                <a:gd name="connsiteY2" fmla="*/ 32212 h 116308"/>
                <a:gd name="connsiteX3" fmla="*/ 77289 w 143818"/>
                <a:gd name="connsiteY3" fmla="*/ 45093 h 116308"/>
                <a:gd name="connsiteX4" fmla="*/ 131391 w 143818"/>
                <a:gd name="connsiteY4" fmla="*/ 106924 h 116308"/>
                <a:gd name="connsiteX5" fmla="*/ 137831 w 143818"/>
                <a:gd name="connsiteY5" fmla="*/ 113365 h 116308"/>
                <a:gd name="connsiteX6" fmla="*/ 142984 w 143818"/>
                <a:gd name="connsiteY6" fmla="*/ 77297 h 116308"/>
                <a:gd name="connsiteX7" fmla="*/ 105628 w 143818"/>
                <a:gd name="connsiteY7" fmla="*/ 18042 h 116308"/>
                <a:gd name="connsiteX8" fmla="*/ 18034 w 143818"/>
                <a:gd name="connsiteY8" fmla="*/ 6449 h 116308"/>
                <a:gd name="connsiteX9" fmla="*/ 0 w 143818"/>
                <a:gd name="connsiteY9" fmla="*/ 15466 h 116308"/>
                <a:gd name="connsiteX10" fmla="*/ 10305 w 143818"/>
                <a:gd name="connsiteY10" fmla="*/ 12890 h 116308"/>
                <a:gd name="connsiteX11" fmla="*/ 72136 w 143818"/>
                <a:gd name="connsiteY11" fmla="*/ 12890 h 116308"/>
                <a:gd name="connsiteX12" fmla="*/ 118509 w 143818"/>
                <a:gd name="connsiteY12" fmla="*/ 47670 h 116308"/>
                <a:gd name="connsiteX13" fmla="*/ 131391 w 143818"/>
                <a:gd name="connsiteY13" fmla="*/ 72144 h 116308"/>
                <a:gd name="connsiteX14" fmla="*/ 115933 w 143818"/>
                <a:gd name="connsiteY14" fmla="*/ 47670 h 116308"/>
                <a:gd name="connsiteX15" fmla="*/ 61831 w 143818"/>
                <a:gd name="connsiteY15" fmla="*/ 16754 h 116308"/>
                <a:gd name="connsiteX16" fmla="*/ 85017 w 143818"/>
                <a:gd name="connsiteY16" fmla="*/ 30924 h 116308"/>
                <a:gd name="connsiteX17" fmla="*/ 88882 w 143818"/>
                <a:gd name="connsiteY17" fmla="*/ 33500 h 116308"/>
                <a:gd name="connsiteX18" fmla="*/ 88882 w 143818"/>
                <a:gd name="connsiteY18" fmla="*/ 33500 h 116308"/>
                <a:gd name="connsiteX19" fmla="*/ 92746 w 143818"/>
                <a:gd name="connsiteY19" fmla="*/ 36076 h 116308"/>
                <a:gd name="connsiteX20" fmla="*/ 104340 w 143818"/>
                <a:gd name="connsiteY20" fmla="*/ 48958 h 116308"/>
                <a:gd name="connsiteX21" fmla="*/ 88882 w 143818"/>
                <a:gd name="connsiteY21" fmla="*/ 34788 h 116308"/>
                <a:gd name="connsiteX22" fmla="*/ 83729 w 143818"/>
                <a:gd name="connsiteY22" fmla="*/ 32212 h 116308"/>
                <a:gd name="connsiteX23" fmla="*/ 45085 w 143818"/>
                <a:gd name="connsiteY23" fmla="*/ 18042 h 116308"/>
                <a:gd name="connsiteX24" fmla="*/ 6441 w 143818"/>
                <a:gd name="connsiteY24" fmla="*/ 25771 h 11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818" h="116308">
                  <a:moveTo>
                    <a:pt x="6441" y="23195"/>
                  </a:moveTo>
                  <a:cubicBezTo>
                    <a:pt x="6441" y="23195"/>
                    <a:pt x="6441" y="23195"/>
                    <a:pt x="6441" y="23195"/>
                  </a:cubicBezTo>
                  <a:cubicBezTo>
                    <a:pt x="12881" y="24483"/>
                    <a:pt x="23187" y="28347"/>
                    <a:pt x="34780" y="32212"/>
                  </a:cubicBezTo>
                  <a:cubicBezTo>
                    <a:pt x="46373" y="36076"/>
                    <a:pt x="60543" y="39941"/>
                    <a:pt x="77289" y="45093"/>
                  </a:cubicBezTo>
                  <a:cubicBezTo>
                    <a:pt x="110780" y="54110"/>
                    <a:pt x="131391" y="81161"/>
                    <a:pt x="131391" y="106924"/>
                  </a:cubicBezTo>
                  <a:cubicBezTo>
                    <a:pt x="131391" y="117230"/>
                    <a:pt x="133967" y="118518"/>
                    <a:pt x="137831" y="113365"/>
                  </a:cubicBezTo>
                  <a:cubicBezTo>
                    <a:pt x="141696" y="108213"/>
                    <a:pt x="145560" y="95331"/>
                    <a:pt x="142984" y="77297"/>
                  </a:cubicBezTo>
                  <a:cubicBezTo>
                    <a:pt x="140408" y="59263"/>
                    <a:pt x="128814" y="34788"/>
                    <a:pt x="105628" y="18042"/>
                  </a:cubicBezTo>
                  <a:cubicBezTo>
                    <a:pt x="82441" y="1296"/>
                    <a:pt x="47661" y="-6432"/>
                    <a:pt x="18034" y="6449"/>
                  </a:cubicBezTo>
                  <a:cubicBezTo>
                    <a:pt x="5153" y="11602"/>
                    <a:pt x="1288" y="15466"/>
                    <a:pt x="0" y="15466"/>
                  </a:cubicBezTo>
                  <a:cubicBezTo>
                    <a:pt x="0" y="15466"/>
                    <a:pt x="3864" y="15466"/>
                    <a:pt x="10305" y="12890"/>
                  </a:cubicBezTo>
                  <a:cubicBezTo>
                    <a:pt x="24475" y="7737"/>
                    <a:pt x="51526" y="5161"/>
                    <a:pt x="72136" y="12890"/>
                  </a:cubicBezTo>
                  <a:cubicBezTo>
                    <a:pt x="92746" y="19330"/>
                    <a:pt x="109492" y="34788"/>
                    <a:pt x="118509" y="47670"/>
                  </a:cubicBezTo>
                  <a:cubicBezTo>
                    <a:pt x="127526" y="61839"/>
                    <a:pt x="131391" y="72144"/>
                    <a:pt x="131391" y="72144"/>
                  </a:cubicBezTo>
                  <a:cubicBezTo>
                    <a:pt x="131391" y="72144"/>
                    <a:pt x="127526" y="60551"/>
                    <a:pt x="115933" y="47670"/>
                  </a:cubicBezTo>
                  <a:cubicBezTo>
                    <a:pt x="104340" y="34788"/>
                    <a:pt x="83729" y="20619"/>
                    <a:pt x="61831" y="16754"/>
                  </a:cubicBezTo>
                  <a:cubicBezTo>
                    <a:pt x="70848" y="20619"/>
                    <a:pt x="78577" y="25771"/>
                    <a:pt x="85017" y="30924"/>
                  </a:cubicBezTo>
                  <a:cubicBezTo>
                    <a:pt x="85017" y="30924"/>
                    <a:pt x="87594" y="32212"/>
                    <a:pt x="88882" y="33500"/>
                  </a:cubicBezTo>
                  <a:cubicBezTo>
                    <a:pt x="88882" y="33500"/>
                    <a:pt x="88882" y="33500"/>
                    <a:pt x="88882" y="33500"/>
                  </a:cubicBezTo>
                  <a:cubicBezTo>
                    <a:pt x="88882" y="33500"/>
                    <a:pt x="91458" y="33500"/>
                    <a:pt x="92746" y="36076"/>
                  </a:cubicBezTo>
                  <a:cubicBezTo>
                    <a:pt x="100475" y="42517"/>
                    <a:pt x="104340" y="48958"/>
                    <a:pt x="104340" y="48958"/>
                  </a:cubicBezTo>
                  <a:cubicBezTo>
                    <a:pt x="104340" y="48958"/>
                    <a:pt x="99187" y="42517"/>
                    <a:pt x="88882" y="34788"/>
                  </a:cubicBezTo>
                  <a:cubicBezTo>
                    <a:pt x="88882" y="34788"/>
                    <a:pt x="85017" y="33500"/>
                    <a:pt x="83729" y="32212"/>
                  </a:cubicBezTo>
                  <a:cubicBezTo>
                    <a:pt x="73424" y="25771"/>
                    <a:pt x="59255" y="19330"/>
                    <a:pt x="45085" y="18042"/>
                  </a:cubicBezTo>
                  <a:cubicBezTo>
                    <a:pt x="27051" y="16754"/>
                    <a:pt x="14170" y="21907"/>
                    <a:pt x="6441" y="25771"/>
                  </a:cubicBezTo>
                  <a:close/>
                </a:path>
              </a:pathLst>
            </a:custGeom>
            <a:solidFill>
              <a:srgbClr val="644E40"/>
            </a:solidFill>
            <a:ln w="128588"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101C5F81-5F7A-3119-487F-103117B68F89}"/>
                </a:ext>
              </a:extLst>
            </p:cNvPr>
            <p:cNvSpPr/>
            <p:nvPr/>
          </p:nvSpPr>
          <p:spPr>
            <a:xfrm>
              <a:off x="4478092" y="1948689"/>
              <a:ext cx="99880" cy="101678"/>
            </a:xfrm>
            <a:custGeom>
              <a:avLst/>
              <a:gdLst>
                <a:gd name="connsiteX0" fmla="*/ 48949 w 99880"/>
                <a:gd name="connsiteY0" fmla="*/ 78808 h 101678"/>
                <a:gd name="connsiteX1" fmla="*/ 18034 w 99880"/>
                <a:gd name="connsiteY1" fmla="*/ 100706 h 101678"/>
                <a:gd name="connsiteX2" fmla="*/ 72136 w 99880"/>
                <a:gd name="connsiteY2" fmla="*/ 73655 h 101678"/>
                <a:gd name="connsiteX3" fmla="*/ 96611 w 99880"/>
                <a:gd name="connsiteY3" fmla="*/ 32435 h 101678"/>
                <a:gd name="connsiteX4" fmla="*/ 91458 w 99880"/>
                <a:gd name="connsiteY4" fmla="*/ 5384 h 101678"/>
                <a:gd name="connsiteX5" fmla="*/ 41221 w 99880"/>
                <a:gd name="connsiteY5" fmla="*/ 49181 h 101678"/>
                <a:gd name="connsiteX6" fmla="*/ 0 w 99880"/>
                <a:gd name="connsiteY6" fmla="*/ 91689 h 101678"/>
                <a:gd name="connsiteX7" fmla="*/ 0 w 99880"/>
                <a:gd name="connsiteY7" fmla="*/ 91689 h 101678"/>
                <a:gd name="connsiteX8" fmla="*/ 27051 w 99880"/>
                <a:gd name="connsiteY8" fmla="*/ 81384 h 101678"/>
                <a:gd name="connsiteX9" fmla="*/ 52814 w 99880"/>
                <a:gd name="connsiteY9" fmla="*/ 59486 h 101678"/>
                <a:gd name="connsiteX10" fmla="*/ 59255 w 99880"/>
                <a:gd name="connsiteY10" fmla="*/ 50469 h 101678"/>
                <a:gd name="connsiteX11" fmla="*/ 37356 w 99880"/>
                <a:gd name="connsiteY11" fmla="*/ 77520 h 101678"/>
                <a:gd name="connsiteX12" fmla="*/ 72136 w 99880"/>
                <a:gd name="connsiteY12" fmla="*/ 47892 h 101678"/>
                <a:gd name="connsiteX13" fmla="*/ 85017 w 99880"/>
                <a:gd name="connsiteY13" fmla="*/ 31147 h 101678"/>
                <a:gd name="connsiteX14" fmla="*/ 76000 w 99880"/>
                <a:gd name="connsiteY14" fmla="*/ 47892 h 101678"/>
                <a:gd name="connsiteX15" fmla="*/ 48949 w 99880"/>
                <a:gd name="connsiteY15" fmla="*/ 77520 h 10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1678">
                  <a:moveTo>
                    <a:pt x="48949" y="78808"/>
                  </a:moveTo>
                  <a:cubicBezTo>
                    <a:pt x="25763" y="96842"/>
                    <a:pt x="-20610" y="104571"/>
                    <a:pt x="18034" y="100706"/>
                  </a:cubicBezTo>
                  <a:cubicBezTo>
                    <a:pt x="39932" y="96842"/>
                    <a:pt x="59255" y="86537"/>
                    <a:pt x="72136" y="73655"/>
                  </a:cubicBezTo>
                  <a:cubicBezTo>
                    <a:pt x="85017" y="60774"/>
                    <a:pt x="92746" y="45316"/>
                    <a:pt x="96611" y="32435"/>
                  </a:cubicBezTo>
                  <a:cubicBezTo>
                    <a:pt x="104340" y="6672"/>
                    <a:pt x="96611" y="-8786"/>
                    <a:pt x="91458" y="5384"/>
                  </a:cubicBezTo>
                  <a:cubicBezTo>
                    <a:pt x="83729" y="23418"/>
                    <a:pt x="66983" y="37587"/>
                    <a:pt x="41221" y="49181"/>
                  </a:cubicBezTo>
                  <a:cubicBezTo>
                    <a:pt x="15458" y="59486"/>
                    <a:pt x="6441" y="82672"/>
                    <a:pt x="0" y="91689"/>
                  </a:cubicBezTo>
                  <a:cubicBezTo>
                    <a:pt x="0" y="91689"/>
                    <a:pt x="0" y="91689"/>
                    <a:pt x="0" y="91689"/>
                  </a:cubicBezTo>
                  <a:cubicBezTo>
                    <a:pt x="6441" y="91689"/>
                    <a:pt x="16746" y="87825"/>
                    <a:pt x="27051" y="81384"/>
                  </a:cubicBezTo>
                  <a:cubicBezTo>
                    <a:pt x="37356" y="74944"/>
                    <a:pt x="46373" y="67215"/>
                    <a:pt x="52814" y="59486"/>
                  </a:cubicBezTo>
                  <a:cubicBezTo>
                    <a:pt x="55390" y="55621"/>
                    <a:pt x="57966" y="53045"/>
                    <a:pt x="59255" y="50469"/>
                  </a:cubicBezTo>
                  <a:cubicBezTo>
                    <a:pt x="56678" y="55621"/>
                    <a:pt x="48949" y="67215"/>
                    <a:pt x="37356" y="77520"/>
                  </a:cubicBezTo>
                  <a:cubicBezTo>
                    <a:pt x="51526" y="69791"/>
                    <a:pt x="63119" y="58198"/>
                    <a:pt x="72136" y="47892"/>
                  </a:cubicBezTo>
                  <a:cubicBezTo>
                    <a:pt x="79865" y="38875"/>
                    <a:pt x="85017" y="31147"/>
                    <a:pt x="85017" y="31147"/>
                  </a:cubicBezTo>
                  <a:cubicBezTo>
                    <a:pt x="85017" y="31147"/>
                    <a:pt x="82441" y="38875"/>
                    <a:pt x="76000" y="47892"/>
                  </a:cubicBezTo>
                  <a:cubicBezTo>
                    <a:pt x="69560" y="58198"/>
                    <a:pt x="60543" y="69791"/>
                    <a:pt x="48949" y="77520"/>
                  </a:cubicBezTo>
                  <a:close/>
                </a:path>
              </a:pathLst>
            </a:custGeom>
            <a:solidFill>
              <a:srgbClr val="644E40"/>
            </a:solidFill>
            <a:ln w="128588"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A3ECFEF0-D055-B8B4-2FA7-F1DD4D81EE79}"/>
                </a:ext>
              </a:extLst>
            </p:cNvPr>
            <p:cNvSpPr/>
            <p:nvPr/>
          </p:nvSpPr>
          <p:spPr>
            <a:xfrm>
              <a:off x="4484533" y="2066059"/>
              <a:ext cx="81152" cy="104659"/>
            </a:xfrm>
            <a:custGeom>
              <a:avLst/>
              <a:gdLst>
                <a:gd name="connsiteX0" fmla="*/ 27051 w 81152"/>
                <a:gd name="connsiteY0" fmla="*/ 16827 h 104659"/>
                <a:gd name="connsiteX1" fmla="*/ 1288 w 81152"/>
                <a:gd name="connsiteY1" fmla="*/ 12963 h 104659"/>
                <a:gd name="connsiteX2" fmla="*/ 1288 w 81152"/>
                <a:gd name="connsiteY2" fmla="*/ 12963 h 104659"/>
                <a:gd name="connsiteX3" fmla="*/ 14170 w 81152"/>
                <a:gd name="connsiteY3" fmla="*/ 29709 h 104659"/>
                <a:gd name="connsiteX4" fmla="*/ 34780 w 81152"/>
                <a:gd name="connsiteY4" fmla="*/ 47743 h 104659"/>
                <a:gd name="connsiteX5" fmla="*/ 68272 w 81152"/>
                <a:gd name="connsiteY5" fmla="*/ 97981 h 104659"/>
                <a:gd name="connsiteX6" fmla="*/ 81153 w 81152"/>
                <a:gd name="connsiteY6" fmla="*/ 74794 h 104659"/>
                <a:gd name="connsiteX7" fmla="*/ 69560 w 81152"/>
                <a:gd name="connsiteY7" fmla="*/ 29709 h 104659"/>
                <a:gd name="connsiteX8" fmla="*/ 14170 w 81152"/>
                <a:gd name="connsiteY8" fmla="*/ 81 h 104659"/>
                <a:gd name="connsiteX9" fmla="*/ 0 w 81152"/>
                <a:gd name="connsiteY9" fmla="*/ 3946 h 104659"/>
                <a:gd name="connsiteX10" fmla="*/ 7729 w 81152"/>
                <a:gd name="connsiteY10" fmla="*/ 3946 h 104659"/>
                <a:gd name="connsiteX11" fmla="*/ 47661 w 81152"/>
                <a:gd name="connsiteY11" fmla="*/ 19404 h 104659"/>
                <a:gd name="connsiteX12" fmla="*/ 68272 w 81152"/>
                <a:gd name="connsiteY12" fmla="*/ 54184 h 104659"/>
                <a:gd name="connsiteX13" fmla="*/ 72136 w 81152"/>
                <a:gd name="connsiteY13" fmla="*/ 72218 h 104659"/>
                <a:gd name="connsiteX14" fmla="*/ 65695 w 81152"/>
                <a:gd name="connsiteY14" fmla="*/ 54184 h 104659"/>
                <a:gd name="connsiteX15" fmla="*/ 38644 w 81152"/>
                <a:gd name="connsiteY15" fmla="*/ 20692 h 104659"/>
                <a:gd name="connsiteX16" fmla="*/ 52814 w 81152"/>
                <a:gd name="connsiteY16" fmla="*/ 41302 h 104659"/>
                <a:gd name="connsiteX17" fmla="*/ 55390 w 81152"/>
                <a:gd name="connsiteY17" fmla="*/ 47743 h 104659"/>
                <a:gd name="connsiteX18" fmla="*/ 51526 w 81152"/>
                <a:gd name="connsiteY18" fmla="*/ 38726 h 104659"/>
                <a:gd name="connsiteX19" fmla="*/ 29627 w 81152"/>
                <a:gd name="connsiteY19" fmla="*/ 16827 h 10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152" h="104659">
                  <a:moveTo>
                    <a:pt x="27051" y="16827"/>
                  </a:moveTo>
                  <a:cubicBezTo>
                    <a:pt x="16746" y="10387"/>
                    <a:pt x="6441" y="11675"/>
                    <a:pt x="1288" y="12963"/>
                  </a:cubicBezTo>
                  <a:cubicBezTo>
                    <a:pt x="1288" y="12963"/>
                    <a:pt x="1288" y="12963"/>
                    <a:pt x="1288" y="12963"/>
                  </a:cubicBezTo>
                  <a:cubicBezTo>
                    <a:pt x="5153" y="16827"/>
                    <a:pt x="9017" y="23268"/>
                    <a:pt x="14170" y="29709"/>
                  </a:cubicBezTo>
                  <a:cubicBezTo>
                    <a:pt x="19322" y="36150"/>
                    <a:pt x="24475" y="42590"/>
                    <a:pt x="34780" y="47743"/>
                  </a:cubicBezTo>
                  <a:cubicBezTo>
                    <a:pt x="56678" y="60624"/>
                    <a:pt x="66983" y="79947"/>
                    <a:pt x="68272" y="97981"/>
                  </a:cubicBezTo>
                  <a:cubicBezTo>
                    <a:pt x="68272" y="113438"/>
                    <a:pt x="79865" y="100557"/>
                    <a:pt x="81153" y="74794"/>
                  </a:cubicBezTo>
                  <a:cubicBezTo>
                    <a:pt x="81153" y="61912"/>
                    <a:pt x="79865" y="45167"/>
                    <a:pt x="69560" y="29709"/>
                  </a:cubicBezTo>
                  <a:cubicBezTo>
                    <a:pt x="59255" y="12963"/>
                    <a:pt x="38644" y="-1207"/>
                    <a:pt x="14170" y="81"/>
                  </a:cubicBezTo>
                  <a:cubicBezTo>
                    <a:pt x="3864" y="81"/>
                    <a:pt x="0" y="2658"/>
                    <a:pt x="0" y="3946"/>
                  </a:cubicBezTo>
                  <a:cubicBezTo>
                    <a:pt x="0" y="3946"/>
                    <a:pt x="2576" y="3946"/>
                    <a:pt x="7729" y="3946"/>
                  </a:cubicBezTo>
                  <a:cubicBezTo>
                    <a:pt x="18034" y="3946"/>
                    <a:pt x="37356" y="9098"/>
                    <a:pt x="47661" y="19404"/>
                  </a:cubicBezTo>
                  <a:cubicBezTo>
                    <a:pt x="57966" y="28421"/>
                    <a:pt x="65695" y="42590"/>
                    <a:pt x="68272" y="54184"/>
                  </a:cubicBezTo>
                  <a:cubicBezTo>
                    <a:pt x="70848" y="64489"/>
                    <a:pt x="72136" y="72218"/>
                    <a:pt x="72136" y="72218"/>
                  </a:cubicBezTo>
                  <a:cubicBezTo>
                    <a:pt x="72136" y="72218"/>
                    <a:pt x="70848" y="64489"/>
                    <a:pt x="65695" y="54184"/>
                  </a:cubicBezTo>
                  <a:cubicBezTo>
                    <a:pt x="60543" y="43878"/>
                    <a:pt x="51526" y="29709"/>
                    <a:pt x="38644" y="20692"/>
                  </a:cubicBezTo>
                  <a:cubicBezTo>
                    <a:pt x="45085" y="27133"/>
                    <a:pt x="50238" y="34861"/>
                    <a:pt x="52814" y="41302"/>
                  </a:cubicBezTo>
                  <a:cubicBezTo>
                    <a:pt x="54102" y="45167"/>
                    <a:pt x="54102" y="45167"/>
                    <a:pt x="55390" y="47743"/>
                  </a:cubicBezTo>
                  <a:cubicBezTo>
                    <a:pt x="55390" y="45167"/>
                    <a:pt x="52814" y="42590"/>
                    <a:pt x="51526" y="38726"/>
                  </a:cubicBezTo>
                  <a:cubicBezTo>
                    <a:pt x="47661" y="30997"/>
                    <a:pt x="39932" y="21980"/>
                    <a:pt x="29627" y="16827"/>
                  </a:cubicBezTo>
                  <a:close/>
                </a:path>
              </a:pathLst>
            </a:custGeom>
            <a:solidFill>
              <a:srgbClr val="644E40"/>
            </a:solidFill>
            <a:ln w="128588"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3FF54A4B-CE43-79C3-9933-58DCBD57D82E}"/>
                </a:ext>
              </a:extLst>
            </p:cNvPr>
            <p:cNvSpPr/>
            <p:nvPr/>
          </p:nvSpPr>
          <p:spPr>
            <a:xfrm>
              <a:off x="4298684" y="2020914"/>
              <a:ext cx="95275" cy="49163"/>
            </a:xfrm>
            <a:custGeom>
              <a:avLst/>
              <a:gdLst>
                <a:gd name="connsiteX0" fmla="*/ 48017 w 95275"/>
                <a:gd name="connsiteY0" fmla="*/ 41362 h 49163"/>
                <a:gd name="connsiteX1" fmla="*/ 71204 w 95275"/>
                <a:gd name="connsiteY1" fmla="*/ 41362 h 49163"/>
                <a:gd name="connsiteX2" fmla="*/ 87949 w 95275"/>
                <a:gd name="connsiteY2" fmla="*/ 33633 h 49163"/>
                <a:gd name="connsiteX3" fmla="*/ 87949 w 95275"/>
                <a:gd name="connsiteY3" fmla="*/ 33633 h 49163"/>
                <a:gd name="connsiteX4" fmla="*/ 68627 w 95275"/>
                <a:gd name="connsiteY4" fmla="*/ 23328 h 49163"/>
                <a:gd name="connsiteX5" fmla="*/ 44153 w 95275"/>
                <a:gd name="connsiteY5" fmla="*/ 23328 h 49163"/>
                <a:gd name="connsiteX6" fmla="*/ 33847 w 95275"/>
                <a:gd name="connsiteY6" fmla="*/ 27193 h 49163"/>
                <a:gd name="connsiteX7" fmla="*/ 42864 w 95275"/>
                <a:gd name="connsiteY7" fmla="*/ 23328 h 49163"/>
                <a:gd name="connsiteX8" fmla="*/ 62187 w 95275"/>
                <a:gd name="connsiteY8" fmla="*/ 18176 h 49163"/>
                <a:gd name="connsiteX9" fmla="*/ 28695 w 95275"/>
                <a:gd name="connsiteY9" fmla="*/ 20752 h 49163"/>
                <a:gd name="connsiteX10" fmla="*/ 14525 w 95275"/>
                <a:gd name="connsiteY10" fmla="*/ 27193 h 49163"/>
                <a:gd name="connsiteX11" fmla="*/ 27407 w 95275"/>
                <a:gd name="connsiteY11" fmla="*/ 18176 h 49163"/>
                <a:gd name="connsiteX12" fmla="*/ 58322 w 95275"/>
                <a:gd name="connsiteY12" fmla="*/ 10447 h 49163"/>
                <a:gd name="connsiteX13" fmla="*/ 87949 w 95275"/>
                <a:gd name="connsiteY13" fmla="*/ 14311 h 49163"/>
                <a:gd name="connsiteX14" fmla="*/ 41576 w 95275"/>
                <a:gd name="connsiteY14" fmla="*/ 1430 h 49163"/>
                <a:gd name="connsiteX15" fmla="*/ 8085 w 95275"/>
                <a:gd name="connsiteY15" fmla="*/ 22040 h 49163"/>
                <a:gd name="connsiteX16" fmla="*/ 5508 w 95275"/>
                <a:gd name="connsiteY16" fmla="*/ 46515 h 49163"/>
                <a:gd name="connsiteX17" fmla="*/ 49305 w 95275"/>
                <a:gd name="connsiteY17" fmla="*/ 40074 h 4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75" h="49163">
                  <a:moveTo>
                    <a:pt x="48017" y="41362"/>
                  </a:moveTo>
                  <a:cubicBezTo>
                    <a:pt x="57034" y="45227"/>
                    <a:pt x="64763" y="43938"/>
                    <a:pt x="71204" y="41362"/>
                  </a:cubicBezTo>
                  <a:cubicBezTo>
                    <a:pt x="77644" y="38786"/>
                    <a:pt x="84085" y="36210"/>
                    <a:pt x="87949" y="33633"/>
                  </a:cubicBezTo>
                  <a:cubicBezTo>
                    <a:pt x="87949" y="33633"/>
                    <a:pt x="87949" y="33633"/>
                    <a:pt x="87949" y="33633"/>
                  </a:cubicBezTo>
                  <a:cubicBezTo>
                    <a:pt x="85373" y="29769"/>
                    <a:pt x="78932" y="24616"/>
                    <a:pt x="68627" y="23328"/>
                  </a:cubicBezTo>
                  <a:cubicBezTo>
                    <a:pt x="59610" y="20752"/>
                    <a:pt x="50593" y="23328"/>
                    <a:pt x="44153" y="23328"/>
                  </a:cubicBezTo>
                  <a:cubicBezTo>
                    <a:pt x="37712" y="25904"/>
                    <a:pt x="33847" y="27193"/>
                    <a:pt x="33847" y="27193"/>
                  </a:cubicBezTo>
                  <a:cubicBezTo>
                    <a:pt x="33847" y="27193"/>
                    <a:pt x="37712" y="24616"/>
                    <a:pt x="42864" y="23328"/>
                  </a:cubicBezTo>
                  <a:cubicBezTo>
                    <a:pt x="48017" y="20752"/>
                    <a:pt x="55746" y="19464"/>
                    <a:pt x="62187" y="18176"/>
                  </a:cubicBezTo>
                  <a:cubicBezTo>
                    <a:pt x="50593" y="15599"/>
                    <a:pt x="37712" y="18176"/>
                    <a:pt x="28695" y="20752"/>
                  </a:cubicBezTo>
                  <a:cubicBezTo>
                    <a:pt x="19678" y="23328"/>
                    <a:pt x="14525" y="27193"/>
                    <a:pt x="14525" y="27193"/>
                  </a:cubicBezTo>
                  <a:cubicBezTo>
                    <a:pt x="14525" y="27193"/>
                    <a:pt x="18390" y="22040"/>
                    <a:pt x="27407" y="18176"/>
                  </a:cubicBezTo>
                  <a:cubicBezTo>
                    <a:pt x="35136" y="14311"/>
                    <a:pt x="46729" y="10447"/>
                    <a:pt x="58322" y="10447"/>
                  </a:cubicBezTo>
                  <a:cubicBezTo>
                    <a:pt x="81509" y="10447"/>
                    <a:pt x="108560" y="37498"/>
                    <a:pt x="87949" y="14311"/>
                  </a:cubicBezTo>
                  <a:cubicBezTo>
                    <a:pt x="73780" y="1430"/>
                    <a:pt x="55746" y="-2435"/>
                    <a:pt x="41576" y="1430"/>
                  </a:cubicBezTo>
                  <a:cubicBezTo>
                    <a:pt x="26119" y="4006"/>
                    <a:pt x="14525" y="13023"/>
                    <a:pt x="8085" y="22040"/>
                  </a:cubicBezTo>
                  <a:cubicBezTo>
                    <a:pt x="-4797" y="40074"/>
                    <a:pt x="356" y="55532"/>
                    <a:pt x="5508" y="46515"/>
                  </a:cubicBezTo>
                  <a:cubicBezTo>
                    <a:pt x="14525" y="34921"/>
                    <a:pt x="31271" y="32345"/>
                    <a:pt x="49305" y="40074"/>
                  </a:cubicBezTo>
                  <a:close/>
                </a:path>
              </a:pathLst>
            </a:custGeom>
            <a:solidFill>
              <a:srgbClr val="644E40"/>
            </a:solidFill>
            <a:ln w="128588"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DC9A65DD-9215-BEE8-0BFB-D41B3FAF9027}"/>
                </a:ext>
              </a:extLst>
            </p:cNvPr>
            <p:cNvSpPr/>
            <p:nvPr/>
          </p:nvSpPr>
          <p:spPr>
            <a:xfrm>
              <a:off x="4293136" y="2602010"/>
              <a:ext cx="393431" cy="1614047"/>
            </a:xfrm>
            <a:custGeom>
              <a:avLst/>
              <a:gdLst>
                <a:gd name="connsiteX0" fmla="*/ 87057 w 393431"/>
                <a:gd name="connsiteY0" fmla="*/ 1601166 h 1614047"/>
                <a:gd name="connsiteX1" fmla="*/ 145023 w 393431"/>
                <a:gd name="connsiteY1" fmla="*/ 1614047 h 1614047"/>
                <a:gd name="connsiteX2" fmla="*/ 235193 w 393431"/>
                <a:gd name="connsiteY2" fmla="*/ 1565098 h 1614047"/>
                <a:gd name="connsiteX3" fmla="*/ 235193 w 393431"/>
                <a:gd name="connsiteY3" fmla="*/ 1480080 h 1614047"/>
                <a:gd name="connsiteX4" fmla="*/ 208142 w 393431"/>
                <a:gd name="connsiteY4" fmla="*/ 1455605 h 1614047"/>
                <a:gd name="connsiteX5" fmla="*/ 178515 w 393431"/>
                <a:gd name="connsiteY5" fmla="*/ 1449164 h 1614047"/>
                <a:gd name="connsiteX6" fmla="*/ 141159 w 393431"/>
                <a:gd name="connsiteY6" fmla="*/ 1463334 h 1614047"/>
                <a:gd name="connsiteX7" fmla="*/ 134718 w 393431"/>
                <a:gd name="connsiteY7" fmla="*/ 1471063 h 1614047"/>
                <a:gd name="connsiteX8" fmla="*/ 132142 w 393431"/>
                <a:gd name="connsiteY8" fmla="*/ 1473639 h 1614047"/>
                <a:gd name="connsiteX9" fmla="*/ 134718 w 393431"/>
                <a:gd name="connsiteY9" fmla="*/ 1471063 h 1614047"/>
                <a:gd name="connsiteX10" fmla="*/ 142447 w 393431"/>
                <a:gd name="connsiteY10" fmla="*/ 1464622 h 1614047"/>
                <a:gd name="connsiteX11" fmla="*/ 178515 w 393431"/>
                <a:gd name="connsiteY11" fmla="*/ 1455605 h 1614047"/>
                <a:gd name="connsiteX12" fmla="*/ 223600 w 393431"/>
                <a:gd name="connsiteY12" fmla="*/ 1485233 h 1614047"/>
                <a:gd name="connsiteX13" fmla="*/ 217159 w 393431"/>
                <a:gd name="connsiteY13" fmla="*/ 1554792 h 1614047"/>
                <a:gd name="connsiteX14" fmla="*/ 142447 w 393431"/>
                <a:gd name="connsiteY14" fmla="*/ 1588284 h 1614047"/>
                <a:gd name="connsiteX15" fmla="*/ 69023 w 393431"/>
                <a:gd name="connsiteY15" fmla="*/ 1541911 h 1614047"/>
                <a:gd name="connsiteX16" fmla="*/ 69023 w 393431"/>
                <a:gd name="connsiteY16" fmla="*/ 1438859 h 1614047"/>
                <a:gd name="connsiteX17" fmla="*/ 120549 w 393431"/>
                <a:gd name="connsiteY17" fmla="*/ 1334520 h 1614047"/>
                <a:gd name="connsiteX18" fmla="*/ 179803 w 393431"/>
                <a:gd name="connsiteY18" fmla="*/ 1235332 h 1614047"/>
                <a:gd name="connsiteX19" fmla="*/ 209430 w 393431"/>
                <a:gd name="connsiteY19" fmla="*/ 1149026 h 1614047"/>
                <a:gd name="connsiteX20" fmla="*/ 209430 w 393431"/>
                <a:gd name="connsiteY20" fmla="*/ 1172213 h 1614047"/>
                <a:gd name="connsiteX21" fmla="*/ 217159 w 393431"/>
                <a:gd name="connsiteY21" fmla="*/ 1205705 h 1614047"/>
                <a:gd name="connsiteX22" fmla="*/ 213295 w 393431"/>
                <a:gd name="connsiteY22" fmla="*/ 1271400 h 1614047"/>
                <a:gd name="connsiteX23" fmla="*/ 214583 w 393431"/>
                <a:gd name="connsiteY23" fmla="*/ 1279129 h 1614047"/>
                <a:gd name="connsiteX24" fmla="*/ 239058 w 393431"/>
                <a:gd name="connsiteY24" fmla="*/ 1261095 h 1614047"/>
                <a:gd name="connsiteX25" fmla="*/ 255804 w 393431"/>
                <a:gd name="connsiteY25" fmla="*/ 1210857 h 1614047"/>
                <a:gd name="connsiteX26" fmla="*/ 235193 w 393431"/>
                <a:gd name="connsiteY26" fmla="*/ 1155467 h 1614047"/>
                <a:gd name="connsiteX27" fmla="*/ 239058 w 393431"/>
                <a:gd name="connsiteY27" fmla="*/ 1158043 h 1614047"/>
                <a:gd name="connsiteX28" fmla="*/ 269973 w 393431"/>
                <a:gd name="connsiteY28" fmla="*/ 1169637 h 1614047"/>
                <a:gd name="connsiteX29" fmla="*/ 318923 w 393431"/>
                <a:gd name="connsiteY29" fmla="*/ 1161908 h 1614047"/>
                <a:gd name="connsiteX30" fmla="*/ 360143 w 393431"/>
                <a:gd name="connsiteY30" fmla="*/ 1124552 h 1614047"/>
                <a:gd name="connsiteX31" fmla="*/ 375601 w 393431"/>
                <a:gd name="connsiteY31" fmla="*/ 1080755 h 1614047"/>
                <a:gd name="connsiteX32" fmla="*/ 375601 w 393431"/>
                <a:gd name="connsiteY32" fmla="*/ 1048551 h 1614047"/>
                <a:gd name="connsiteX33" fmla="*/ 373025 w 393431"/>
                <a:gd name="connsiteY33" fmla="*/ 1036958 h 1614047"/>
                <a:gd name="connsiteX34" fmla="*/ 373025 w 393431"/>
                <a:gd name="connsiteY34" fmla="*/ 1048551 h 1614047"/>
                <a:gd name="connsiteX35" fmla="*/ 369160 w 393431"/>
                <a:gd name="connsiteY35" fmla="*/ 1079466 h 1614047"/>
                <a:gd name="connsiteX36" fmla="*/ 351126 w 393431"/>
                <a:gd name="connsiteY36" fmla="*/ 1118111 h 1614047"/>
                <a:gd name="connsiteX37" fmla="*/ 313770 w 393431"/>
                <a:gd name="connsiteY37" fmla="*/ 1149026 h 1614047"/>
                <a:gd name="connsiteX38" fmla="*/ 242922 w 393431"/>
                <a:gd name="connsiteY38" fmla="*/ 1151603 h 1614047"/>
                <a:gd name="connsiteX39" fmla="*/ 227464 w 393431"/>
                <a:gd name="connsiteY39" fmla="*/ 1143874 h 1614047"/>
                <a:gd name="connsiteX40" fmla="*/ 224888 w 393431"/>
                <a:gd name="connsiteY40" fmla="*/ 1142586 h 1614047"/>
                <a:gd name="connsiteX41" fmla="*/ 221024 w 393431"/>
                <a:gd name="connsiteY41" fmla="*/ 1140009 h 1614047"/>
                <a:gd name="connsiteX42" fmla="*/ 248075 w 393431"/>
                <a:gd name="connsiteY42" fmla="*/ 1133569 h 1614047"/>
                <a:gd name="connsiteX43" fmla="*/ 362719 w 393431"/>
                <a:gd name="connsiteY43" fmla="*/ 1039534 h 1614047"/>
                <a:gd name="connsiteX44" fmla="*/ 391059 w 393431"/>
                <a:gd name="connsiteY44" fmla="*/ 905567 h 1614047"/>
                <a:gd name="connsiteX45" fmla="*/ 312482 w 393431"/>
                <a:gd name="connsiteY45" fmla="*/ 814108 h 1614047"/>
                <a:gd name="connsiteX46" fmla="*/ 257092 w 393431"/>
                <a:gd name="connsiteY46" fmla="*/ 821837 h 1614047"/>
                <a:gd name="connsiteX47" fmla="*/ 221024 w 393431"/>
                <a:gd name="connsiteY47" fmla="*/ 855329 h 1614047"/>
                <a:gd name="connsiteX48" fmla="*/ 213295 w 393431"/>
                <a:gd name="connsiteY48" fmla="*/ 874651 h 1614047"/>
                <a:gd name="connsiteX49" fmla="*/ 213295 w 393431"/>
                <a:gd name="connsiteY49" fmla="*/ 861770 h 1614047"/>
                <a:gd name="connsiteX50" fmla="*/ 175939 w 393431"/>
                <a:gd name="connsiteY50" fmla="*/ 814108 h 1614047"/>
                <a:gd name="connsiteX51" fmla="*/ 154040 w 393431"/>
                <a:gd name="connsiteY51" fmla="*/ 807668 h 1614047"/>
                <a:gd name="connsiteX52" fmla="*/ 175939 w 393431"/>
                <a:gd name="connsiteY52" fmla="*/ 801227 h 1614047"/>
                <a:gd name="connsiteX53" fmla="*/ 213295 w 393431"/>
                <a:gd name="connsiteY53" fmla="*/ 753566 h 1614047"/>
                <a:gd name="connsiteX54" fmla="*/ 213295 w 393431"/>
                <a:gd name="connsiteY54" fmla="*/ 740684 h 1614047"/>
                <a:gd name="connsiteX55" fmla="*/ 221024 w 393431"/>
                <a:gd name="connsiteY55" fmla="*/ 760006 h 1614047"/>
                <a:gd name="connsiteX56" fmla="*/ 257092 w 393431"/>
                <a:gd name="connsiteY56" fmla="*/ 793498 h 1614047"/>
                <a:gd name="connsiteX57" fmla="*/ 312482 w 393431"/>
                <a:gd name="connsiteY57" fmla="*/ 801227 h 1614047"/>
                <a:gd name="connsiteX58" fmla="*/ 391059 w 393431"/>
                <a:gd name="connsiteY58" fmla="*/ 709769 h 1614047"/>
                <a:gd name="connsiteX59" fmla="*/ 362719 w 393431"/>
                <a:gd name="connsiteY59" fmla="*/ 575801 h 1614047"/>
                <a:gd name="connsiteX60" fmla="*/ 248075 w 393431"/>
                <a:gd name="connsiteY60" fmla="*/ 481767 h 1614047"/>
                <a:gd name="connsiteX61" fmla="*/ 221024 w 393431"/>
                <a:gd name="connsiteY61" fmla="*/ 475326 h 1614047"/>
                <a:gd name="connsiteX62" fmla="*/ 224888 w 393431"/>
                <a:gd name="connsiteY62" fmla="*/ 472750 h 1614047"/>
                <a:gd name="connsiteX63" fmla="*/ 227464 w 393431"/>
                <a:gd name="connsiteY63" fmla="*/ 471461 h 1614047"/>
                <a:gd name="connsiteX64" fmla="*/ 242922 w 393431"/>
                <a:gd name="connsiteY64" fmla="*/ 463733 h 1614047"/>
                <a:gd name="connsiteX65" fmla="*/ 313770 w 393431"/>
                <a:gd name="connsiteY65" fmla="*/ 466309 h 1614047"/>
                <a:gd name="connsiteX66" fmla="*/ 351126 w 393431"/>
                <a:gd name="connsiteY66" fmla="*/ 497225 h 1614047"/>
                <a:gd name="connsiteX67" fmla="*/ 369160 w 393431"/>
                <a:gd name="connsiteY67" fmla="*/ 535869 h 1614047"/>
                <a:gd name="connsiteX68" fmla="*/ 373025 w 393431"/>
                <a:gd name="connsiteY68" fmla="*/ 566784 h 1614047"/>
                <a:gd name="connsiteX69" fmla="*/ 373025 w 393431"/>
                <a:gd name="connsiteY69" fmla="*/ 578378 h 1614047"/>
                <a:gd name="connsiteX70" fmla="*/ 375601 w 393431"/>
                <a:gd name="connsiteY70" fmla="*/ 566784 h 1614047"/>
                <a:gd name="connsiteX71" fmla="*/ 375601 w 393431"/>
                <a:gd name="connsiteY71" fmla="*/ 534581 h 1614047"/>
                <a:gd name="connsiteX72" fmla="*/ 360143 w 393431"/>
                <a:gd name="connsiteY72" fmla="*/ 490784 h 1614047"/>
                <a:gd name="connsiteX73" fmla="*/ 318923 w 393431"/>
                <a:gd name="connsiteY73" fmla="*/ 453428 h 1614047"/>
                <a:gd name="connsiteX74" fmla="*/ 269973 w 393431"/>
                <a:gd name="connsiteY74" fmla="*/ 445699 h 1614047"/>
                <a:gd name="connsiteX75" fmla="*/ 239058 w 393431"/>
                <a:gd name="connsiteY75" fmla="*/ 457292 h 1614047"/>
                <a:gd name="connsiteX76" fmla="*/ 235193 w 393431"/>
                <a:gd name="connsiteY76" fmla="*/ 459868 h 1614047"/>
                <a:gd name="connsiteX77" fmla="*/ 255804 w 393431"/>
                <a:gd name="connsiteY77" fmla="*/ 404478 h 1614047"/>
                <a:gd name="connsiteX78" fmla="*/ 239058 w 393431"/>
                <a:gd name="connsiteY78" fmla="*/ 354240 h 1614047"/>
                <a:gd name="connsiteX79" fmla="*/ 214583 w 393431"/>
                <a:gd name="connsiteY79" fmla="*/ 336206 h 1614047"/>
                <a:gd name="connsiteX80" fmla="*/ 213295 w 393431"/>
                <a:gd name="connsiteY80" fmla="*/ 343935 h 1614047"/>
                <a:gd name="connsiteX81" fmla="*/ 217159 w 393431"/>
                <a:gd name="connsiteY81" fmla="*/ 409631 h 1614047"/>
                <a:gd name="connsiteX82" fmla="*/ 209430 w 393431"/>
                <a:gd name="connsiteY82" fmla="*/ 443122 h 1614047"/>
                <a:gd name="connsiteX83" fmla="*/ 209430 w 393431"/>
                <a:gd name="connsiteY83" fmla="*/ 466309 h 1614047"/>
                <a:gd name="connsiteX84" fmla="*/ 179803 w 393431"/>
                <a:gd name="connsiteY84" fmla="*/ 380003 h 1614047"/>
                <a:gd name="connsiteX85" fmla="*/ 120549 w 393431"/>
                <a:gd name="connsiteY85" fmla="*/ 280816 h 1614047"/>
                <a:gd name="connsiteX86" fmla="*/ 69023 w 393431"/>
                <a:gd name="connsiteY86" fmla="*/ 176476 h 1614047"/>
                <a:gd name="connsiteX87" fmla="*/ 69023 w 393431"/>
                <a:gd name="connsiteY87" fmla="*/ 73424 h 1614047"/>
                <a:gd name="connsiteX88" fmla="*/ 142447 w 393431"/>
                <a:gd name="connsiteY88" fmla="*/ 27051 h 1614047"/>
                <a:gd name="connsiteX89" fmla="*/ 217159 w 393431"/>
                <a:gd name="connsiteY89" fmla="*/ 60543 h 1614047"/>
                <a:gd name="connsiteX90" fmla="*/ 223600 w 393431"/>
                <a:gd name="connsiteY90" fmla="*/ 128815 h 1614047"/>
                <a:gd name="connsiteX91" fmla="*/ 178515 w 393431"/>
                <a:gd name="connsiteY91" fmla="*/ 158442 h 1614047"/>
                <a:gd name="connsiteX92" fmla="*/ 142447 w 393431"/>
                <a:gd name="connsiteY92" fmla="*/ 149425 h 1614047"/>
                <a:gd name="connsiteX93" fmla="*/ 134718 w 393431"/>
                <a:gd name="connsiteY93" fmla="*/ 142984 h 1614047"/>
                <a:gd name="connsiteX94" fmla="*/ 132142 w 393431"/>
                <a:gd name="connsiteY94" fmla="*/ 140408 h 1614047"/>
                <a:gd name="connsiteX95" fmla="*/ 134718 w 393431"/>
                <a:gd name="connsiteY95" fmla="*/ 142984 h 1614047"/>
                <a:gd name="connsiteX96" fmla="*/ 141159 w 393431"/>
                <a:gd name="connsiteY96" fmla="*/ 150713 h 1614047"/>
                <a:gd name="connsiteX97" fmla="*/ 178515 w 393431"/>
                <a:gd name="connsiteY97" fmla="*/ 164883 h 1614047"/>
                <a:gd name="connsiteX98" fmla="*/ 208142 w 393431"/>
                <a:gd name="connsiteY98" fmla="*/ 158442 h 1614047"/>
                <a:gd name="connsiteX99" fmla="*/ 235193 w 393431"/>
                <a:gd name="connsiteY99" fmla="*/ 133967 h 1614047"/>
                <a:gd name="connsiteX100" fmla="*/ 235193 w 393431"/>
                <a:gd name="connsiteY100" fmla="*/ 48950 h 1614047"/>
                <a:gd name="connsiteX101" fmla="*/ 145023 w 393431"/>
                <a:gd name="connsiteY101" fmla="*/ 0 h 1614047"/>
                <a:gd name="connsiteX102" fmla="*/ 87057 w 393431"/>
                <a:gd name="connsiteY102" fmla="*/ 12882 h 1614047"/>
                <a:gd name="connsiteX103" fmla="*/ 43260 w 393431"/>
                <a:gd name="connsiteY103" fmla="*/ 59255 h 1614047"/>
                <a:gd name="connsiteX104" fmla="*/ 30379 w 393431"/>
                <a:gd name="connsiteY104" fmla="*/ 121086 h 1614047"/>
                <a:gd name="connsiteX105" fmla="*/ 39396 w 393431"/>
                <a:gd name="connsiteY105" fmla="*/ 184205 h 1614047"/>
                <a:gd name="connsiteX106" fmla="*/ 93498 w 393431"/>
                <a:gd name="connsiteY106" fmla="*/ 298850 h 1614047"/>
                <a:gd name="connsiteX107" fmla="*/ 152752 w 393431"/>
                <a:gd name="connsiteY107" fmla="*/ 394173 h 1614047"/>
                <a:gd name="connsiteX108" fmla="*/ 181091 w 393431"/>
                <a:gd name="connsiteY108" fmla="*/ 463733 h 1614047"/>
                <a:gd name="connsiteX109" fmla="*/ 121837 w 393431"/>
                <a:gd name="connsiteY109" fmla="*/ 440546 h 1614047"/>
                <a:gd name="connsiteX110" fmla="*/ 49701 w 393431"/>
                <a:gd name="connsiteY110" fmla="*/ 449563 h 1614047"/>
                <a:gd name="connsiteX111" fmla="*/ 22650 w 393431"/>
                <a:gd name="connsiteY111" fmla="*/ 476614 h 1614047"/>
                <a:gd name="connsiteX112" fmla="*/ 22650 w 393431"/>
                <a:gd name="connsiteY112" fmla="*/ 499801 h 1614047"/>
                <a:gd name="connsiteX113" fmla="*/ 44548 w 393431"/>
                <a:gd name="connsiteY113" fmla="*/ 499801 h 1614047"/>
                <a:gd name="connsiteX114" fmla="*/ 71599 w 393431"/>
                <a:gd name="connsiteY114" fmla="*/ 488208 h 1614047"/>
                <a:gd name="connsiteX115" fmla="*/ 120549 w 393431"/>
                <a:gd name="connsiteY115" fmla="*/ 462445 h 1614047"/>
                <a:gd name="connsiteX116" fmla="*/ 182379 w 393431"/>
                <a:gd name="connsiteY116" fmla="*/ 465021 h 1614047"/>
                <a:gd name="connsiteX117" fmla="*/ 182379 w 393431"/>
                <a:gd name="connsiteY117" fmla="*/ 468885 h 1614047"/>
                <a:gd name="connsiteX118" fmla="*/ 94786 w 393431"/>
                <a:gd name="connsiteY118" fmla="*/ 492072 h 1614047"/>
                <a:gd name="connsiteX119" fmla="*/ 4616 w 393431"/>
                <a:gd name="connsiteY119" fmla="*/ 609293 h 1614047"/>
                <a:gd name="connsiteX120" fmla="*/ 20073 w 393431"/>
                <a:gd name="connsiteY120" fmla="*/ 732955 h 1614047"/>
                <a:gd name="connsiteX121" fmla="*/ 96074 w 393431"/>
                <a:gd name="connsiteY121" fmla="*/ 801227 h 1614047"/>
                <a:gd name="connsiteX122" fmla="*/ 107667 w 393431"/>
                <a:gd name="connsiteY122" fmla="*/ 802515 h 1614047"/>
                <a:gd name="connsiteX123" fmla="*/ 96074 w 393431"/>
                <a:gd name="connsiteY123" fmla="*/ 803803 h 1614047"/>
                <a:gd name="connsiteX124" fmla="*/ 20073 w 393431"/>
                <a:gd name="connsiteY124" fmla="*/ 872075 h 1614047"/>
                <a:gd name="connsiteX125" fmla="*/ 4616 w 393431"/>
                <a:gd name="connsiteY125" fmla="*/ 995737 h 1614047"/>
                <a:gd name="connsiteX126" fmla="*/ 94786 w 393431"/>
                <a:gd name="connsiteY126" fmla="*/ 1112958 h 1614047"/>
                <a:gd name="connsiteX127" fmla="*/ 182379 w 393431"/>
                <a:gd name="connsiteY127" fmla="*/ 1136145 h 1614047"/>
                <a:gd name="connsiteX128" fmla="*/ 182379 w 393431"/>
                <a:gd name="connsiteY128" fmla="*/ 1140009 h 1614047"/>
                <a:gd name="connsiteX129" fmla="*/ 120549 w 393431"/>
                <a:gd name="connsiteY129" fmla="*/ 1142586 h 1614047"/>
                <a:gd name="connsiteX130" fmla="*/ 71599 w 393431"/>
                <a:gd name="connsiteY130" fmla="*/ 1116823 h 1614047"/>
                <a:gd name="connsiteX131" fmla="*/ 44548 w 393431"/>
                <a:gd name="connsiteY131" fmla="*/ 1105229 h 1614047"/>
                <a:gd name="connsiteX132" fmla="*/ 22650 w 393431"/>
                <a:gd name="connsiteY132" fmla="*/ 1105229 h 1614047"/>
                <a:gd name="connsiteX133" fmla="*/ 22650 w 393431"/>
                <a:gd name="connsiteY133" fmla="*/ 1128416 h 1614047"/>
                <a:gd name="connsiteX134" fmla="*/ 49701 w 393431"/>
                <a:gd name="connsiteY134" fmla="*/ 1155467 h 1614047"/>
                <a:gd name="connsiteX135" fmla="*/ 121837 w 393431"/>
                <a:gd name="connsiteY135" fmla="*/ 1164484 h 1614047"/>
                <a:gd name="connsiteX136" fmla="*/ 181091 w 393431"/>
                <a:gd name="connsiteY136" fmla="*/ 1141298 h 1614047"/>
                <a:gd name="connsiteX137" fmla="*/ 152752 w 393431"/>
                <a:gd name="connsiteY137" fmla="*/ 1210857 h 1614047"/>
                <a:gd name="connsiteX138" fmla="*/ 93498 w 393431"/>
                <a:gd name="connsiteY138" fmla="*/ 1307468 h 1614047"/>
                <a:gd name="connsiteX139" fmla="*/ 39396 w 393431"/>
                <a:gd name="connsiteY139" fmla="*/ 1422114 h 1614047"/>
                <a:gd name="connsiteX140" fmla="*/ 30379 w 393431"/>
                <a:gd name="connsiteY140" fmla="*/ 1485233 h 1614047"/>
                <a:gd name="connsiteX141" fmla="*/ 43260 w 393431"/>
                <a:gd name="connsiteY141" fmla="*/ 1547064 h 1614047"/>
                <a:gd name="connsiteX142" fmla="*/ 87057 w 393431"/>
                <a:gd name="connsiteY142" fmla="*/ 1593437 h 1614047"/>
                <a:gd name="connsiteX143" fmla="*/ 209430 w 393431"/>
                <a:gd name="connsiteY143" fmla="*/ 714921 h 1614047"/>
                <a:gd name="connsiteX144" fmla="*/ 204278 w 393431"/>
                <a:gd name="connsiteY144" fmla="*/ 708480 h 1614047"/>
                <a:gd name="connsiteX145" fmla="*/ 196549 w 393431"/>
                <a:gd name="connsiteY145" fmla="*/ 680141 h 1614047"/>
                <a:gd name="connsiteX146" fmla="*/ 206854 w 393431"/>
                <a:gd name="connsiteY146" fmla="*/ 645361 h 1614047"/>
                <a:gd name="connsiteX147" fmla="*/ 217159 w 393431"/>
                <a:gd name="connsiteY147" fmla="*/ 632480 h 1614047"/>
                <a:gd name="connsiteX148" fmla="*/ 208142 w 393431"/>
                <a:gd name="connsiteY148" fmla="*/ 647938 h 1614047"/>
                <a:gd name="connsiteX149" fmla="*/ 202990 w 393431"/>
                <a:gd name="connsiteY149" fmla="*/ 686582 h 1614047"/>
                <a:gd name="connsiteX150" fmla="*/ 209430 w 393431"/>
                <a:gd name="connsiteY150" fmla="*/ 664683 h 1614047"/>
                <a:gd name="connsiteX151" fmla="*/ 214583 w 393431"/>
                <a:gd name="connsiteY151" fmla="*/ 655666 h 1614047"/>
                <a:gd name="connsiteX152" fmla="*/ 209430 w 393431"/>
                <a:gd name="connsiteY152" fmla="*/ 667260 h 1614047"/>
                <a:gd name="connsiteX153" fmla="*/ 206854 w 393431"/>
                <a:gd name="connsiteY153" fmla="*/ 695599 h 1614047"/>
                <a:gd name="connsiteX154" fmla="*/ 214583 w 393431"/>
                <a:gd name="connsiteY154" fmla="*/ 709769 h 1614047"/>
                <a:gd name="connsiteX155" fmla="*/ 212007 w 393431"/>
                <a:gd name="connsiteY155" fmla="*/ 727803 h 1614047"/>
                <a:gd name="connsiteX156" fmla="*/ 208142 w 393431"/>
                <a:gd name="connsiteY156" fmla="*/ 717497 h 1614047"/>
                <a:gd name="connsiteX157" fmla="*/ 212007 w 393431"/>
                <a:gd name="connsiteY157" fmla="*/ 472750 h 1614047"/>
                <a:gd name="connsiteX158" fmla="*/ 212007 w 393431"/>
                <a:gd name="connsiteY158" fmla="*/ 472750 h 1614047"/>
                <a:gd name="connsiteX159" fmla="*/ 230041 w 393431"/>
                <a:gd name="connsiteY159" fmla="*/ 448275 h 1614047"/>
                <a:gd name="connsiteX160" fmla="*/ 235193 w 393431"/>
                <a:gd name="connsiteY160" fmla="*/ 413495 h 1614047"/>
                <a:gd name="connsiteX161" fmla="*/ 232617 w 393431"/>
                <a:gd name="connsiteY161" fmla="*/ 396749 h 1614047"/>
                <a:gd name="connsiteX162" fmla="*/ 235193 w 393431"/>
                <a:gd name="connsiteY162" fmla="*/ 409631 h 1614047"/>
                <a:gd name="connsiteX163" fmla="*/ 235193 w 393431"/>
                <a:gd name="connsiteY163" fmla="*/ 437970 h 1614047"/>
                <a:gd name="connsiteX164" fmla="*/ 239058 w 393431"/>
                <a:gd name="connsiteY164" fmla="*/ 390308 h 1614047"/>
                <a:gd name="connsiteX165" fmla="*/ 233905 w 393431"/>
                <a:gd name="connsiteY165" fmla="*/ 368410 h 1614047"/>
                <a:gd name="connsiteX166" fmla="*/ 241634 w 393431"/>
                <a:gd name="connsiteY166" fmla="*/ 387732 h 1614047"/>
                <a:gd name="connsiteX167" fmla="*/ 244210 w 393431"/>
                <a:gd name="connsiteY167" fmla="*/ 431529 h 1614047"/>
                <a:gd name="connsiteX168" fmla="*/ 219736 w 393431"/>
                <a:gd name="connsiteY168" fmla="*/ 479190 h 1614047"/>
                <a:gd name="connsiteX169" fmla="*/ 213295 w 393431"/>
                <a:gd name="connsiteY169" fmla="*/ 477902 h 1614047"/>
                <a:gd name="connsiteX170" fmla="*/ 213295 w 393431"/>
                <a:gd name="connsiteY170" fmla="*/ 472750 h 1614047"/>
                <a:gd name="connsiteX171" fmla="*/ 105091 w 393431"/>
                <a:gd name="connsiteY171" fmla="*/ 785769 h 1614047"/>
                <a:gd name="connsiteX172" fmla="*/ 47124 w 393431"/>
                <a:gd name="connsiteY172" fmla="*/ 726514 h 1614047"/>
                <a:gd name="connsiteX173" fmla="*/ 38107 w 393431"/>
                <a:gd name="connsiteY173" fmla="*/ 624751 h 1614047"/>
                <a:gd name="connsiteX174" fmla="*/ 111532 w 393431"/>
                <a:gd name="connsiteY174" fmla="*/ 532004 h 1614047"/>
                <a:gd name="connsiteX175" fmla="*/ 187532 w 393431"/>
                <a:gd name="connsiteY175" fmla="*/ 513970 h 1614047"/>
                <a:gd name="connsiteX176" fmla="*/ 182379 w 393431"/>
                <a:gd name="connsiteY176" fmla="*/ 555191 h 1614047"/>
                <a:gd name="connsiteX177" fmla="*/ 148888 w 393431"/>
                <a:gd name="connsiteY177" fmla="*/ 597700 h 1614047"/>
                <a:gd name="connsiteX178" fmla="*/ 108955 w 393431"/>
                <a:gd name="connsiteY178" fmla="*/ 604141 h 1614047"/>
                <a:gd name="connsiteX179" fmla="*/ 81904 w 393431"/>
                <a:gd name="connsiteY179" fmla="*/ 591259 h 1614047"/>
                <a:gd name="connsiteX180" fmla="*/ 69023 w 393431"/>
                <a:gd name="connsiteY180" fmla="*/ 570649 h 1614047"/>
                <a:gd name="connsiteX181" fmla="*/ 78040 w 393431"/>
                <a:gd name="connsiteY181" fmla="*/ 595124 h 1614047"/>
                <a:gd name="connsiteX182" fmla="*/ 105091 w 393431"/>
                <a:gd name="connsiteY182" fmla="*/ 615734 h 1614047"/>
                <a:gd name="connsiteX183" fmla="*/ 156617 w 393431"/>
                <a:gd name="connsiteY183" fmla="*/ 614446 h 1614047"/>
                <a:gd name="connsiteX184" fmla="*/ 205566 w 393431"/>
                <a:gd name="connsiteY184" fmla="*/ 565496 h 1614047"/>
                <a:gd name="connsiteX185" fmla="*/ 215871 w 393431"/>
                <a:gd name="connsiteY185" fmla="*/ 516547 h 1614047"/>
                <a:gd name="connsiteX186" fmla="*/ 239058 w 393431"/>
                <a:gd name="connsiteY186" fmla="*/ 519123 h 1614047"/>
                <a:gd name="connsiteX187" fmla="*/ 338245 w 393431"/>
                <a:gd name="connsiteY187" fmla="*/ 596412 h 1614047"/>
                <a:gd name="connsiteX188" fmla="*/ 367872 w 393431"/>
                <a:gd name="connsiteY188" fmla="*/ 709769 h 1614047"/>
                <a:gd name="connsiteX189" fmla="*/ 308617 w 393431"/>
                <a:gd name="connsiteY189" fmla="*/ 787057 h 1614047"/>
                <a:gd name="connsiteX190" fmla="*/ 232617 w 393431"/>
                <a:gd name="connsiteY190" fmla="*/ 757430 h 1614047"/>
                <a:gd name="connsiteX191" fmla="*/ 226176 w 393431"/>
                <a:gd name="connsiteY191" fmla="*/ 699463 h 1614047"/>
                <a:gd name="connsiteX192" fmla="*/ 226176 w 393431"/>
                <a:gd name="connsiteY192" fmla="*/ 698175 h 1614047"/>
                <a:gd name="connsiteX193" fmla="*/ 226176 w 393431"/>
                <a:gd name="connsiteY193" fmla="*/ 696887 h 1614047"/>
                <a:gd name="connsiteX194" fmla="*/ 226176 w 393431"/>
                <a:gd name="connsiteY194" fmla="*/ 691735 h 1614047"/>
                <a:gd name="connsiteX195" fmla="*/ 255804 w 393431"/>
                <a:gd name="connsiteY195" fmla="*/ 656955 h 1614047"/>
                <a:gd name="connsiteX196" fmla="*/ 267397 w 393431"/>
                <a:gd name="connsiteY196" fmla="*/ 651802 h 1614047"/>
                <a:gd name="connsiteX197" fmla="*/ 271261 w 393431"/>
                <a:gd name="connsiteY197" fmla="*/ 650514 h 1614047"/>
                <a:gd name="connsiteX198" fmla="*/ 267397 w 393431"/>
                <a:gd name="connsiteY198" fmla="*/ 650514 h 1614047"/>
                <a:gd name="connsiteX199" fmla="*/ 255804 w 393431"/>
                <a:gd name="connsiteY199" fmla="*/ 655666 h 1614047"/>
                <a:gd name="connsiteX200" fmla="*/ 226176 w 393431"/>
                <a:gd name="connsiteY200" fmla="*/ 684006 h 1614047"/>
                <a:gd name="connsiteX201" fmla="*/ 226176 w 393431"/>
                <a:gd name="connsiteY201" fmla="*/ 671124 h 1614047"/>
                <a:gd name="connsiteX202" fmla="*/ 239058 w 393431"/>
                <a:gd name="connsiteY202" fmla="*/ 622175 h 1614047"/>
                <a:gd name="connsiteX203" fmla="*/ 239058 w 393431"/>
                <a:gd name="connsiteY203" fmla="*/ 615734 h 1614047"/>
                <a:gd name="connsiteX204" fmla="*/ 214583 w 393431"/>
                <a:gd name="connsiteY204" fmla="*/ 623463 h 1614047"/>
                <a:gd name="connsiteX205" fmla="*/ 190108 w 393431"/>
                <a:gd name="connsiteY205" fmla="*/ 659531 h 1614047"/>
                <a:gd name="connsiteX206" fmla="*/ 193973 w 393431"/>
                <a:gd name="connsiteY206" fmla="*/ 694311 h 1614047"/>
                <a:gd name="connsiteX207" fmla="*/ 191396 w 393431"/>
                <a:gd name="connsiteY207" fmla="*/ 693023 h 1614047"/>
                <a:gd name="connsiteX208" fmla="*/ 195261 w 393431"/>
                <a:gd name="connsiteY208" fmla="*/ 696887 h 1614047"/>
                <a:gd name="connsiteX209" fmla="*/ 202990 w 393431"/>
                <a:gd name="connsiteY209" fmla="*/ 713633 h 1614047"/>
                <a:gd name="connsiteX210" fmla="*/ 205566 w 393431"/>
                <a:gd name="connsiteY210" fmla="*/ 716209 h 1614047"/>
                <a:gd name="connsiteX211" fmla="*/ 205566 w 393431"/>
                <a:gd name="connsiteY211" fmla="*/ 718786 h 1614047"/>
                <a:gd name="connsiteX212" fmla="*/ 205566 w 393431"/>
                <a:gd name="connsiteY212" fmla="*/ 754854 h 1614047"/>
                <a:gd name="connsiteX213" fmla="*/ 170786 w 393431"/>
                <a:gd name="connsiteY213" fmla="*/ 789634 h 1614047"/>
                <a:gd name="connsiteX214" fmla="*/ 106379 w 393431"/>
                <a:gd name="connsiteY214" fmla="*/ 787057 h 1614047"/>
                <a:gd name="connsiteX215" fmla="*/ 215871 w 393431"/>
                <a:gd name="connsiteY215" fmla="*/ 913296 h 1614047"/>
                <a:gd name="connsiteX216" fmla="*/ 208142 w 393431"/>
                <a:gd name="connsiteY216" fmla="*/ 927465 h 1614047"/>
                <a:gd name="connsiteX217" fmla="*/ 210719 w 393431"/>
                <a:gd name="connsiteY217" fmla="*/ 955804 h 1614047"/>
                <a:gd name="connsiteX218" fmla="*/ 215871 w 393431"/>
                <a:gd name="connsiteY218" fmla="*/ 967398 h 1614047"/>
                <a:gd name="connsiteX219" fmla="*/ 210719 w 393431"/>
                <a:gd name="connsiteY219" fmla="*/ 958381 h 1614047"/>
                <a:gd name="connsiteX220" fmla="*/ 204278 w 393431"/>
                <a:gd name="connsiteY220" fmla="*/ 936482 h 1614047"/>
                <a:gd name="connsiteX221" fmla="*/ 209430 w 393431"/>
                <a:gd name="connsiteY221" fmla="*/ 975127 h 1614047"/>
                <a:gd name="connsiteX222" fmla="*/ 218447 w 393431"/>
                <a:gd name="connsiteY222" fmla="*/ 990584 h 1614047"/>
                <a:gd name="connsiteX223" fmla="*/ 208142 w 393431"/>
                <a:gd name="connsiteY223" fmla="*/ 977703 h 1614047"/>
                <a:gd name="connsiteX224" fmla="*/ 197837 w 393431"/>
                <a:gd name="connsiteY224" fmla="*/ 942923 h 1614047"/>
                <a:gd name="connsiteX225" fmla="*/ 205566 w 393431"/>
                <a:gd name="connsiteY225" fmla="*/ 914584 h 1614047"/>
                <a:gd name="connsiteX226" fmla="*/ 210719 w 393431"/>
                <a:gd name="connsiteY226" fmla="*/ 908143 h 1614047"/>
                <a:gd name="connsiteX227" fmla="*/ 214583 w 393431"/>
                <a:gd name="connsiteY227" fmla="*/ 897838 h 1614047"/>
                <a:gd name="connsiteX228" fmla="*/ 217159 w 393431"/>
                <a:gd name="connsiteY228" fmla="*/ 915872 h 1614047"/>
                <a:gd name="connsiteX229" fmla="*/ 111532 w 393431"/>
                <a:gd name="connsiteY229" fmla="*/ 1088484 h 1614047"/>
                <a:gd name="connsiteX230" fmla="*/ 38107 w 393431"/>
                <a:gd name="connsiteY230" fmla="*/ 995737 h 1614047"/>
                <a:gd name="connsiteX231" fmla="*/ 47124 w 393431"/>
                <a:gd name="connsiteY231" fmla="*/ 893974 h 1614047"/>
                <a:gd name="connsiteX232" fmla="*/ 105091 w 393431"/>
                <a:gd name="connsiteY232" fmla="*/ 834719 h 1614047"/>
                <a:gd name="connsiteX233" fmla="*/ 169498 w 393431"/>
                <a:gd name="connsiteY233" fmla="*/ 832143 h 1614047"/>
                <a:gd name="connsiteX234" fmla="*/ 204278 w 393431"/>
                <a:gd name="connsiteY234" fmla="*/ 866922 h 1614047"/>
                <a:gd name="connsiteX235" fmla="*/ 204278 w 393431"/>
                <a:gd name="connsiteY235" fmla="*/ 902991 h 1614047"/>
                <a:gd name="connsiteX236" fmla="*/ 204278 w 393431"/>
                <a:gd name="connsiteY236" fmla="*/ 905567 h 1614047"/>
                <a:gd name="connsiteX237" fmla="*/ 201702 w 393431"/>
                <a:gd name="connsiteY237" fmla="*/ 908143 h 1614047"/>
                <a:gd name="connsiteX238" fmla="*/ 193973 w 393431"/>
                <a:gd name="connsiteY238" fmla="*/ 924889 h 1614047"/>
                <a:gd name="connsiteX239" fmla="*/ 190108 w 393431"/>
                <a:gd name="connsiteY239" fmla="*/ 928754 h 1614047"/>
                <a:gd name="connsiteX240" fmla="*/ 192685 w 393431"/>
                <a:gd name="connsiteY240" fmla="*/ 927465 h 1614047"/>
                <a:gd name="connsiteX241" fmla="*/ 188820 w 393431"/>
                <a:gd name="connsiteY241" fmla="*/ 962245 h 1614047"/>
                <a:gd name="connsiteX242" fmla="*/ 213295 w 393431"/>
                <a:gd name="connsiteY242" fmla="*/ 998313 h 1614047"/>
                <a:gd name="connsiteX243" fmla="*/ 237770 w 393431"/>
                <a:gd name="connsiteY243" fmla="*/ 1006042 h 1614047"/>
                <a:gd name="connsiteX244" fmla="*/ 237770 w 393431"/>
                <a:gd name="connsiteY244" fmla="*/ 999601 h 1614047"/>
                <a:gd name="connsiteX245" fmla="*/ 224888 w 393431"/>
                <a:gd name="connsiteY245" fmla="*/ 950652 h 1614047"/>
                <a:gd name="connsiteX246" fmla="*/ 224888 w 393431"/>
                <a:gd name="connsiteY246" fmla="*/ 937771 h 1614047"/>
                <a:gd name="connsiteX247" fmla="*/ 254515 w 393431"/>
                <a:gd name="connsiteY247" fmla="*/ 966110 h 1614047"/>
                <a:gd name="connsiteX248" fmla="*/ 266109 w 393431"/>
                <a:gd name="connsiteY248" fmla="*/ 971262 h 1614047"/>
                <a:gd name="connsiteX249" fmla="*/ 269973 w 393431"/>
                <a:gd name="connsiteY249" fmla="*/ 971262 h 1614047"/>
                <a:gd name="connsiteX250" fmla="*/ 266109 w 393431"/>
                <a:gd name="connsiteY250" fmla="*/ 969974 h 1614047"/>
                <a:gd name="connsiteX251" fmla="*/ 254515 w 393431"/>
                <a:gd name="connsiteY251" fmla="*/ 964821 h 1614047"/>
                <a:gd name="connsiteX252" fmla="*/ 224888 w 393431"/>
                <a:gd name="connsiteY252" fmla="*/ 930041 h 1614047"/>
                <a:gd name="connsiteX253" fmla="*/ 224888 w 393431"/>
                <a:gd name="connsiteY253" fmla="*/ 924889 h 1614047"/>
                <a:gd name="connsiteX254" fmla="*/ 224888 w 393431"/>
                <a:gd name="connsiteY254" fmla="*/ 923601 h 1614047"/>
                <a:gd name="connsiteX255" fmla="*/ 224888 w 393431"/>
                <a:gd name="connsiteY255" fmla="*/ 922313 h 1614047"/>
                <a:gd name="connsiteX256" fmla="*/ 231329 w 393431"/>
                <a:gd name="connsiteY256" fmla="*/ 864346 h 1614047"/>
                <a:gd name="connsiteX257" fmla="*/ 307329 w 393431"/>
                <a:gd name="connsiteY257" fmla="*/ 834719 h 1614047"/>
                <a:gd name="connsiteX258" fmla="*/ 366584 w 393431"/>
                <a:gd name="connsiteY258" fmla="*/ 912007 h 1614047"/>
                <a:gd name="connsiteX259" fmla="*/ 336957 w 393431"/>
                <a:gd name="connsiteY259" fmla="*/ 1025364 h 1614047"/>
                <a:gd name="connsiteX260" fmla="*/ 237770 w 393431"/>
                <a:gd name="connsiteY260" fmla="*/ 1102653 h 1614047"/>
                <a:gd name="connsiteX261" fmla="*/ 214583 w 393431"/>
                <a:gd name="connsiteY261" fmla="*/ 1105229 h 1614047"/>
                <a:gd name="connsiteX262" fmla="*/ 204278 w 393431"/>
                <a:gd name="connsiteY262" fmla="*/ 1056280 h 1614047"/>
                <a:gd name="connsiteX263" fmla="*/ 155328 w 393431"/>
                <a:gd name="connsiteY263" fmla="*/ 1007330 h 1614047"/>
                <a:gd name="connsiteX264" fmla="*/ 103803 w 393431"/>
                <a:gd name="connsiteY264" fmla="*/ 1006042 h 1614047"/>
                <a:gd name="connsiteX265" fmla="*/ 76752 w 393431"/>
                <a:gd name="connsiteY265" fmla="*/ 1026652 h 1614047"/>
                <a:gd name="connsiteX266" fmla="*/ 67735 w 393431"/>
                <a:gd name="connsiteY266" fmla="*/ 1051127 h 1614047"/>
                <a:gd name="connsiteX267" fmla="*/ 80616 w 393431"/>
                <a:gd name="connsiteY267" fmla="*/ 1030517 h 1614047"/>
                <a:gd name="connsiteX268" fmla="*/ 107667 w 393431"/>
                <a:gd name="connsiteY268" fmla="*/ 1017635 h 1614047"/>
                <a:gd name="connsiteX269" fmla="*/ 147600 w 393431"/>
                <a:gd name="connsiteY269" fmla="*/ 1024076 h 1614047"/>
                <a:gd name="connsiteX270" fmla="*/ 181091 w 393431"/>
                <a:gd name="connsiteY270" fmla="*/ 1066585 h 1614047"/>
                <a:gd name="connsiteX271" fmla="*/ 186244 w 393431"/>
                <a:gd name="connsiteY271" fmla="*/ 1107806 h 1614047"/>
                <a:gd name="connsiteX272" fmla="*/ 110243 w 393431"/>
                <a:gd name="connsiteY272" fmla="*/ 1089772 h 1614047"/>
                <a:gd name="connsiteX273" fmla="*/ 221024 w 393431"/>
                <a:gd name="connsiteY273" fmla="*/ 1141298 h 1614047"/>
                <a:gd name="connsiteX274" fmla="*/ 245498 w 393431"/>
                <a:gd name="connsiteY274" fmla="*/ 1188959 h 1614047"/>
                <a:gd name="connsiteX275" fmla="*/ 242922 w 393431"/>
                <a:gd name="connsiteY275" fmla="*/ 1232756 h 1614047"/>
                <a:gd name="connsiteX276" fmla="*/ 235193 w 393431"/>
                <a:gd name="connsiteY276" fmla="*/ 1252078 h 1614047"/>
                <a:gd name="connsiteX277" fmla="*/ 240346 w 393431"/>
                <a:gd name="connsiteY277" fmla="*/ 1230180 h 1614047"/>
                <a:gd name="connsiteX278" fmla="*/ 236481 w 393431"/>
                <a:gd name="connsiteY278" fmla="*/ 1182518 h 1614047"/>
                <a:gd name="connsiteX279" fmla="*/ 236481 w 393431"/>
                <a:gd name="connsiteY279" fmla="*/ 1210857 h 1614047"/>
                <a:gd name="connsiteX280" fmla="*/ 233905 w 393431"/>
                <a:gd name="connsiteY280" fmla="*/ 1223739 h 1614047"/>
                <a:gd name="connsiteX281" fmla="*/ 236481 w 393431"/>
                <a:gd name="connsiteY281" fmla="*/ 1206993 h 1614047"/>
                <a:gd name="connsiteX282" fmla="*/ 231329 w 393431"/>
                <a:gd name="connsiteY282" fmla="*/ 1172213 h 1614047"/>
                <a:gd name="connsiteX283" fmla="*/ 213295 w 393431"/>
                <a:gd name="connsiteY283" fmla="*/ 1147738 h 1614047"/>
                <a:gd name="connsiteX284" fmla="*/ 213295 w 393431"/>
                <a:gd name="connsiteY284" fmla="*/ 1147738 h 1614047"/>
                <a:gd name="connsiteX285" fmla="*/ 213295 w 393431"/>
                <a:gd name="connsiteY285" fmla="*/ 1142586 h 1614047"/>
                <a:gd name="connsiteX286" fmla="*/ 219736 w 393431"/>
                <a:gd name="connsiteY286" fmla="*/ 1141298 h 161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393431" h="1614047">
                  <a:moveTo>
                    <a:pt x="87057" y="1601166"/>
                  </a:moveTo>
                  <a:cubicBezTo>
                    <a:pt x="105091" y="1610183"/>
                    <a:pt x="125701" y="1614047"/>
                    <a:pt x="145023" y="1614047"/>
                  </a:cubicBezTo>
                  <a:cubicBezTo>
                    <a:pt x="182379" y="1614047"/>
                    <a:pt x="217159" y="1593437"/>
                    <a:pt x="235193" y="1565098"/>
                  </a:cubicBezTo>
                  <a:cubicBezTo>
                    <a:pt x="251939" y="1535470"/>
                    <a:pt x="249363" y="1503267"/>
                    <a:pt x="235193" y="1480080"/>
                  </a:cubicBezTo>
                  <a:cubicBezTo>
                    <a:pt x="228753" y="1468487"/>
                    <a:pt x="218447" y="1460758"/>
                    <a:pt x="208142" y="1455605"/>
                  </a:cubicBezTo>
                  <a:cubicBezTo>
                    <a:pt x="197837" y="1450453"/>
                    <a:pt x="187532" y="1449164"/>
                    <a:pt x="178515" y="1449164"/>
                  </a:cubicBezTo>
                  <a:cubicBezTo>
                    <a:pt x="160481" y="1449164"/>
                    <a:pt x="147600" y="1456893"/>
                    <a:pt x="141159" y="1463334"/>
                  </a:cubicBezTo>
                  <a:cubicBezTo>
                    <a:pt x="137294" y="1465910"/>
                    <a:pt x="136006" y="1468487"/>
                    <a:pt x="134718" y="1471063"/>
                  </a:cubicBezTo>
                  <a:cubicBezTo>
                    <a:pt x="133430" y="1472351"/>
                    <a:pt x="132142" y="1473639"/>
                    <a:pt x="132142" y="1473639"/>
                  </a:cubicBezTo>
                  <a:cubicBezTo>
                    <a:pt x="132142" y="1473639"/>
                    <a:pt x="132142" y="1473639"/>
                    <a:pt x="134718" y="1471063"/>
                  </a:cubicBezTo>
                  <a:cubicBezTo>
                    <a:pt x="136006" y="1469775"/>
                    <a:pt x="138583" y="1467198"/>
                    <a:pt x="142447" y="1464622"/>
                  </a:cubicBezTo>
                  <a:cubicBezTo>
                    <a:pt x="150176" y="1459470"/>
                    <a:pt x="161769" y="1454317"/>
                    <a:pt x="178515" y="1455605"/>
                  </a:cubicBezTo>
                  <a:cubicBezTo>
                    <a:pt x="193973" y="1455605"/>
                    <a:pt x="214583" y="1465910"/>
                    <a:pt x="223600" y="1485233"/>
                  </a:cubicBezTo>
                  <a:cubicBezTo>
                    <a:pt x="233905" y="1504555"/>
                    <a:pt x="232617" y="1532894"/>
                    <a:pt x="217159" y="1554792"/>
                  </a:cubicBezTo>
                  <a:cubicBezTo>
                    <a:pt x="201702" y="1576691"/>
                    <a:pt x="173362" y="1589572"/>
                    <a:pt x="142447" y="1588284"/>
                  </a:cubicBezTo>
                  <a:cubicBezTo>
                    <a:pt x="111532" y="1588284"/>
                    <a:pt x="80616" y="1571538"/>
                    <a:pt x="69023" y="1541911"/>
                  </a:cubicBezTo>
                  <a:cubicBezTo>
                    <a:pt x="57430" y="1512284"/>
                    <a:pt x="60006" y="1473639"/>
                    <a:pt x="69023" y="1438859"/>
                  </a:cubicBezTo>
                  <a:cubicBezTo>
                    <a:pt x="79328" y="1402791"/>
                    <a:pt x="98650" y="1368011"/>
                    <a:pt x="120549" y="1334520"/>
                  </a:cubicBezTo>
                  <a:cubicBezTo>
                    <a:pt x="142447" y="1299740"/>
                    <a:pt x="163057" y="1267536"/>
                    <a:pt x="179803" y="1235332"/>
                  </a:cubicBezTo>
                  <a:cubicBezTo>
                    <a:pt x="193973" y="1205705"/>
                    <a:pt x="204278" y="1177366"/>
                    <a:pt x="209430" y="1149026"/>
                  </a:cubicBezTo>
                  <a:cubicBezTo>
                    <a:pt x="209430" y="1154179"/>
                    <a:pt x="209430" y="1163196"/>
                    <a:pt x="209430" y="1172213"/>
                  </a:cubicBezTo>
                  <a:cubicBezTo>
                    <a:pt x="209430" y="1182518"/>
                    <a:pt x="210719" y="1192823"/>
                    <a:pt x="217159" y="1205705"/>
                  </a:cubicBezTo>
                  <a:cubicBezTo>
                    <a:pt x="228753" y="1231468"/>
                    <a:pt x="226176" y="1255943"/>
                    <a:pt x="213295" y="1271400"/>
                  </a:cubicBezTo>
                  <a:cubicBezTo>
                    <a:pt x="208142" y="1277841"/>
                    <a:pt x="209430" y="1279129"/>
                    <a:pt x="214583" y="1279129"/>
                  </a:cubicBezTo>
                  <a:cubicBezTo>
                    <a:pt x="219736" y="1279129"/>
                    <a:pt x="230041" y="1272688"/>
                    <a:pt x="239058" y="1261095"/>
                  </a:cubicBezTo>
                  <a:cubicBezTo>
                    <a:pt x="248075" y="1249502"/>
                    <a:pt x="255804" y="1231468"/>
                    <a:pt x="255804" y="1210857"/>
                  </a:cubicBezTo>
                  <a:cubicBezTo>
                    <a:pt x="255804" y="1192823"/>
                    <a:pt x="248075" y="1172213"/>
                    <a:pt x="235193" y="1155467"/>
                  </a:cubicBezTo>
                  <a:cubicBezTo>
                    <a:pt x="236481" y="1155467"/>
                    <a:pt x="236481" y="1158043"/>
                    <a:pt x="239058" y="1158043"/>
                  </a:cubicBezTo>
                  <a:cubicBezTo>
                    <a:pt x="246787" y="1163196"/>
                    <a:pt x="255804" y="1167060"/>
                    <a:pt x="269973" y="1169637"/>
                  </a:cubicBezTo>
                  <a:cubicBezTo>
                    <a:pt x="282855" y="1172213"/>
                    <a:pt x="300889" y="1169637"/>
                    <a:pt x="318923" y="1161908"/>
                  </a:cubicBezTo>
                  <a:cubicBezTo>
                    <a:pt x="336957" y="1154179"/>
                    <a:pt x="351126" y="1140009"/>
                    <a:pt x="360143" y="1124552"/>
                  </a:cubicBezTo>
                  <a:cubicBezTo>
                    <a:pt x="369160" y="1109094"/>
                    <a:pt x="374313" y="1093636"/>
                    <a:pt x="375601" y="1080755"/>
                  </a:cubicBezTo>
                  <a:cubicBezTo>
                    <a:pt x="376889" y="1067873"/>
                    <a:pt x="375601" y="1056280"/>
                    <a:pt x="375601" y="1048551"/>
                  </a:cubicBezTo>
                  <a:cubicBezTo>
                    <a:pt x="374313" y="1040822"/>
                    <a:pt x="373025" y="1036958"/>
                    <a:pt x="373025" y="1036958"/>
                  </a:cubicBezTo>
                  <a:cubicBezTo>
                    <a:pt x="373025" y="1036958"/>
                    <a:pt x="373025" y="1040822"/>
                    <a:pt x="373025" y="1048551"/>
                  </a:cubicBezTo>
                  <a:cubicBezTo>
                    <a:pt x="373025" y="1056280"/>
                    <a:pt x="373025" y="1066585"/>
                    <a:pt x="369160" y="1079466"/>
                  </a:cubicBezTo>
                  <a:cubicBezTo>
                    <a:pt x="366584" y="1092348"/>
                    <a:pt x="360143" y="1105229"/>
                    <a:pt x="351126" y="1118111"/>
                  </a:cubicBezTo>
                  <a:cubicBezTo>
                    <a:pt x="342109" y="1130992"/>
                    <a:pt x="327940" y="1141298"/>
                    <a:pt x="313770" y="1149026"/>
                  </a:cubicBezTo>
                  <a:cubicBezTo>
                    <a:pt x="282855" y="1163196"/>
                    <a:pt x="257092" y="1156755"/>
                    <a:pt x="242922" y="1151603"/>
                  </a:cubicBezTo>
                  <a:cubicBezTo>
                    <a:pt x="235193" y="1149026"/>
                    <a:pt x="230041" y="1146450"/>
                    <a:pt x="227464" y="1143874"/>
                  </a:cubicBezTo>
                  <a:cubicBezTo>
                    <a:pt x="226176" y="1143874"/>
                    <a:pt x="226176" y="1143874"/>
                    <a:pt x="224888" y="1142586"/>
                  </a:cubicBezTo>
                  <a:cubicBezTo>
                    <a:pt x="224888" y="1142586"/>
                    <a:pt x="221024" y="1140009"/>
                    <a:pt x="221024" y="1140009"/>
                  </a:cubicBezTo>
                  <a:cubicBezTo>
                    <a:pt x="230041" y="1138721"/>
                    <a:pt x="240346" y="1137433"/>
                    <a:pt x="248075" y="1133569"/>
                  </a:cubicBezTo>
                  <a:cubicBezTo>
                    <a:pt x="298312" y="1116823"/>
                    <a:pt x="338245" y="1080755"/>
                    <a:pt x="362719" y="1039534"/>
                  </a:cubicBezTo>
                  <a:cubicBezTo>
                    <a:pt x="387194" y="998313"/>
                    <a:pt x="398787" y="950652"/>
                    <a:pt x="391059" y="905567"/>
                  </a:cubicBezTo>
                  <a:cubicBezTo>
                    <a:pt x="384618" y="860482"/>
                    <a:pt x="351126" y="823125"/>
                    <a:pt x="312482" y="814108"/>
                  </a:cubicBezTo>
                  <a:cubicBezTo>
                    <a:pt x="293160" y="810244"/>
                    <a:pt x="272549" y="814108"/>
                    <a:pt x="257092" y="821837"/>
                  </a:cubicBezTo>
                  <a:cubicBezTo>
                    <a:pt x="241634" y="829566"/>
                    <a:pt x="228753" y="842448"/>
                    <a:pt x="221024" y="855329"/>
                  </a:cubicBezTo>
                  <a:cubicBezTo>
                    <a:pt x="217159" y="861770"/>
                    <a:pt x="214583" y="868211"/>
                    <a:pt x="213295" y="874651"/>
                  </a:cubicBezTo>
                  <a:cubicBezTo>
                    <a:pt x="213295" y="870787"/>
                    <a:pt x="213295" y="866922"/>
                    <a:pt x="213295" y="861770"/>
                  </a:cubicBezTo>
                  <a:cubicBezTo>
                    <a:pt x="209430" y="845024"/>
                    <a:pt x="197837" y="825702"/>
                    <a:pt x="175939" y="814108"/>
                  </a:cubicBezTo>
                  <a:cubicBezTo>
                    <a:pt x="169498" y="810244"/>
                    <a:pt x="161769" y="810244"/>
                    <a:pt x="154040" y="807668"/>
                  </a:cubicBezTo>
                  <a:cubicBezTo>
                    <a:pt x="161769" y="805091"/>
                    <a:pt x="169498" y="805091"/>
                    <a:pt x="175939" y="801227"/>
                  </a:cubicBezTo>
                  <a:cubicBezTo>
                    <a:pt x="197837" y="789634"/>
                    <a:pt x="210719" y="770311"/>
                    <a:pt x="213295" y="753566"/>
                  </a:cubicBezTo>
                  <a:cubicBezTo>
                    <a:pt x="213295" y="748413"/>
                    <a:pt x="213295" y="745837"/>
                    <a:pt x="213295" y="740684"/>
                  </a:cubicBezTo>
                  <a:cubicBezTo>
                    <a:pt x="214583" y="747125"/>
                    <a:pt x="217159" y="753566"/>
                    <a:pt x="221024" y="760006"/>
                  </a:cubicBezTo>
                  <a:cubicBezTo>
                    <a:pt x="228753" y="772888"/>
                    <a:pt x="240346" y="785769"/>
                    <a:pt x="257092" y="793498"/>
                  </a:cubicBezTo>
                  <a:cubicBezTo>
                    <a:pt x="272549" y="801227"/>
                    <a:pt x="291872" y="805091"/>
                    <a:pt x="312482" y="801227"/>
                  </a:cubicBezTo>
                  <a:cubicBezTo>
                    <a:pt x="352414" y="793498"/>
                    <a:pt x="384618" y="754854"/>
                    <a:pt x="391059" y="709769"/>
                  </a:cubicBezTo>
                  <a:cubicBezTo>
                    <a:pt x="398787" y="665972"/>
                    <a:pt x="387194" y="618310"/>
                    <a:pt x="362719" y="575801"/>
                  </a:cubicBezTo>
                  <a:cubicBezTo>
                    <a:pt x="338245" y="534581"/>
                    <a:pt x="298312" y="498513"/>
                    <a:pt x="248075" y="481767"/>
                  </a:cubicBezTo>
                  <a:cubicBezTo>
                    <a:pt x="239058" y="479190"/>
                    <a:pt x="230041" y="477902"/>
                    <a:pt x="221024" y="475326"/>
                  </a:cubicBezTo>
                  <a:cubicBezTo>
                    <a:pt x="221024" y="475326"/>
                    <a:pt x="223600" y="472750"/>
                    <a:pt x="224888" y="472750"/>
                  </a:cubicBezTo>
                  <a:cubicBezTo>
                    <a:pt x="224888" y="472750"/>
                    <a:pt x="224888" y="472750"/>
                    <a:pt x="227464" y="471461"/>
                  </a:cubicBezTo>
                  <a:cubicBezTo>
                    <a:pt x="231329" y="470173"/>
                    <a:pt x="236481" y="467597"/>
                    <a:pt x="242922" y="463733"/>
                  </a:cubicBezTo>
                  <a:cubicBezTo>
                    <a:pt x="257092" y="458580"/>
                    <a:pt x="282855" y="452139"/>
                    <a:pt x="313770" y="466309"/>
                  </a:cubicBezTo>
                  <a:cubicBezTo>
                    <a:pt x="329228" y="472750"/>
                    <a:pt x="342109" y="484343"/>
                    <a:pt x="351126" y="497225"/>
                  </a:cubicBezTo>
                  <a:cubicBezTo>
                    <a:pt x="360143" y="510106"/>
                    <a:pt x="366584" y="522987"/>
                    <a:pt x="369160" y="535869"/>
                  </a:cubicBezTo>
                  <a:cubicBezTo>
                    <a:pt x="371736" y="548750"/>
                    <a:pt x="373025" y="559055"/>
                    <a:pt x="373025" y="566784"/>
                  </a:cubicBezTo>
                  <a:cubicBezTo>
                    <a:pt x="373025" y="574513"/>
                    <a:pt x="373025" y="578378"/>
                    <a:pt x="373025" y="578378"/>
                  </a:cubicBezTo>
                  <a:cubicBezTo>
                    <a:pt x="373025" y="578378"/>
                    <a:pt x="374313" y="574513"/>
                    <a:pt x="375601" y="566784"/>
                  </a:cubicBezTo>
                  <a:cubicBezTo>
                    <a:pt x="376889" y="559055"/>
                    <a:pt x="378177" y="548750"/>
                    <a:pt x="375601" y="534581"/>
                  </a:cubicBezTo>
                  <a:cubicBezTo>
                    <a:pt x="374313" y="521699"/>
                    <a:pt x="370448" y="504953"/>
                    <a:pt x="360143" y="490784"/>
                  </a:cubicBezTo>
                  <a:cubicBezTo>
                    <a:pt x="351126" y="475326"/>
                    <a:pt x="335668" y="462445"/>
                    <a:pt x="318923" y="453428"/>
                  </a:cubicBezTo>
                  <a:cubicBezTo>
                    <a:pt x="300889" y="445699"/>
                    <a:pt x="282855" y="444411"/>
                    <a:pt x="269973" y="445699"/>
                  </a:cubicBezTo>
                  <a:cubicBezTo>
                    <a:pt x="255804" y="448275"/>
                    <a:pt x="246787" y="452139"/>
                    <a:pt x="239058" y="457292"/>
                  </a:cubicBezTo>
                  <a:cubicBezTo>
                    <a:pt x="237770" y="457292"/>
                    <a:pt x="236481" y="459868"/>
                    <a:pt x="235193" y="459868"/>
                  </a:cubicBezTo>
                  <a:cubicBezTo>
                    <a:pt x="249363" y="443122"/>
                    <a:pt x="257092" y="422512"/>
                    <a:pt x="255804" y="404478"/>
                  </a:cubicBezTo>
                  <a:cubicBezTo>
                    <a:pt x="255804" y="383868"/>
                    <a:pt x="248075" y="365834"/>
                    <a:pt x="239058" y="354240"/>
                  </a:cubicBezTo>
                  <a:cubicBezTo>
                    <a:pt x="230041" y="342647"/>
                    <a:pt x="219736" y="337494"/>
                    <a:pt x="214583" y="336206"/>
                  </a:cubicBezTo>
                  <a:cubicBezTo>
                    <a:pt x="209430" y="336206"/>
                    <a:pt x="208142" y="337494"/>
                    <a:pt x="213295" y="343935"/>
                  </a:cubicBezTo>
                  <a:cubicBezTo>
                    <a:pt x="226176" y="359393"/>
                    <a:pt x="228753" y="383868"/>
                    <a:pt x="217159" y="409631"/>
                  </a:cubicBezTo>
                  <a:cubicBezTo>
                    <a:pt x="212007" y="422512"/>
                    <a:pt x="210719" y="432817"/>
                    <a:pt x="209430" y="443122"/>
                  </a:cubicBezTo>
                  <a:cubicBezTo>
                    <a:pt x="209430" y="452139"/>
                    <a:pt x="209430" y="461156"/>
                    <a:pt x="209430" y="466309"/>
                  </a:cubicBezTo>
                  <a:cubicBezTo>
                    <a:pt x="204278" y="437970"/>
                    <a:pt x="193973" y="408342"/>
                    <a:pt x="179803" y="380003"/>
                  </a:cubicBezTo>
                  <a:cubicBezTo>
                    <a:pt x="163057" y="347799"/>
                    <a:pt x="142447" y="315596"/>
                    <a:pt x="120549" y="280816"/>
                  </a:cubicBezTo>
                  <a:cubicBezTo>
                    <a:pt x="99938" y="246036"/>
                    <a:pt x="80616" y="211256"/>
                    <a:pt x="69023" y="176476"/>
                  </a:cubicBezTo>
                  <a:cubicBezTo>
                    <a:pt x="58718" y="141696"/>
                    <a:pt x="56141" y="103052"/>
                    <a:pt x="69023" y="73424"/>
                  </a:cubicBezTo>
                  <a:cubicBezTo>
                    <a:pt x="80616" y="43797"/>
                    <a:pt x="111532" y="28339"/>
                    <a:pt x="142447" y="27051"/>
                  </a:cubicBezTo>
                  <a:cubicBezTo>
                    <a:pt x="173362" y="27051"/>
                    <a:pt x="201702" y="39933"/>
                    <a:pt x="217159" y="60543"/>
                  </a:cubicBezTo>
                  <a:cubicBezTo>
                    <a:pt x="232617" y="82441"/>
                    <a:pt x="232617" y="110781"/>
                    <a:pt x="223600" y="128815"/>
                  </a:cubicBezTo>
                  <a:cubicBezTo>
                    <a:pt x="214583" y="149425"/>
                    <a:pt x="193973" y="158442"/>
                    <a:pt x="178515" y="158442"/>
                  </a:cubicBezTo>
                  <a:cubicBezTo>
                    <a:pt x="161769" y="159730"/>
                    <a:pt x="148888" y="154578"/>
                    <a:pt x="142447" y="149425"/>
                  </a:cubicBezTo>
                  <a:cubicBezTo>
                    <a:pt x="138583" y="146849"/>
                    <a:pt x="136006" y="144272"/>
                    <a:pt x="134718" y="142984"/>
                  </a:cubicBezTo>
                  <a:cubicBezTo>
                    <a:pt x="133430" y="141696"/>
                    <a:pt x="132142" y="140408"/>
                    <a:pt x="132142" y="140408"/>
                  </a:cubicBezTo>
                  <a:cubicBezTo>
                    <a:pt x="132142" y="140408"/>
                    <a:pt x="132142" y="140408"/>
                    <a:pt x="134718" y="142984"/>
                  </a:cubicBezTo>
                  <a:cubicBezTo>
                    <a:pt x="136006" y="145561"/>
                    <a:pt x="138583" y="148137"/>
                    <a:pt x="141159" y="150713"/>
                  </a:cubicBezTo>
                  <a:cubicBezTo>
                    <a:pt x="147600" y="157154"/>
                    <a:pt x="160481" y="163595"/>
                    <a:pt x="178515" y="164883"/>
                  </a:cubicBezTo>
                  <a:cubicBezTo>
                    <a:pt x="187532" y="164883"/>
                    <a:pt x="197837" y="164883"/>
                    <a:pt x="208142" y="158442"/>
                  </a:cubicBezTo>
                  <a:cubicBezTo>
                    <a:pt x="218447" y="153289"/>
                    <a:pt x="227464" y="145561"/>
                    <a:pt x="235193" y="133967"/>
                  </a:cubicBezTo>
                  <a:cubicBezTo>
                    <a:pt x="249363" y="112069"/>
                    <a:pt x="250651" y="78577"/>
                    <a:pt x="235193" y="48950"/>
                  </a:cubicBezTo>
                  <a:cubicBezTo>
                    <a:pt x="218447" y="20610"/>
                    <a:pt x="183668" y="1288"/>
                    <a:pt x="145023" y="0"/>
                  </a:cubicBezTo>
                  <a:cubicBezTo>
                    <a:pt x="125701" y="0"/>
                    <a:pt x="106379" y="2576"/>
                    <a:pt x="87057" y="12882"/>
                  </a:cubicBezTo>
                  <a:cubicBezTo>
                    <a:pt x="69023" y="21898"/>
                    <a:pt x="52277" y="38644"/>
                    <a:pt x="43260" y="59255"/>
                  </a:cubicBezTo>
                  <a:cubicBezTo>
                    <a:pt x="34243" y="78577"/>
                    <a:pt x="30379" y="100475"/>
                    <a:pt x="30379" y="121086"/>
                  </a:cubicBezTo>
                  <a:cubicBezTo>
                    <a:pt x="30379" y="141696"/>
                    <a:pt x="32955" y="163595"/>
                    <a:pt x="39396" y="184205"/>
                  </a:cubicBezTo>
                  <a:cubicBezTo>
                    <a:pt x="50989" y="225426"/>
                    <a:pt x="71599" y="262782"/>
                    <a:pt x="93498" y="298850"/>
                  </a:cubicBezTo>
                  <a:cubicBezTo>
                    <a:pt x="115396" y="333630"/>
                    <a:pt x="136006" y="364545"/>
                    <a:pt x="152752" y="394173"/>
                  </a:cubicBezTo>
                  <a:cubicBezTo>
                    <a:pt x="165634" y="418648"/>
                    <a:pt x="174651" y="441834"/>
                    <a:pt x="181091" y="463733"/>
                  </a:cubicBezTo>
                  <a:cubicBezTo>
                    <a:pt x="166922" y="456004"/>
                    <a:pt x="146311" y="444411"/>
                    <a:pt x="121837" y="440546"/>
                  </a:cubicBezTo>
                  <a:cubicBezTo>
                    <a:pt x="92209" y="435393"/>
                    <a:pt x="61294" y="441834"/>
                    <a:pt x="49701" y="449563"/>
                  </a:cubicBezTo>
                  <a:cubicBezTo>
                    <a:pt x="38107" y="456004"/>
                    <a:pt x="27802" y="466309"/>
                    <a:pt x="22650" y="476614"/>
                  </a:cubicBezTo>
                  <a:cubicBezTo>
                    <a:pt x="17497" y="486919"/>
                    <a:pt x="17497" y="495936"/>
                    <a:pt x="22650" y="499801"/>
                  </a:cubicBezTo>
                  <a:cubicBezTo>
                    <a:pt x="27802" y="503665"/>
                    <a:pt x="35531" y="502377"/>
                    <a:pt x="44548" y="499801"/>
                  </a:cubicBezTo>
                  <a:cubicBezTo>
                    <a:pt x="53565" y="497225"/>
                    <a:pt x="62582" y="493360"/>
                    <a:pt x="71599" y="488208"/>
                  </a:cubicBezTo>
                  <a:cubicBezTo>
                    <a:pt x="79328" y="483055"/>
                    <a:pt x="96074" y="468885"/>
                    <a:pt x="120549" y="462445"/>
                  </a:cubicBezTo>
                  <a:cubicBezTo>
                    <a:pt x="141159" y="456004"/>
                    <a:pt x="165634" y="458580"/>
                    <a:pt x="182379" y="465021"/>
                  </a:cubicBezTo>
                  <a:cubicBezTo>
                    <a:pt x="182379" y="465021"/>
                    <a:pt x="182379" y="467597"/>
                    <a:pt x="182379" y="468885"/>
                  </a:cubicBezTo>
                  <a:cubicBezTo>
                    <a:pt x="151464" y="468885"/>
                    <a:pt x="121837" y="477902"/>
                    <a:pt x="94786" y="492072"/>
                  </a:cubicBezTo>
                  <a:cubicBezTo>
                    <a:pt x="45836" y="516547"/>
                    <a:pt x="13633" y="562920"/>
                    <a:pt x="4616" y="609293"/>
                  </a:cubicBezTo>
                  <a:cubicBezTo>
                    <a:pt x="-5689" y="654378"/>
                    <a:pt x="2039" y="698175"/>
                    <a:pt x="20073" y="732955"/>
                  </a:cubicBezTo>
                  <a:cubicBezTo>
                    <a:pt x="38107" y="766447"/>
                    <a:pt x="66447" y="790922"/>
                    <a:pt x="96074" y="801227"/>
                  </a:cubicBezTo>
                  <a:cubicBezTo>
                    <a:pt x="99938" y="802515"/>
                    <a:pt x="103803" y="801227"/>
                    <a:pt x="107667" y="802515"/>
                  </a:cubicBezTo>
                  <a:cubicBezTo>
                    <a:pt x="103803" y="802515"/>
                    <a:pt x="99938" y="802515"/>
                    <a:pt x="96074" y="803803"/>
                  </a:cubicBezTo>
                  <a:cubicBezTo>
                    <a:pt x="66447" y="814108"/>
                    <a:pt x="38107" y="838583"/>
                    <a:pt x="20073" y="872075"/>
                  </a:cubicBezTo>
                  <a:cubicBezTo>
                    <a:pt x="2039" y="905567"/>
                    <a:pt x="-5689" y="949364"/>
                    <a:pt x="4616" y="995737"/>
                  </a:cubicBezTo>
                  <a:cubicBezTo>
                    <a:pt x="13633" y="1040822"/>
                    <a:pt x="45836" y="1087195"/>
                    <a:pt x="94786" y="1112958"/>
                  </a:cubicBezTo>
                  <a:cubicBezTo>
                    <a:pt x="121837" y="1127128"/>
                    <a:pt x="152752" y="1134857"/>
                    <a:pt x="182379" y="1136145"/>
                  </a:cubicBezTo>
                  <a:cubicBezTo>
                    <a:pt x="182379" y="1136145"/>
                    <a:pt x="182379" y="1138721"/>
                    <a:pt x="182379" y="1140009"/>
                  </a:cubicBezTo>
                  <a:cubicBezTo>
                    <a:pt x="165634" y="1146450"/>
                    <a:pt x="142447" y="1149026"/>
                    <a:pt x="120549" y="1142586"/>
                  </a:cubicBezTo>
                  <a:cubicBezTo>
                    <a:pt x="96074" y="1136145"/>
                    <a:pt x="79328" y="1121975"/>
                    <a:pt x="71599" y="1116823"/>
                  </a:cubicBezTo>
                  <a:cubicBezTo>
                    <a:pt x="63870" y="1111670"/>
                    <a:pt x="53565" y="1107806"/>
                    <a:pt x="44548" y="1105229"/>
                  </a:cubicBezTo>
                  <a:cubicBezTo>
                    <a:pt x="35531" y="1102653"/>
                    <a:pt x="27802" y="1101365"/>
                    <a:pt x="22650" y="1105229"/>
                  </a:cubicBezTo>
                  <a:cubicBezTo>
                    <a:pt x="17497" y="1109094"/>
                    <a:pt x="17497" y="1118111"/>
                    <a:pt x="22650" y="1128416"/>
                  </a:cubicBezTo>
                  <a:cubicBezTo>
                    <a:pt x="27802" y="1138721"/>
                    <a:pt x="38107" y="1150315"/>
                    <a:pt x="49701" y="1155467"/>
                  </a:cubicBezTo>
                  <a:cubicBezTo>
                    <a:pt x="61294" y="1161908"/>
                    <a:pt x="92209" y="1169637"/>
                    <a:pt x="121837" y="1164484"/>
                  </a:cubicBezTo>
                  <a:cubicBezTo>
                    <a:pt x="146311" y="1160620"/>
                    <a:pt x="166922" y="1150315"/>
                    <a:pt x="181091" y="1141298"/>
                  </a:cubicBezTo>
                  <a:cubicBezTo>
                    <a:pt x="174651" y="1163196"/>
                    <a:pt x="165634" y="1186383"/>
                    <a:pt x="152752" y="1210857"/>
                  </a:cubicBezTo>
                  <a:cubicBezTo>
                    <a:pt x="137294" y="1240485"/>
                    <a:pt x="115396" y="1271400"/>
                    <a:pt x="93498" y="1307468"/>
                  </a:cubicBezTo>
                  <a:cubicBezTo>
                    <a:pt x="71599" y="1343537"/>
                    <a:pt x="50989" y="1380893"/>
                    <a:pt x="39396" y="1422114"/>
                  </a:cubicBezTo>
                  <a:cubicBezTo>
                    <a:pt x="34243" y="1442724"/>
                    <a:pt x="30379" y="1463334"/>
                    <a:pt x="30379" y="1485233"/>
                  </a:cubicBezTo>
                  <a:cubicBezTo>
                    <a:pt x="30379" y="1505843"/>
                    <a:pt x="34243" y="1527741"/>
                    <a:pt x="43260" y="1547064"/>
                  </a:cubicBezTo>
                  <a:cubicBezTo>
                    <a:pt x="52277" y="1566386"/>
                    <a:pt x="69023" y="1583132"/>
                    <a:pt x="87057" y="1593437"/>
                  </a:cubicBezTo>
                  <a:close/>
                  <a:moveTo>
                    <a:pt x="209430" y="714921"/>
                  </a:moveTo>
                  <a:cubicBezTo>
                    <a:pt x="209430" y="714921"/>
                    <a:pt x="205566" y="711057"/>
                    <a:pt x="204278" y="708480"/>
                  </a:cubicBezTo>
                  <a:cubicBezTo>
                    <a:pt x="200413" y="700752"/>
                    <a:pt x="196549" y="690446"/>
                    <a:pt x="196549" y="680141"/>
                  </a:cubicBezTo>
                  <a:cubicBezTo>
                    <a:pt x="196549" y="667260"/>
                    <a:pt x="201702" y="654378"/>
                    <a:pt x="206854" y="645361"/>
                  </a:cubicBezTo>
                  <a:cubicBezTo>
                    <a:pt x="212007" y="636344"/>
                    <a:pt x="217159" y="632480"/>
                    <a:pt x="217159" y="632480"/>
                  </a:cubicBezTo>
                  <a:cubicBezTo>
                    <a:pt x="217159" y="632480"/>
                    <a:pt x="213295" y="637632"/>
                    <a:pt x="208142" y="647938"/>
                  </a:cubicBezTo>
                  <a:cubicBezTo>
                    <a:pt x="204278" y="658243"/>
                    <a:pt x="201702" y="672412"/>
                    <a:pt x="202990" y="686582"/>
                  </a:cubicBezTo>
                  <a:cubicBezTo>
                    <a:pt x="202990" y="678853"/>
                    <a:pt x="206854" y="669836"/>
                    <a:pt x="209430" y="664683"/>
                  </a:cubicBezTo>
                  <a:cubicBezTo>
                    <a:pt x="212007" y="659531"/>
                    <a:pt x="214583" y="655666"/>
                    <a:pt x="214583" y="655666"/>
                  </a:cubicBezTo>
                  <a:cubicBezTo>
                    <a:pt x="214583" y="655666"/>
                    <a:pt x="212007" y="660819"/>
                    <a:pt x="209430" y="667260"/>
                  </a:cubicBezTo>
                  <a:cubicBezTo>
                    <a:pt x="206854" y="674989"/>
                    <a:pt x="205566" y="685294"/>
                    <a:pt x="206854" y="695599"/>
                  </a:cubicBezTo>
                  <a:cubicBezTo>
                    <a:pt x="208142" y="702040"/>
                    <a:pt x="212007" y="705904"/>
                    <a:pt x="214583" y="709769"/>
                  </a:cubicBezTo>
                  <a:cubicBezTo>
                    <a:pt x="213295" y="714921"/>
                    <a:pt x="212007" y="721362"/>
                    <a:pt x="212007" y="727803"/>
                  </a:cubicBezTo>
                  <a:cubicBezTo>
                    <a:pt x="212007" y="723938"/>
                    <a:pt x="210719" y="720074"/>
                    <a:pt x="208142" y="717497"/>
                  </a:cubicBezTo>
                  <a:close/>
                  <a:moveTo>
                    <a:pt x="212007" y="472750"/>
                  </a:moveTo>
                  <a:cubicBezTo>
                    <a:pt x="212007" y="472750"/>
                    <a:pt x="212007" y="472750"/>
                    <a:pt x="212007" y="472750"/>
                  </a:cubicBezTo>
                  <a:cubicBezTo>
                    <a:pt x="217159" y="468885"/>
                    <a:pt x="224888" y="461156"/>
                    <a:pt x="230041" y="448275"/>
                  </a:cubicBezTo>
                  <a:cubicBezTo>
                    <a:pt x="235193" y="436681"/>
                    <a:pt x="235193" y="423800"/>
                    <a:pt x="235193" y="413495"/>
                  </a:cubicBezTo>
                  <a:cubicBezTo>
                    <a:pt x="235193" y="403190"/>
                    <a:pt x="232617" y="396749"/>
                    <a:pt x="232617" y="396749"/>
                  </a:cubicBezTo>
                  <a:cubicBezTo>
                    <a:pt x="232617" y="396749"/>
                    <a:pt x="233905" y="401902"/>
                    <a:pt x="235193" y="409631"/>
                  </a:cubicBezTo>
                  <a:cubicBezTo>
                    <a:pt x="235193" y="417359"/>
                    <a:pt x="236481" y="427664"/>
                    <a:pt x="235193" y="437970"/>
                  </a:cubicBezTo>
                  <a:cubicBezTo>
                    <a:pt x="240346" y="421224"/>
                    <a:pt x="241634" y="403190"/>
                    <a:pt x="239058" y="390308"/>
                  </a:cubicBezTo>
                  <a:cubicBezTo>
                    <a:pt x="236481" y="377427"/>
                    <a:pt x="233905" y="368410"/>
                    <a:pt x="233905" y="368410"/>
                  </a:cubicBezTo>
                  <a:cubicBezTo>
                    <a:pt x="233905" y="368410"/>
                    <a:pt x="239058" y="376139"/>
                    <a:pt x="241634" y="387732"/>
                  </a:cubicBezTo>
                  <a:cubicBezTo>
                    <a:pt x="245498" y="399325"/>
                    <a:pt x="246787" y="416071"/>
                    <a:pt x="244210" y="431529"/>
                  </a:cubicBezTo>
                  <a:cubicBezTo>
                    <a:pt x="240346" y="454716"/>
                    <a:pt x="221024" y="475326"/>
                    <a:pt x="219736" y="479190"/>
                  </a:cubicBezTo>
                  <a:cubicBezTo>
                    <a:pt x="217159" y="479190"/>
                    <a:pt x="214583" y="479190"/>
                    <a:pt x="213295" y="477902"/>
                  </a:cubicBezTo>
                  <a:cubicBezTo>
                    <a:pt x="213295" y="476614"/>
                    <a:pt x="213295" y="474038"/>
                    <a:pt x="213295" y="472750"/>
                  </a:cubicBezTo>
                  <a:close/>
                  <a:moveTo>
                    <a:pt x="105091" y="785769"/>
                  </a:moveTo>
                  <a:cubicBezTo>
                    <a:pt x="81904" y="775464"/>
                    <a:pt x="60006" y="754854"/>
                    <a:pt x="47124" y="726514"/>
                  </a:cubicBezTo>
                  <a:cubicBezTo>
                    <a:pt x="34243" y="698175"/>
                    <a:pt x="29090" y="662107"/>
                    <a:pt x="38107" y="624751"/>
                  </a:cubicBezTo>
                  <a:cubicBezTo>
                    <a:pt x="47124" y="588683"/>
                    <a:pt x="71599" y="552615"/>
                    <a:pt x="111532" y="532004"/>
                  </a:cubicBezTo>
                  <a:cubicBezTo>
                    <a:pt x="134718" y="519123"/>
                    <a:pt x="161769" y="513970"/>
                    <a:pt x="187532" y="513970"/>
                  </a:cubicBezTo>
                  <a:cubicBezTo>
                    <a:pt x="187532" y="529428"/>
                    <a:pt x="187532" y="543598"/>
                    <a:pt x="182379" y="555191"/>
                  </a:cubicBezTo>
                  <a:cubicBezTo>
                    <a:pt x="175939" y="574513"/>
                    <a:pt x="163057" y="588683"/>
                    <a:pt x="148888" y="597700"/>
                  </a:cubicBezTo>
                  <a:cubicBezTo>
                    <a:pt x="134718" y="605429"/>
                    <a:pt x="120549" y="606717"/>
                    <a:pt x="108955" y="604141"/>
                  </a:cubicBezTo>
                  <a:cubicBezTo>
                    <a:pt x="97362" y="601564"/>
                    <a:pt x="88345" y="596412"/>
                    <a:pt x="81904" y="591259"/>
                  </a:cubicBezTo>
                  <a:cubicBezTo>
                    <a:pt x="70311" y="579666"/>
                    <a:pt x="69023" y="570649"/>
                    <a:pt x="69023" y="570649"/>
                  </a:cubicBezTo>
                  <a:cubicBezTo>
                    <a:pt x="69023" y="570649"/>
                    <a:pt x="69023" y="579666"/>
                    <a:pt x="78040" y="595124"/>
                  </a:cubicBezTo>
                  <a:cubicBezTo>
                    <a:pt x="83192" y="602852"/>
                    <a:pt x="92209" y="610581"/>
                    <a:pt x="105091" y="615734"/>
                  </a:cubicBezTo>
                  <a:cubicBezTo>
                    <a:pt x="117972" y="620886"/>
                    <a:pt x="137294" y="622175"/>
                    <a:pt x="156617" y="614446"/>
                  </a:cubicBezTo>
                  <a:cubicBezTo>
                    <a:pt x="175939" y="606717"/>
                    <a:pt x="193973" y="589971"/>
                    <a:pt x="205566" y="565496"/>
                  </a:cubicBezTo>
                  <a:cubicBezTo>
                    <a:pt x="212007" y="551327"/>
                    <a:pt x="214583" y="534581"/>
                    <a:pt x="215871" y="516547"/>
                  </a:cubicBezTo>
                  <a:cubicBezTo>
                    <a:pt x="223600" y="516547"/>
                    <a:pt x="231329" y="516547"/>
                    <a:pt x="239058" y="519123"/>
                  </a:cubicBezTo>
                  <a:cubicBezTo>
                    <a:pt x="280278" y="532004"/>
                    <a:pt x="315058" y="561632"/>
                    <a:pt x="338245" y="596412"/>
                  </a:cubicBezTo>
                  <a:cubicBezTo>
                    <a:pt x="361431" y="631192"/>
                    <a:pt x="371736" y="673700"/>
                    <a:pt x="367872" y="709769"/>
                  </a:cubicBezTo>
                  <a:cubicBezTo>
                    <a:pt x="364008" y="747125"/>
                    <a:pt x="339533" y="778040"/>
                    <a:pt x="308617" y="787057"/>
                  </a:cubicBezTo>
                  <a:cubicBezTo>
                    <a:pt x="278990" y="794786"/>
                    <a:pt x="246787" y="779328"/>
                    <a:pt x="232617" y="757430"/>
                  </a:cubicBezTo>
                  <a:cubicBezTo>
                    <a:pt x="219736" y="738108"/>
                    <a:pt x="221024" y="716209"/>
                    <a:pt x="226176" y="699463"/>
                  </a:cubicBezTo>
                  <a:cubicBezTo>
                    <a:pt x="226176" y="699463"/>
                    <a:pt x="226176" y="699463"/>
                    <a:pt x="226176" y="698175"/>
                  </a:cubicBezTo>
                  <a:cubicBezTo>
                    <a:pt x="226176" y="698175"/>
                    <a:pt x="226176" y="698175"/>
                    <a:pt x="226176" y="696887"/>
                  </a:cubicBezTo>
                  <a:cubicBezTo>
                    <a:pt x="226176" y="695599"/>
                    <a:pt x="226176" y="693023"/>
                    <a:pt x="226176" y="691735"/>
                  </a:cubicBezTo>
                  <a:cubicBezTo>
                    <a:pt x="233905" y="673700"/>
                    <a:pt x="246787" y="662107"/>
                    <a:pt x="255804" y="656955"/>
                  </a:cubicBezTo>
                  <a:cubicBezTo>
                    <a:pt x="260956" y="654378"/>
                    <a:pt x="263532" y="651802"/>
                    <a:pt x="267397" y="651802"/>
                  </a:cubicBezTo>
                  <a:cubicBezTo>
                    <a:pt x="269973" y="651802"/>
                    <a:pt x="271261" y="650514"/>
                    <a:pt x="271261" y="650514"/>
                  </a:cubicBezTo>
                  <a:cubicBezTo>
                    <a:pt x="271261" y="650514"/>
                    <a:pt x="269973" y="650514"/>
                    <a:pt x="267397" y="650514"/>
                  </a:cubicBezTo>
                  <a:cubicBezTo>
                    <a:pt x="264821" y="650514"/>
                    <a:pt x="260956" y="653090"/>
                    <a:pt x="255804" y="655666"/>
                  </a:cubicBezTo>
                  <a:cubicBezTo>
                    <a:pt x="246787" y="659531"/>
                    <a:pt x="235193" y="669836"/>
                    <a:pt x="226176" y="684006"/>
                  </a:cubicBezTo>
                  <a:cubicBezTo>
                    <a:pt x="226176" y="680141"/>
                    <a:pt x="227464" y="676277"/>
                    <a:pt x="226176" y="671124"/>
                  </a:cubicBezTo>
                  <a:cubicBezTo>
                    <a:pt x="219736" y="649226"/>
                    <a:pt x="226176" y="629903"/>
                    <a:pt x="239058" y="622175"/>
                  </a:cubicBezTo>
                  <a:cubicBezTo>
                    <a:pt x="244210" y="619598"/>
                    <a:pt x="242922" y="617022"/>
                    <a:pt x="239058" y="615734"/>
                  </a:cubicBezTo>
                  <a:cubicBezTo>
                    <a:pt x="233905" y="615734"/>
                    <a:pt x="224888" y="615734"/>
                    <a:pt x="214583" y="623463"/>
                  </a:cubicBezTo>
                  <a:cubicBezTo>
                    <a:pt x="204278" y="629903"/>
                    <a:pt x="193973" y="642785"/>
                    <a:pt x="190108" y="659531"/>
                  </a:cubicBezTo>
                  <a:cubicBezTo>
                    <a:pt x="187532" y="669836"/>
                    <a:pt x="190108" y="682717"/>
                    <a:pt x="193973" y="694311"/>
                  </a:cubicBezTo>
                  <a:cubicBezTo>
                    <a:pt x="193973" y="694311"/>
                    <a:pt x="191396" y="693023"/>
                    <a:pt x="191396" y="693023"/>
                  </a:cubicBezTo>
                  <a:cubicBezTo>
                    <a:pt x="191396" y="693023"/>
                    <a:pt x="192685" y="695599"/>
                    <a:pt x="195261" y="696887"/>
                  </a:cubicBezTo>
                  <a:cubicBezTo>
                    <a:pt x="197837" y="702040"/>
                    <a:pt x="199125" y="708480"/>
                    <a:pt x="202990" y="713633"/>
                  </a:cubicBezTo>
                  <a:cubicBezTo>
                    <a:pt x="204278" y="714921"/>
                    <a:pt x="202990" y="713633"/>
                    <a:pt x="205566" y="716209"/>
                  </a:cubicBezTo>
                  <a:cubicBezTo>
                    <a:pt x="205566" y="716209"/>
                    <a:pt x="205566" y="716209"/>
                    <a:pt x="205566" y="718786"/>
                  </a:cubicBezTo>
                  <a:cubicBezTo>
                    <a:pt x="208142" y="727803"/>
                    <a:pt x="209430" y="740684"/>
                    <a:pt x="205566" y="754854"/>
                  </a:cubicBezTo>
                  <a:cubicBezTo>
                    <a:pt x="200413" y="767735"/>
                    <a:pt x="188820" y="781905"/>
                    <a:pt x="170786" y="789634"/>
                  </a:cubicBezTo>
                  <a:cubicBezTo>
                    <a:pt x="152752" y="797363"/>
                    <a:pt x="129566" y="798651"/>
                    <a:pt x="106379" y="787057"/>
                  </a:cubicBezTo>
                  <a:close/>
                  <a:moveTo>
                    <a:pt x="215871" y="913296"/>
                  </a:moveTo>
                  <a:cubicBezTo>
                    <a:pt x="215871" y="913296"/>
                    <a:pt x="209430" y="919736"/>
                    <a:pt x="208142" y="927465"/>
                  </a:cubicBezTo>
                  <a:cubicBezTo>
                    <a:pt x="205566" y="937771"/>
                    <a:pt x="208142" y="948076"/>
                    <a:pt x="210719" y="955804"/>
                  </a:cubicBezTo>
                  <a:cubicBezTo>
                    <a:pt x="213295" y="963533"/>
                    <a:pt x="215871" y="967398"/>
                    <a:pt x="215871" y="967398"/>
                  </a:cubicBezTo>
                  <a:cubicBezTo>
                    <a:pt x="215871" y="967398"/>
                    <a:pt x="213295" y="963533"/>
                    <a:pt x="210719" y="958381"/>
                  </a:cubicBezTo>
                  <a:cubicBezTo>
                    <a:pt x="208142" y="953228"/>
                    <a:pt x="205566" y="944211"/>
                    <a:pt x="204278" y="936482"/>
                  </a:cubicBezTo>
                  <a:cubicBezTo>
                    <a:pt x="201702" y="950652"/>
                    <a:pt x="204278" y="964821"/>
                    <a:pt x="209430" y="975127"/>
                  </a:cubicBezTo>
                  <a:cubicBezTo>
                    <a:pt x="213295" y="985432"/>
                    <a:pt x="218447" y="990584"/>
                    <a:pt x="218447" y="990584"/>
                  </a:cubicBezTo>
                  <a:cubicBezTo>
                    <a:pt x="218447" y="990584"/>
                    <a:pt x="213295" y="985432"/>
                    <a:pt x="208142" y="977703"/>
                  </a:cubicBezTo>
                  <a:cubicBezTo>
                    <a:pt x="202990" y="968686"/>
                    <a:pt x="197837" y="955804"/>
                    <a:pt x="197837" y="942923"/>
                  </a:cubicBezTo>
                  <a:cubicBezTo>
                    <a:pt x="197837" y="932618"/>
                    <a:pt x="201702" y="922313"/>
                    <a:pt x="205566" y="914584"/>
                  </a:cubicBezTo>
                  <a:cubicBezTo>
                    <a:pt x="206854" y="912007"/>
                    <a:pt x="209430" y="910719"/>
                    <a:pt x="210719" y="908143"/>
                  </a:cubicBezTo>
                  <a:cubicBezTo>
                    <a:pt x="212007" y="905567"/>
                    <a:pt x="213295" y="901702"/>
                    <a:pt x="214583" y="897838"/>
                  </a:cubicBezTo>
                  <a:cubicBezTo>
                    <a:pt x="214583" y="904279"/>
                    <a:pt x="214583" y="910719"/>
                    <a:pt x="217159" y="915872"/>
                  </a:cubicBezTo>
                  <a:close/>
                  <a:moveTo>
                    <a:pt x="111532" y="1088484"/>
                  </a:moveTo>
                  <a:cubicBezTo>
                    <a:pt x="71599" y="1067873"/>
                    <a:pt x="47124" y="1033093"/>
                    <a:pt x="38107" y="995737"/>
                  </a:cubicBezTo>
                  <a:cubicBezTo>
                    <a:pt x="29090" y="959669"/>
                    <a:pt x="34243" y="922313"/>
                    <a:pt x="47124" y="893974"/>
                  </a:cubicBezTo>
                  <a:cubicBezTo>
                    <a:pt x="60006" y="865634"/>
                    <a:pt x="81904" y="845024"/>
                    <a:pt x="105091" y="834719"/>
                  </a:cubicBezTo>
                  <a:cubicBezTo>
                    <a:pt x="128277" y="824414"/>
                    <a:pt x="151464" y="824414"/>
                    <a:pt x="169498" y="832143"/>
                  </a:cubicBezTo>
                  <a:cubicBezTo>
                    <a:pt x="187532" y="839871"/>
                    <a:pt x="199125" y="852753"/>
                    <a:pt x="204278" y="866922"/>
                  </a:cubicBezTo>
                  <a:cubicBezTo>
                    <a:pt x="209430" y="881092"/>
                    <a:pt x="208142" y="893974"/>
                    <a:pt x="204278" y="902991"/>
                  </a:cubicBezTo>
                  <a:cubicBezTo>
                    <a:pt x="204278" y="902991"/>
                    <a:pt x="204278" y="902991"/>
                    <a:pt x="204278" y="905567"/>
                  </a:cubicBezTo>
                  <a:cubicBezTo>
                    <a:pt x="204278" y="905567"/>
                    <a:pt x="204278" y="905567"/>
                    <a:pt x="201702" y="908143"/>
                  </a:cubicBezTo>
                  <a:cubicBezTo>
                    <a:pt x="197837" y="913296"/>
                    <a:pt x="196549" y="919736"/>
                    <a:pt x="193973" y="924889"/>
                  </a:cubicBezTo>
                  <a:cubicBezTo>
                    <a:pt x="192685" y="926177"/>
                    <a:pt x="190108" y="928754"/>
                    <a:pt x="190108" y="928754"/>
                  </a:cubicBezTo>
                  <a:cubicBezTo>
                    <a:pt x="190108" y="928754"/>
                    <a:pt x="191396" y="927465"/>
                    <a:pt x="192685" y="927465"/>
                  </a:cubicBezTo>
                  <a:cubicBezTo>
                    <a:pt x="188820" y="939059"/>
                    <a:pt x="186244" y="951940"/>
                    <a:pt x="188820" y="962245"/>
                  </a:cubicBezTo>
                  <a:cubicBezTo>
                    <a:pt x="192685" y="978991"/>
                    <a:pt x="202990" y="991873"/>
                    <a:pt x="213295" y="998313"/>
                  </a:cubicBezTo>
                  <a:cubicBezTo>
                    <a:pt x="223600" y="1004754"/>
                    <a:pt x="232617" y="1006042"/>
                    <a:pt x="237770" y="1006042"/>
                  </a:cubicBezTo>
                  <a:cubicBezTo>
                    <a:pt x="242922" y="1006042"/>
                    <a:pt x="244210" y="1002178"/>
                    <a:pt x="237770" y="999601"/>
                  </a:cubicBezTo>
                  <a:cubicBezTo>
                    <a:pt x="224888" y="990584"/>
                    <a:pt x="218447" y="971262"/>
                    <a:pt x="224888" y="950652"/>
                  </a:cubicBezTo>
                  <a:cubicBezTo>
                    <a:pt x="226176" y="945499"/>
                    <a:pt x="224888" y="941635"/>
                    <a:pt x="224888" y="937771"/>
                  </a:cubicBezTo>
                  <a:cubicBezTo>
                    <a:pt x="233905" y="951940"/>
                    <a:pt x="245498" y="962245"/>
                    <a:pt x="254515" y="966110"/>
                  </a:cubicBezTo>
                  <a:cubicBezTo>
                    <a:pt x="259668" y="968686"/>
                    <a:pt x="263532" y="969974"/>
                    <a:pt x="266109" y="971262"/>
                  </a:cubicBezTo>
                  <a:cubicBezTo>
                    <a:pt x="268685" y="971262"/>
                    <a:pt x="269973" y="971262"/>
                    <a:pt x="269973" y="971262"/>
                  </a:cubicBezTo>
                  <a:cubicBezTo>
                    <a:pt x="269973" y="971262"/>
                    <a:pt x="268685" y="971262"/>
                    <a:pt x="266109" y="969974"/>
                  </a:cubicBezTo>
                  <a:cubicBezTo>
                    <a:pt x="263532" y="969974"/>
                    <a:pt x="259668" y="967398"/>
                    <a:pt x="254515" y="964821"/>
                  </a:cubicBezTo>
                  <a:cubicBezTo>
                    <a:pt x="245498" y="959669"/>
                    <a:pt x="232617" y="948076"/>
                    <a:pt x="224888" y="930041"/>
                  </a:cubicBezTo>
                  <a:cubicBezTo>
                    <a:pt x="224888" y="928754"/>
                    <a:pt x="224888" y="926177"/>
                    <a:pt x="224888" y="924889"/>
                  </a:cubicBezTo>
                  <a:cubicBezTo>
                    <a:pt x="224888" y="924889"/>
                    <a:pt x="224888" y="924889"/>
                    <a:pt x="224888" y="923601"/>
                  </a:cubicBezTo>
                  <a:cubicBezTo>
                    <a:pt x="224888" y="923601"/>
                    <a:pt x="224888" y="923601"/>
                    <a:pt x="224888" y="922313"/>
                  </a:cubicBezTo>
                  <a:cubicBezTo>
                    <a:pt x="219736" y="905567"/>
                    <a:pt x="218447" y="883668"/>
                    <a:pt x="231329" y="864346"/>
                  </a:cubicBezTo>
                  <a:cubicBezTo>
                    <a:pt x="245498" y="842448"/>
                    <a:pt x="277702" y="825702"/>
                    <a:pt x="307329" y="834719"/>
                  </a:cubicBezTo>
                  <a:cubicBezTo>
                    <a:pt x="338245" y="843736"/>
                    <a:pt x="362719" y="874651"/>
                    <a:pt x="366584" y="912007"/>
                  </a:cubicBezTo>
                  <a:cubicBezTo>
                    <a:pt x="370448" y="949364"/>
                    <a:pt x="358855" y="990584"/>
                    <a:pt x="336957" y="1025364"/>
                  </a:cubicBezTo>
                  <a:cubicBezTo>
                    <a:pt x="313770" y="1060144"/>
                    <a:pt x="278990" y="1089772"/>
                    <a:pt x="237770" y="1102653"/>
                  </a:cubicBezTo>
                  <a:cubicBezTo>
                    <a:pt x="230041" y="1105229"/>
                    <a:pt x="222312" y="1102653"/>
                    <a:pt x="214583" y="1105229"/>
                  </a:cubicBezTo>
                  <a:cubicBezTo>
                    <a:pt x="214583" y="1088484"/>
                    <a:pt x="210719" y="1071738"/>
                    <a:pt x="204278" y="1056280"/>
                  </a:cubicBezTo>
                  <a:cubicBezTo>
                    <a:pt x="192685" y="1031805"/>
                    <a:pt x="174651" y="1015059"/>
                    <a:pt x="155328" y="1007330"/>
                  </a:cubicBezTo>
                  <a:cubicBezTo>
                    <a:pt x="136006" y="998313"/>
                    <a:pt x="116684" y="1000890"/>
                    <a:pt x="103803" y="1006042"/>
                  </a:cubicBezTo>
                  <a:cubicBezTo>
                    <a:pt x="89633" y="1011195"/>
                    <a:pt x="81904" y="1020212"/>
                    <a:pt x="76752" y="1026652"/>
                  </a:cubicBezTo>
                  <a:cubicBezTo>
                    <a:pt x="66447" y="1042110"/>
                    <a:pt x="67735" y="1051127"/>
                    <a:pt x="67735" y="1051127"/>
                  </a:cubicBezTo>
                  <a:cubicBezTo>
                    <a:pt x="67735" y="1051127"/>
                    <a:pt x="69023" y="1042110"/>
                    <a:pt x="80616" y="1030517"/>
                  </a:cubicBezTo>
                  <a:cubicBezTo>
                    <a:pt x="87057" y="1025364"/>
                    <a:pt x="96074" y="1018924"/>
                    <a:pt x="107667" y="1017635"/>
                  </a:cubicBezTo>
                  <a:cubicBezTo>
                    <a:pt x="119260" y="1015059"/>
                    <a:pt x="133430" y="1016347"/>
                    <a:pt x="147600" y="1024076"/>
                  </a:cubicBezTo>
                  <a:cubicBezTo>
                    <a:pt x="161769" y="1031805"/>
                    <a:pt x="174651" y="1047263"/>
                    <a:pt x="181091" y="1066585"/>
                  </a:cubicBezTo>
                  <a:cubicBezTo>
                    <a:pt x="184956" y="1078179"/>
                    <a:pt x="186244" y="1093636"/>
                    <a:pt x="186244" y="1107806"/>
                  </a:cubicBezTo>
                  <a:cubicBezTo>
                    <a:pt x="160481" y="1107806"/>
                    <a:pt x="133430" y="1102653"/>
                    <a:pt x="110243" y="1089772"/>
                  </a:cubicBezTo>
                  <a:close/>
                  <a:moveTo>
                    <a:pt x="221024" y="1141298"/>
                  </a:moveTo>
                  <a:cubicBezTo>
                    <a:pt x="221024" y="1141298"/>
                    <a:pt x="241634" y="1165772"/>
                    <a:pt x="245498" y="1188959"/>
                  </a:cubicBezTo>
                  <a:cubicBezTo>
                    <a:pt x="249363" y="1204417"/>
                    <a:pt x="246787" y="1221163"/>
                    <a:pt x="242922" y="1232756"/>
                  </a:cubicBezTo>
                  <a:cubicBezTo>
                    <a:pt x="239058" y="1244349"/>
                    <a:pt x="235193" y="1252078"/>
                    <a:pt x="235193" y="1252078"/>
                  </a:cubicBezTo>
                  <a:cubicBezTo>
                    <a:pt x="235193" y="1252078"/>
                    <a:pt x="239058" y="1244349"/>
                    <a:pt x="240346" y="1230180"/>
                  </a:cubicBezTo>
                  <a:cubicBezTo>
                    <a:pt x="242922" y="1217298"/>
                    <a:pt x="241634" y="1199264"/>
                    <a:pt x="236481" y="1182518"/>
                  </a:cubicBezTo>
                  <a:cubicBezTo>
                    <a:pt x="236481" y="1192823"/>
                    <a:pt x="236481" y="1203129"/>
                    <a:pt x="236481" y="1210857"/>
                  </a:cubicBezTo>
                  <a:cubicBezTo>
                    <a:pt x="235193" y="1218586"/>
                    <a:pt x="233905" y="1223739"/>
                    <a:pt x="233905" y="1223739"/>
                  </a:cubicBezTo>
                  <a:cubicBezTo>
                    <a:pt x="233905" y="1223739"/>
                    <a:pt x="236481" y="1217298"/>
                    <a:pt x="236481" y="1206993"/>
                  </a:cubicBezTo>
                  <a:cubicBezTo>
                    <a:pt x="236481" y="1196688"/>
                    <a:pt x="236481" y="1183806"/>
                    <a:pt x="231329" y="1172213"/>
                  </a:cubicBezTo>
                  <a:cubicBezTo>
                    <a:pt x="226176" y="1159332"/>
                    <a:pt x="218447" y="1151603"/>
                    <a:pt x="213295" y="1147738"/>
                  </a:cubicBezTo>
                  <a:cubicBezTo>
                    <a:pt x="213295" y="1147738"/>
                    <a:pt x="213295" y="1147738"/>
                    <a:pt x="213295" y="1147738"/>
                  </a:cubicBezTo>
                  <a:cubicBezTo>
                    <a:pt x="213295" y="1146450"/>
                    <a:pt x="213295" y="1143874"/>
                    <a:pt x="213295" y="1142586"/>
                  </a:cubicBezTo>
                  <a:cubicBezTo>
                    <a:pt x="215871" y="1142586"/>
                    <a:pt x="218447" y="1142586"/>
                    <a:pt x="219736" y="1141298"/>
                  </a:cubicBezTo>
                  <a:close/>
                </a:path>
              </a:pathLst>
            </a:custGeom>
            <a:solidFill>
              <a:srgbClr val="644E40"/>
            </a:solidFill>
            <a:ln w="128588"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B1F9F6A8-8D2B-3352-FC8C-830C6DA5CB7C}"/>
                </a:ext>
              </a:extLst>
            </p:cNvPr>
            <p:cNvSpPr/>
            <p:nvPr/>
          </p:nvSpPr>
          <p:spPr>
            <a:xfrm>
              <a:off x="4430431" y="4304939"/>
              <a:ext cx="106915" cy="96467"/>
            </a:xfrm>
            <a:custGeom>
              <a:avLst/>
              <a:gdLst>
                <a:gd name="connsiteX0" fmla="*/ 11593 w 106915"/>
                <a:gd name="connsiteY0" fmla="*/ 27051 h 96467"/>
                <a:gd name="connsiteX1" fmla="*/ 47661 w 106915"/>
                <a:gd name="connsiteY1" fmla="*/ 73425 h 96467"/>
                <a:gd name="connsiteX2" fmla="*/ 90170 w 106915"/>
                <a:gd name="connsiteY2" fmla="*/ 95323 h 96467"/>
                <a:gd name="connsiteX3" fmla="*/ 106916 w 106915"/>
                <a:gd name="connsiteY3" fmla="*/ 95323 h 96467"/>
                <a:gd name="connsiteX4" fmla="*/ 101763 w 106915"/>
                <a:gd name="connsiteY4" fmla="*/ 79865 h 96467"/>
                <a:gd name="connsiteX5" fmla="*/ 72136 w 106915"/>
                <a:gd name="connsiteY5" fmla="*/ 45085 h 96467"/>
                <a:gd name="connsiteX6" fmla="*/ 24475 w 106915"/>
                <a:gd name="connsiteY6" fmla="*/ 12882 h 96467"/>
                <a:gd name="connsiteX7" fmla="*/ 0 w 106915"/>
                <a:gd name="connsiteY7" fmla="*/ 0 h 96467"/>
                <a:gd name="connsiteX8" fmla="*/ 10305 w 106915"/>
                <a:gd name="connsiteY8" fmla="*/ 24475 h 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6467">
                  <a:moveTo>
                    <a:pt x="11593" y="27051"/>
                  </a:moveTo>
                  <a:cubicBezTo>
                    <a:pt x="19322" y="41221"/>
                    <a:pt x="30915" y="59255"/>
                    <a:pt x="47661" y="73425"/>
                  </a:cubicBezTo>
                  <a:cubicBezTo>
                    <a:pt x="64407" y="87594"/>
                    <a:pt x="78577" y="94035"/>
                    <a:pt x="90170" y="95323"/>
                  </a:cubicBezTo>
                  <a:cubicBezTo>
                    <a:pt x="100475" y="97899"/>
                    <a:pt x="106916" y="95323"/>
                    <a:pt x="106916" y="95323"/>
                  </a:cubicBezTo>
                  <a:cubicBezTo>
                    <a:pt x="106916" y="95323"/>
                    <a:pt x="106916" y="88882"/>
                    <a:pt x="101763" y="79865"/>
                  </a:cubicBezTo>
                  <a:cubicBezTo>
                    <a:pt x="96611" y="70848"/>
                    <a:pt x="88882" y="57967"/>
                    <a:pt x="72136" y="45085"/>
                  </a:cubicBezTo>
                  <a:cubicBezTo>
                    <a:pt x="56678" y="30916"/>
                    <a:pt x="38644" y="20610"/>
                    <a:pt x="24475" y="12882"/>
                  </a:cubicBezTo>
                  <a:cubicBezTo>
                    <a:pt x="10305" y="5153"/>
                    <a:pt x="0" y="0"/>
                    <a:pt x="0" y="0"/>
                  </a:cubicBezTo>
                  <a:cubicBezTo>
                    <a:pt x="0" y="0"/>
                    <a:pt x="3864" y="10305"/>
                    <a:pt x="10305" y="24475"/>
                  </a:cubicBezTo>
                  <a:close/>
                </a:path>
              </a:pathLst>
            </a:custGeom>
            <a:solidFill>
              <a:srgbClr val="644E40"/>
            </a:solidFill>
            <a:ln w="128588"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90C836A5-E4D3-C06D-4562-601E8C3C101B}"/>
                </a:ext>
              </a:extLst>
            </p:cNvPr>
            <p:cNvSpPr/>
            <p:nvPr/>
          </p:nvSpPr>
          <p:spPr>
            <a:xfrm>
              <a:off x="4309345" y="4285617"/>
              <a:ext cx="79864" cy="49992"/>
            </a:xfrm>
            <a:custGeom>
              <a:avLst/>
              <a:gdLst>
                <a:gd name="connsiteX0" fmla="*/ 78577 w 79864"/>
                <a:gd name="connsiteY0" fmla="*/ 1288 h 49992"/>
                <a:gd name="connsiteX1" fmla="*/ 23187 w 79864"/>
                <a:gd name="connsiteY1" fmla="*/ 11593 h 49992"/>
                <a:gd name="connsiteX2" fmla="*/ 0 w 79864"/>
                <a:gd name="connsiteY2" fmla="*/ 46373 h 49992"/>
                <a:gd name="connsiteX3" fmla="*/ 42509 w 79864"/>
                <a:gd name="connsiteY3" fmla="*/ 42509 h 49992"/>
                <a:gd name="connsiteX4" fmla="*/ 79865 w 79864"/>
                <a:gd name="connsiteY4" fmla="*/ 0 h 49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64" h="49992">
                  <a:moveTo>
                    <a:pt x="78577" y="1288"/>
                  </a:moveTo>
                  <a:cubicBezTo>
                    <a:pt x="78577" y="1288"/>
                    <a:pt x="47661" y="-1288"/>
                    <a:pt x="23187" y="11593"/>
                  </a:cubicBezTo>
                  <a:cubicBezTo>
                    <a:pt x="0" y="25763"/>
                    <a:pt x="0" y="46373"/>
                    <a:pt x="0" y="46373"/>
                  </a:cubicBezTo>
                  <a:cubicBezTo>
                    <a:pt x="0" y="46373"/>
                    <a:pt x="18034" y="56679"/>
                    <a:pt x="42509" y="42509"/>
                  </a:cubicBezTo>
                  <a:cubicBezTo>
                    <a:pt x="65695" y="28339"/>
                    <a:pt x="79865" y="0"/>
                    <a:pt x="79865" y="0"/>
                  </a:cubicBezTo>
                  <a:close/>
                </a:path>
              </a:pathLst>
            </a:custGeom>
            <a:solidFill>
              <a:srgbClr val="644E40"/>
            </a:solidFill>
            <a:ln w="128588"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902BB347-4D19-204F-98D6-1F315799E170}"/>
                </a:ext>
              </a:extLst>
            </p:cNvPr>
            <p:cNvSpPr/>
            <p:nvPr/>
          </p:nvSpPr>
          <p:spPr>
            <a:xfrm>
              <a:off x="4349278" y="4311380"/>
              <a:ext cx="52813" cy="130102"/>
            </a:xfrm>
            <a:custGeom>
              <a:avLst/>
              <a:gdLst>
                <a:gd name="connsiteX0" fmla="*/ 42509 w 52813"/>
                <a:gd name="connsiteY0" fmla="*/ 85018 h 130102"/>
                <a:gd name="connsiteX1" fmla="*/ 52814 w 52813"/>
                <a:gd name="connsiteY1" fmla="*/ 27051 h 130102"/>
                <a:gd name="connsiteX2" fmla="*/ 50238 w 52813"/>
                <a:gd name="connsiteY2" fmla="*/ 0 h 130102"/>
                <a:gd name="connsiteX3" fmla="*/ 36068 w 52813"/>
                <a:gd name="connsiteY3" fmla="*/ 21898 h 130102"/>
                <a:gd name="connsiteX4" fmla="*/ 10305 w 52813"/>
                <a:gd name="connsiteY4" fmla="*/ 70848 h 130102"/>
                <a:gd name="connsiteX5" fmla="*/ 0 w 52813"/>
                <a:gd name="connsiteY5" fmla="*/ 114645 h 130102"/>
                <a:gd name="connsiteX6" fmla="*/ 1288 w 52813"/>
                <a:gd name="connsiteY6" fmla="*/ 130103 h 130102"/>
                <a:gd name="connsiteX7" fmla="*/ 15458 w 52813"/>
                <a:gd name="connsiteY7" fmla="*/ 122374 h 130102"/>
                <a:gd name="connsiteX8" fmla="*/ 43797 w 52813"/>
                <a:gd name="connsiteY8" fmla="*/ 83729 h 1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13" h="130102">
                  <a:moveTo>
                    <a:pt x="42509" y="85018"/>
                  </a:moveTo>
                  <a:cubicBezTo>
                    <a:pt x="51526" y="64407"/>
                    <a:pt x="52814" y="42509"/>
                    <a:pt x="52814" y="27051"/>
                  </a:cubicBezTo>
                  <a:cubicBezTo>
                    <a:pt x="52814" y="10305"/>
                    <a:pt x="50238" y="0"/>
                    <a:pt x="50238" y="0"/>
                  </a:cubicBezTo>
                  <a:cubicBezTo>
                    <a:pt x="50238" y="0"/>
                    <a:pt x="43797" y="9017"/>
                    <a:pt x="36068" y="21898"/>
                  </a:cubicBezTo>
                  <a:cubicBezTo>
                    <a:pt x="28339" y="34780"/>
                    <a:pt x="18034" y="52814"/>
                    <a:pt x="10305" y="70848"/>
                  </a:cubicBezTo>
                  <a:cubicBezTo>
                    <a:pt x="2576" y="90170"/>
                    <a:pt x="0" y="104340"/>
                    <a:pt x="0" y="114645"/>
                  </a:cubicBezTo>
                  <a:cubicBezTo>
                    <a:pt x="0" y="124950"/>
                    <a:pt x="1288" y="130103"/>
                    <a:pt x="1288" y="130103"/>
                  </a:cubicBezTo>
                  <a:cubicBezTo>
                    <a:pt x="1288" y="130103"/>
                    <a:pt x="7729" y="130103"/>
                    <a:pt x="15458" y="122374"/>
                  </a:cubicBezTo>
                  <a:cubicBezTo>
                    <a:pt x="24475" y="115933"/>
                    <a:pt x="34780" y="104340"/>
                    <a:pt x="43797" y="83729"/>
                  </a:cubicBezTo>
                  <a:close/>
                </a:path>
              </a:pathLst>
            </a:custGeom>
            <a:solidFill>
              <a:srgbClr val="644E40"/>
            </a:solidFill>
            <a:ln w="128588"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3AEAB7D-A57D-67B6-1CAD-12DE37A03D21}"/>
                </a:ext>
              </a:extLst>
            </p:cNvPr>
            <p:cNvSpPr/>
            <p:nvPr/>
          </p:nvSpPr>
          <p:spPr>
            <a:xfrm>
              <a:off x="4432363" y="3940537"/>
              <a:ext cx="9860" cy="9073"/>
            </a:xfrm>
            <a:custGeom>
              <a:avLst/>
              <a:gdLst>
                <a:gd name="connsiteX0" fmla="*/ 8373 w 9860"/>
                <a:gd name="connsiteY0" fmla="*/ 1145 h 9073"/>
                <a:gd name="connsiteX1" fmla="*/ 1932 w 9860"/>
                <a:gd name="connsiteY1" fmla="*/ 1145 h 9073"/>
                <a:gd name="connsiteX2" fmla="*/ 1932 w 9860"/>
                <a:gd name="connsiteY2" fmla="*/ 7586 h 9073"/>
                <a:gd name="connsiteX3" fmla="*/ 8373 w 9860"/>
                <a:gd name="connsiteY3" fmla="*/ 7586 h 9073"/>
                <a:gd name="connsiteX4" fmla="*/ 8373 w 9860"/>
                <a:gd name="connsiteY4" fmla="*/ 1145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0" h="9073">
                  <a:moveTo>
                    <a:pt x="8373" y="1145"/>
                  </a:moveTo>
                  <a:cubicBezTo>
                    <a:pt x="8373" y="1145"/>
                    <a:pt x="3220" y="-1431"/>
                    <a:pt x="1932" y="1145"/>
                  </a:cubicBezTo>
                  <a:cubicBezTo>
                    <a:pt x="-644" y="2433"/>
                    <a:pt x="-644" y="6298"/>
                    <a:pt x="1932" y="7586"/>
                  </a:cubicBezTo>
                  <a:cubicBezTo>
                    <a:pt x="4508" y="8874"/>
                    <a:pt x="7085" y="10162"/>
                    <a:pt x="8373" y="7586"/>
                  </a:cubicBezTo>
                  <a:cubicBezTo>
                    <a:pt x="9661" y="6298"/>
                    <a:pt x="10949" y="2433"/>
                    <a:pt x="8373" y="1145"/>
                  </a:cubicBezTo>
                  <a:close/>
                </a:path>
              </a:pathLst>
            </a:custGeom>
            <a:solidFill>
              <a:srgbClr val="644E40"/>
            </a:solidFill>
            <a:ln w="128588"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E6D25EA4-A812-5254-14F3-9389A7E95A41}"/>
                </a:ext>
              </a:extLst>
            </p:cNvPr>
            <p:cNvSpPr/>
            <p:nvPr/>
          </p:nvSpPr>
          <p:spPr>
            <a:xfrm>
              <a:off x="4456976" y="3921854"/>
              <a:ext cx="11073" cy="11315"/>
            </a:xfrm>
            <a:custGeom>
              <a:avLst/>
              <a:gdLst>
                <a:gd name="connsiteX0" fmla="*/ 8234 w 11073"/>
                <a:gd name="connsiteY0" fmla="*/ 9522 h 11315"/>
                <a:gd name="connsiteX1" fmla="*/ 10810 w 11073"/>
                <a:gd name="connsiteY1" fmla="*/ 3082 h 11315"/>
                <a:gd name="connsiteX2" fmla="*/ 3082 w 11073"/>
                <a:gd name="connsiteY2" fmla="*/ 505 h 11315"/>
                <a:gd name="connsiteX3" fmla="*/ 505 w 11073"/>
                <a:gd name="connsiteY3" fmla="*/ 8234 h 11315"/>
                <a:gd name="connsiteX4" fmla="*/ 6946 w 11073"/>
                <a:gd name="connsiteY4" fmla="*/ 10811 h 1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3" h="11315">
                  <a:moveTo>
                    <a:pt x="8234" y="9522"/>
                  </a:moveTo>
                  <a:cubicBezTo>
                    <a:pt x="8234" y="9522"/>
                    <a:pt x="12099" y="5658"/>
                    <a:pt x="10810" y="3082"/>
                  </a:cubicBezTo>
                  <a:cubicBezTo>
                    <a:pt x="10810" y="505"/>
                    <a:pt x="6946" y="-783"/>
                    <a:pt x="3082" y="505"/>
                  </a:cubicBezTo>
                  <a:cubicBezTo>
                    <a:pt x="505" y="1794"/>
                    <a:pt x="-783" y="5658"/>
                    <a:pt x="505" y="8234"/>
                  </a:cubicBezTo>
                  <a:cubicBezTo>
                    <a:pt x="1793" y="10811"/>
                    <a:pt x="5658" y="12099"/>
                    <a:pt x="6946" y="10811"/>
                  </a:cubicBezTo>
                  <a:close/>
                </a:path>
              </a:pathLst>
            </a:custGeom>
            <a:solidFill>
              <a:srgbClr val="644E40"/>
            </a:solidFill>
            <a:ln w="128588"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2744558-AC4C-7AF6-271D-A49FA697BFE3}"/>
                </a:ext>
              </a:extLst>
            </p:cNvPr>
            <p:cNvSpPr/>
            <p:nvPr/>
          </p:nvSpPr>
          <p:spPr>
            <a:xfrm>
              <a:off x="4488055" y="3910423"/>
              <a:ext cx="10854" cy="10990"/>
            </a:xfrm>
            <a:custGeom>
              <a:avLst/>
              <a:gdLst>
                <a:gd name="connsiteX0" fmla="*/ 6783 w 10854"/>
                <a:gd name="connsiteY0" fmla="*/ 10648 h 10990"/>
                <a:gd name="connsiteX1" fmla="*/ 10648 w 10854"/>
                <a:gd name="connsiteY1" fmla="*/ 4207 h 10990"/>
                <a:gd name="connsiteX2" fmla="*/ 4207 w 10854"/>
                <a:gd name="connsiteY2" fmla="*/ 343 h 10990"/>
                <a:gd name="connsiteX3" fmla="*/ 343 w 10854"/>
                <a:gd name="connsiteY3" fmla="*/ 6784 h 10990"/>
                <a:gd name="connsiteX4" fmla="*/ 6783 w 10854"/>
                <a:gd name="connsiteY4" fmla="*/ 10648 h 1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 h="10990">
                  <a:moveTo>
                    <a:pt x="6783" y="10648"/>
                  </a:moveTo>
                  <a:cubicBezTo>
                    <a:pt x="6783" y="10648"/>
                    <a:pt x="11936" y="6784"/>
                    <a:pt x="10648" y="4207"/>
                  </a:cubicBezTo>
                  <a:cubicBezTo>
                    <a:pt x="10648" y="1631"/>
                    <a:pt x="6783" y="-946"/>
                    <a:pt x="4207" y="343"/>
                  </a:cubicBezTo>
                  <a:cubicBezTo>
                    <a:pt x="1631" y="343"/>
                    <a:pt x="-946" y="4207"/>
                    <a:pt x="343" y="6784"/>
                  </a:cubicBezTo>
                  <a:cubicBezTo>
                    <a:pt x="343" y="9360"/>
                    <a:pt x="4207" y="11936"/>
                    <a:pt x="6783" y="10648"/>
                  </a:cubicBezTo>
                  <a:close/>
                </a:path>
              </a:pathLst>
            </a:custGeom>
            <a:solidFill>
              <a:srgbClr val="644E40"/>
            </a:solidFill>
            <a:ln w="128588"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D86CD987-B285-2945-15CD-267CB0412337}"/>
                </a:ext>
              </a:extLst>
            </p:cNvPr>
            <p:cNvSpPr/>
            <p:nvPr/>
          </p:nvSpPr>
          <p:spPr>
            <a:xfrm>
              <a:off x="4518025" y="3904325"/>
              <a:ext cx="12881" cy="12881"/>
            </a:xfrm>
            <a:custGeom>
              <a:avLst/>
              <a:gdLst>
                <a:gd name="connsiteX0" fmla="*/ 0 w 12881"/>
                <a:gd name="connsiteY0" fmla="*/ 6441 h 12881"/>
                <a:gd name="connsiteX1" fmla="*/ 6441 w 12881"/>
                <a:gd name="connsiteY1" fmla="*/ 12882 h 12881"/>
                <a:gd name="connsiteX2" fmla="*/ 12881 w 12881"/>
                <a:gd name="connsiteY2" fmla="*/ 6441 h 12881"/>
                <a:gd name="connsiteX3" fmla="*/ 6441 w 12881"/>
                <a:gd name="connsiteY3" fmla="*/ 0 h 12881"/>
                <a:gd name="connsiteX4" fmla="*/ 0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0" y="6441"/>
                  </a:moveTo>
                  <a:cubicBezTo>
                    <a:pt x="0" y="6441"/>
                    <a:pt x="2576" y="12882"/>
                    <a:pt x="6441" y="12882"/>
                  </a:cubicBezTo>
                  <a:cubicBezTo>
                    <a:pt x="9017" y="12882"/>
                    <a:pt x="12881" y="10305"/>
                    <a:pt x="12881" y="6441"/>
                  </a:cubicBezTo>
                  <a:cubicBezTo>
                    <a:pt x="12881" y="2576"/>
                    <a:pt x="10305" y="0"/>
                    <a:pt x="6441" y="0"/>
                  </a:cubicBezTo>
                  <a:cubicBezTo>
                    <a:pt x="2576" y="0"/>
                    <a:pt x="0" y="2576"/>
                    <a:pt x="0" y="6441"/>
                  </a:cubicBezTo>
                  <a:close/>
                </a:path>
              </a:pathLst>
            </a:custGeom>
            <a:solidFill>
              <a:srgbClr val="644E40"/>
            </a:solidFill>
            <a:ln w="128588"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00FE76F3-E7A3-0B52-AB58-FF801D6AAE06}"/>
                </a:ext>
              </a:extLst>
            </p:cNvPr>
            <p:cNvSpPr/>
            <p:nvPr/>
          </p:nvSpPr>
          <p:spPr>
            <a:xfrm>
              <a:off x="4550228" y="3906902"/>
              <a:ext cx="12881" cy="12881"/>
            </a:xfrm>
            <a:custGeom>
              <a:avLst/>
              <a:gdLst>
                <a:gd name="connsiteX0" fmla="*/ 0 w 12881"/>
                <a:gd name="connsiteY0" fmla="*/ 5153 h 12881"/>
                <a:gd name="connsiteX1" fmla="*/ 5153 w 12881"/>
                <a:gd name="connsiteY1" fmla="*/ 12882 h 12881"/>
                <a:gd name="connsiteX2" fmla="*/ 12881 w 12881"/>
                <a:gd name="connsiteY2" fmla="*/ 7729 h 12881"/>
                <a:gd name="connsiteX3" fmla="*/ 7729 w 12881"/>
                <a:gd name="connsiteY3" fmla="*/ 0 h 12881"/>
                <a:gd name="connsiteX4" fmla="*/ 0 w 12881"/>
                <a:gd name="connsiteY4" fmla="*/ 5153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0" y="5153"/>
                  </a:moveTo>
                  <a:cubicBezTo>
                    <a:pt x="0" y="5153"/>
                    <a:pt x="1288" y="11593"/>
                    <a:pt x="5153" y="12882"/>
                  </a:cubicBezTo>
                  <a:cubicBezTo>
                    <a:pt x="9017" y="12882"/>
                    <a:pt x="11593" y="11593"/>
                    <a:pt x="12881" y="7729"/>
                  </a:cubicBezTo>
                  <a:cubicBezTo>
                    <a:pt x="12881" y="3865"/>
                    <a:pt x="12881" y="0"/>
                    <a:pt x="7729" y="0"/>
                  </a:cubicBezTo>
                  <a:cubicBezTo>
                    <a:pt x="3864" y="0"/>
                    <a:pt x="0" y="1288"/>
                    <a:pt x="0" y="5153"/>
                  </a:cubicBezTo>
                  <a:close/>
                </a:path>
              </a:pathLst>
            </a:custGeom>
            <a:solidFill>
              <a:srgbClr val="644E40"/>
            </a:solidFill>
            <a:ln w="128588"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E6009B4-AF06-2161-64FE-6302E693AD7D}"/>
                </a:ext>
              </a:extLst>
            </p:cNvPr>
            <p:cNvSpPr/>
            <p:nvPr/>
          </p:nvSpPr>
          <p:spPr>
            <a:xfrm>
              <a:off x="4579350" y="3916170"/>
              <a:ext cx="14453" cy="13918"/>
            </a:xfrm>
            <a:custGeom>
              <a:avLst/>
              <a:gdLst>
                <a:gd name="connsiteX0" fmla="*/ 4370 w 14453"/>
                <a:gd name="connsiteY0" fmla="*/ 13918 h 13918"/>
                <a:gd name="connsiteX1" fmla="*/ 13387 w 14453"/>
                <a:gd name="connsiteY1" fmla="*/ 11342 h 13918"/>
                <a:gd name="connsiteX2" fmla="*/ 10810 w 14453"/>
                <a:gd name="connsiteY2" fmla="*/ 1037 h 13918"/>
                <a:gd name="connsiteX3" fmla="*/ 505 w 14453"/>
                <a:gd name="connsiteY3" fmla="*/ 4901 h 13918"/>
                <a:gd name="connsiteX4" fmla="*/ 3082 w 14453"/>
                <a:gd name="connsiteY4" fmla="*/ 13918 h 1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3" h="13918">
                  <a:moveTo>
                    <a:pt x="4370" y="13918"/>
                  </a:moveTo>
                  <a:cubicBezTo>
                    <a:pt x="4370" y="13918"/>
                    <a:pt x="12099" y="13918"/>
                    <a:pt x="13387" y="11342"/>
                  </a:cubicBezTo>
                  <a:cubicBezTo>
                    <a:pt x="15963" y="7478"/>
                    <a:pt x="13387" y="3613"/>
                    <a:pt x="10810" y="1037"/>
                  </a:cubicBezTo>
                  <a:cubicBezTo>
                    <a:pt x="6946" y="-1539"/>
                    <a:pt x="3082" y="1037"/>
                    <a:pt x="505" y="4901"/>
                  </a:cubicBezTo>
                  <a:cubicBezTo>
                    <a:pt x="-783" y="8766"/>
                    <a:pt x="505" y="12630"/>
                    <a:pt x="3082" y="13918"/>
                  </a:cubicBezTo>
                  <a:close/>
                </a:path>
              </a:pathLst>
            </a:custGeom>
            <a:solidFill>
              <a:srgbClr val="644E40"/>
            </a:solidFill>
            <a:ln w="128588"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6967C456-9DEC-6588-110F-D035A8355D00}"/>
                </a:ext>
              </a:extLst>
            </p:cNvPr>
            <p:cNvSpPr/>
            <p:nvPr/>
          </p:nvSpPr>
          <p:spPr>
            <a:xfrm>
              <a:off x="4606262" y="3935384"/>
              <a:ext cx="14169" cy="13382"/>
            </a:xfrm>
            <a:custGeom>
              <a:avLst/>
              <a:gdLst>
                <a:gd name="connsiteX0" fmla="*/ 12237 w 14169"/>
                <a:gd name="connsiteY0" fmla="*/ 1145 h 13382"/>
                <a:gd name="connsiteX1" fmla="*/ 1932 w 14169"/>
                <a:gd name="connsiteY1" fmla="*/ 1145 h 13382"/>
                <a:gd name="connsiteX2" fmla="*/ 1932 w 14169"/>
                <a:gd name="connsiteY2" fmla="*/ 11450 h 13382"/>
                <a:gd name="connsiteX3" fmla="*/ 12237 w 14169"/>
                <a:gd name="connsiteY3" fmla="*/ 11450 h 13382"/>
                <a:gd name="connsiteX4" fmla="*/ 12237 w 14169"/>
                <a:gd name="connsiteY4" fmla="*/ 1145 h 13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9" h="13382">
                  <a:moveTo>
                    <a:pt x="12237" y="1145"/>
                  </a:moveTo>
                  <a:cubicBezTo>
                    <a:pt x="12237" y="1145"/>
                    <a:pt x="4508" y="-1431"/>
                    <a:pt x="1932" y="1145"/>
                  </a:cubicBezTo>
                  <a:cubicBezTo>
                    <a:pt x="-644" y="5009"/>
                    <a:pt x="-644" y="8874"/>
                    <a:pt x="1932" y="11450"/>
                  </a:cubicBezTo>
                  <a:cubicBezTo>
                    <a:pt x="4508" y="14027"/>
                    <a:pt x="9661" y="14027"/>
                    <a:pt x="12237" y="11450"/>
                  </a:cubicBezTo>
                  <a:cubicBezTo>
                    <a:pt x="14814" y="8874"/>
                    <a:pt x="14814" y="3721"/>
                    <a:pt x="12237" y="1145"/>
                  </a:cubicBezTo>
                  <a:close/>
                </a:path>
              </a:pathLst>
            </a:custGeom>
            <a:solidFill>
              <a:srgbClr val="644E40"/>
            </a:solidFill>
            <a:ln w="128588"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107B353B-AD40-E643-668A-6D88453E9270}"/>
                </a:ext>
              </a:extLst>
            </p:cNvPr>
            <p:cNvSpPr/>
            <p:nvPr/>
          </p:nvSpPr>
          <p:spPr>
            <a:xfrm>
              <a:off x="4625906" y="3955529"/>
              <a:ext cx="17389" cy="16209"/>
            </a:xfrm>
            <a:custGeom>
              <a:avLst/>
              <a:gdLst>
                <a:gd name="connsiteX0" fmla="*/ 2898 w 17389"/>
                <a:gd name="connsiteY0" fmla="*/ 14492 h 16209"/>
                <a:gd name="connsiteX1" fmla="*/ 14492 w 17389"/>
                <a:gd name="connsiteY1" fmla="*/ 14492 h 16209"/>
                <a:gd name="connsiteX2" fmla="*/ 14492 w 17389"/>
                <a:gd name="connsiteY2" fmla="*/ 2898 h 16209"/>
                <a:gd name="connsiteX3" fmla="*/ 2898 w 17389"/>
                <a:gd name="connsiteY3" fmla="*/ 2898 h 16209"/>
                <a:gd name="connsiteX4" fmla="*/ 2898 w 17389"/>
                <a:gd name="connsiteY4" fmla="*/ 14492 h 16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9" h="16209">
                  <a:moveTo>
                    <a:pt x="2898" y="14492"/>
                  </a:moveTo>
                  <a:cubicBezTo>
                    <a:pt x="2898" y="14492"/>
                    <a:pt x="10627" y="18356"/>
                    <a:pt x="14492" y="14492"/>
                  </a:cubicBezTo>
                  <a:cubicBezTo>
                    <a:pt x="18356" y="11915"/>
                    <a:pt x="18356" y="6763"/>
                    <a:pt x="14492" y="2898"/>
                  </a:cubicBezTo>
                  <a:cubicBezTo>
                    <a:pt x="11915" y="-966"/>
                    <a:pt x="6763" y="-966"/>
                    <a:pt x="2898" y="2898"/>
                  </a:cubicBezTo>
                  <a:cubicBezTo>
                    <a:pt x="-966" y="5475"/>
                    <a:pt x="-966" y="10627"/>
                    <a:pt x="2898" y="14492"/>
                  </a:cubicBezTo>
                  <a:close/>
                </a:path>
              </a:pathLst>
            </a:custGeom>
            <a:solidFill>
              <a:srgbClr val="644E40"/>
            </a:solidFill>
            <a:ln w="128588"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16CAAF19-49BA-094B-EFF9-3E260C9F3B25}"/>
                </a:ext>
              </a:extLst>
            </p:cNvPr>
            <p:cNvSpPr/>
            <p:nvPr/>
          </p:nvSpPr>
          <p:spPr>
            <a:xfrm>
              <a:off x="4644210" y="3982850"/>
              <a:ext cx="16850" cy="16231"/>
            </a:xfrm>
            <a:custGeom>
              <a:avLst/>
              <a:gdLst>
                <a:gd name="connsiteX0" fmla="*/ 1340 w 16850"/>
                <a:gd name="connsiteY0" fmla="*/ 12934 h 16231"/>
                <a:gd name="connsiteX1" fmla="*/ 12934 w 16850"/>
                <a:gd name="connsiteY1" fmla="*/ 15510 h 16231"/>
                <a:gd name="connsiteX2" fmla="*/ 15510 w 16850"/>
                <a:gd name="connsiteY2" fmla="*/ 3917 h 16231"/>
                <a:gd name="connsiteX3" fmla="*/ 3917 w 16850"/>
                <a:gd name="connsiteY3" fmla="*/ 1340 h 16231"/>
                <a:gd name="connsiteX4" fmla="*/ 1340 w 16850"/>
                <a:gd name="connsiteY4" fmla="*/ 12934 h 1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0" h="16231">
                  <a:moveTo>
                    <a:pt x="1340" y="12934"/>
                  </a:moveTo>
                  <a:cubicBezTo>
                    <a:pt x="1340" y="12934"/>
                    <a:pt x="9069" y="18086"/>
                    <a:pt x="12934" y="15510"/>
                  </a:cubicBezTo>
                  <a:cubicBezTo>
                    <a:pt x="16798" y="12934"/>
                    <a:pt x="18086" y="7781"/>
                    <a:pt x="15510" y="3917"/>
                  </a:cubicBezTo>
                  <a:cubicBezTo>
                    <a:pt x="12934" y="52"/>
                    <a:pt x="7781" y="-1236"/>
                    <a:pt x="3917" y="1340"/>
                  </a:cubicBezTo>
                  <a:cubicBezTo>
                    <a:pt x="52" y="3917"/>
                    <a:pt x="-1236" y="9069"/>
                    <a:pt x="1340" y="12934"/>
                  </a:cubicBezTo>
                  <a:close/>
                </a:path>
              </a:pathLst>
            </a:custGeom>
            <a:solidFill>
              <a:srgbClr val="644E40"/>
            </a:solidFill>
            <a:ln w="128588"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E2CBA8EE-CD1E-9B4B-6C2D-741E7D71DB76}"/>
                </a:ext>
              </a:extLst>
            </p:cNvPr>
            <p:cNvSpPr/>
            <p:nvPr/>
          </p:nvSpPr>
          <p:spPr>
            <a:xfrm>
              <a:off x="4659385" y="4010777"/>
              <a:ext cx="18091" cy="17380"/>
            </a:xfrm>
            <a:custGeom>
              <a:avLst/>
              <a:gdLst>
                <a:gd name="connsiteX0" fmla="*/ 335 w 18091"/>
                <a:gd name="connsiteY0" fmla="*/ 12058 h 17380"/>
                <a:gd name="connsiteX1" fmla="*/ 11928 w 18091"/>
                <a:gd name="connsiteY1" fmla="*/ 17210 h 17380"/>
                <a:gd name="connsiteX2" fmla="*/ 17081 w 18091"/>
                <a:gd name="connsiteY2" fmla="*/ 5617 h 17380"/>
                <a:gd name="connsiteX3" fmla="*/ 5488 w 18091"/>
                <a:gd name="connsiteY3" fmla="*/ 465 h 17380"/>
                <a:gd name="connsiteX4" fmla="*/ 335 w 18091"/>
                <a:gd name="connsiteY4" fmla="*/ 12058 h 17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1" h="17380">
                  <a:moveTo>
                    <a:pt x="335" y="12058"/>
                  </a:moveTo>
                  <a:cubicBezTo>
                    <a:pt x="335" y="12058"/>
                    <a:pt x="6776" y="18499"/>
                    <a:pt x="11928" y="17210"/>
                  </a:cubicBezTo>
                  <a:cubicBezTo>
                    <a:pt x="17081" y="15922"/>
                    <a:pt x="19657" y="10770"/>
                    <a:pt x="17081" y="5617"/>
                  </a:cubicBezTo>
                  <a:cubicBezTo>
                    <a:pt x="14505" y="465"/>
                    <a:pt x="9352" y="-824"/>
                    <a:pt x="5488" y="465"/>
                  </a:cubicBezTo>
                  <a:cubicBezTo>
                    <a:pt x="1623" y="3041"/>
                    <a:pt x="-953" y="8193"/>
                    <a:pt x="335" y="12058"/>
                  </a:cubicBezTo>
                  <a:close/>
                </a:path>
              </a:pathLst>
            </a:custGeom>
            <a:solidFill>
              <a:srgbClr val="644E40"/>
            </a:solidFill>
            <a:ln w="128588"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9C99BEEF-7803-086F-286D-72F5DAA89CF0}"/>
                </a:ext>
              </a:extLst>
            </p:cNvPr>
            <p:cNvSpPr/>
            <p:nvPr/>
          </p:nvSpPr>
          <p:spPr>
            <a:xfrm>
              <a:off x="4668409" y="4040541"/>
              <a:ext cx="19182" cy="18507"/>
            </a:xfrm>
            <a:custGeom>
              <a:avLst/>
              <a:gdLst>
                <a:gd name="connsiteX0" fmla="*/ 328 w 19182"/>
                <a:gd name="connsiteY0" fmla="*/ 11922 h 18507"/>
                <a:gd name="connsiteX1" fmla="*/ 11922 w 19182"/>
                <a:gd name="connsiteY1" fmla="*/ 18362 h 18507"/>
                <a:gd name="connsiteX2" fmla="*/ 18362 w 19182"/>
                <a:gd name="connsiteY2" fmla="*/ 6769 h 18507"/>
                <a:gd name="connsiteX3" fmla="*/ 6769 w 19182"/>
                <a:gd name="connsiteY3" fmla="*/ 328 h 18507"/>
                <a:gd name="connsiteX4" fmla="*/ 328 w 19182"/>
                <a:gd name="connsiteY4" fmla="*/ 11922 h 1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2" h="18507">
                  <a:moveTo>
                    <a:pt x="328" y="11922"/>
                  </a:moveTo>
                  <a:cubicBezTo>
                    <a:pt x="328" y="11922"/>
                    <a:pt x="6769" y="19650"/>
                    <a:pt x="11922" y="18362"/>
                  </a:cubicBezTo>
                  <a:cubicBezTo>
                    <a:pt x="17074" y="18362"/>
                    <a:pt x="20939" y="11922"/>
                    <a:pt x="18362" y="6769"/>
                  </a:cubicBezTo>
                  <a:cubicBezTo>
                    <a:pt x="17074" y="1616"/>
                    <a:pt x="11922" y="-960"/>
                    <a:pt x="6769" y="328"/>
                  </a:cubicBezTo>
                  <a:cubicBezTo>
                    <a:pt x="1616" y="1616"/>
                    <a:pt x="-960" y="6769"/>
                    <a:pt x="328" y="11922"/>
                  </a:cubicBezTo>
                  <a:close/>
                </a:path>
              </a:pathLst>
            </a:custGeom>
            <a:solidFill>
              <a:srgbClr val="644E40"/>
            </a:solidFill>
            <a:ln w="128588"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A3F95509-D476-B228-AB1A-DFE52DAF4444}"/>
                </a:ext>
              </a:extLst>
            </p:cNvPr>
            <p:cNvSpPr/>
            <p:nvPr/>
          </p:nvSpPr>
          <p:spPr>
            <a:xfrm>
              <a:off x="4672602" y="4071784"/>
              <a:ext cx="20610" cy="20610"/>
            </a:xfrm>
            <a:custGeom>
              <a:avLst/>
              <a:gdLst>
                <a:gd name="connsiteX0" fmla="*/ 1288 w 20610"/>
                <a:gd name="connsiteY0" fmla="*/ 11593 h 20610"/>
                <a:gd name="connsiteX1" fmla="*/ 11593 w 20610"/>
                <a:gd name="connsiteY1" fmla="*/ 20610 h 20610"/>
                <a:gd name="connsiteX2" fmla="*/ 20610 w 20610"/>
                <a:gd name="connsiteY2" fmla="*/ 9017 h 20610"/>
                <a:gd name="connsiteX3" fmla="*/ 9017 w 20610"/>
                <a:gd name="connsiteY3" fmla="*/ 0 h 20610"/>
                <a:gd name="connsiteX4" fmla="*/ 0 w 20610"/>
                <a:gd name="connsiteY4" fmla="*/ 11593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288" y="11593"/>
                  </a:moveTo>
                  <a:cubicBezTo>
                    <a:pt x="1288" y="11593"/>
                    <a:pt x="6441" y="20610"/>
                    <a:pt x="11593" y="20610"/>
                  </a:cubicBezTo>
                  <a:cubicBezTo>
                    <a:pt x="16746" y="20610"/>
                    <a:pt x="20610" y="15458"/>
                    <a:pt x="20610" y="9017"/>
                  </a:cubicBezTo>
                  <a:cubicBezTo>
                    <a:pt x="20610" y="3865"/>
                    <a:pt x="14170" y="0"/>
                    <a:pt x="9017" y="0"/>
                  </a:cubicBezTo>
                  <a:cubicBezTo>
                    <a:pt x="3864"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5D0BFC23-CB89-9639-D2A6-DD53C797BC0E}"/>
                </a:ext>
              </a:extLst>
            </p:cNvPr>
            <p:cNvSpPr/>
            <p:nvPr/>
          </p:nvSpPr>
          <p:spPr>
            <a:xfrm>
              <a:off x="4479380" y="4317820"/>
              <a:ext cx="10305" cy="10305"/>
            </a:xfrm>
            <a:custGeom>
              <a:avLst/>
              <a:gdLst>
                <a:gd name="connsiteX0" fmla="*/ 5153 w 10305"/>
                <a:gd name="connsiteY0" fmla="*/ 0 h 10305"/>
                <a:gd name="connsiteX1" fmla="*/ 0 w 10305"/>
                <a:gd name="connsiteY1" fmla="*/ 5153 h 10305"/>
                <a:gd name="connsiteX2" fmla="*/ 5153 w 10305"/>
                <a:gd name="connsiteY2" fmla="*/ 10305 h 10305"/>
                <a:gd name="connsiteX3" fmla="*/ 10305 w 10305"/>
                <a:gd name="connsiteY3" fmla="*/ 5153 h 10305"/>
                <a:gd name="connsiteX4" fmla="*/ 5153 w 10305"/>
                <a:gd name="connsiteY4" fmla="*/ 0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0"/>
                  </a:moveTo>
                  <a:cubicBezTo>
                    <a:pt x="5153" y="0"/>
                    <a:pt x="0" y="2576"/>
                    <a:pt x="0" y="5153"/>
                  </a:cubicBezTo>
                  <a:cubicBezTo>
                    <a:pt x="0" y="7729"/>
                    <a:pt x="2576" y="10305"/>
                    <a:pt x="5153" y="10305"/>
                  </a:cubicBezTo>
                  <a:cubicBezTo>
                    <a:pt x="7729" y="10305"/>
                    <a:pt x="10305" y="7729"/>
                    <a:pt x="10305" y="5153"/>
                  </a:cubicBezTo>
                  <a:cubicBezTo>
                    <a:pt x="10305" y="2576"/>
                    <a:pt x="7729" y="0"/>
                    <a:pt x="5153" y="0"/>
                  </a:cubicBezTo>
                  <a:close/>
                </a:path>
              </a:pathLst>
            </a:custGeom>
            <a:solidFill>
              <a:srgbClr val="644E40"/>
            </a:solidFill>
            <a:ln w="128588"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B367A4BC-31FC-720A-6F7E-A6C66B79C739}"/>
                </a:ext>
              </a:extLst>
            </p:cNvPr>
            <p:cNvSpPr/>
            <p:nvPr/>
          </p:nvSpPr>
          <p:spPr>
            <a:xfrm>
              <a:off x="4511241" y="4313613"/>
              <a:ext cx="10990" cy="10854"/>
            </a:xfrm>
            <a:custGeom>
              <a:avLst/>
              <a:gdLst>
                <a:gd name="connsiteX0" fmla="*/ 343 w 10990"/>
                <a:gd name="connsiteY0" fmla="*/ 6783 h 10854"/>
                <a:gd name="connsiteX1" fmla="*/ 6783 w 10990"/>
                <a:gd name="connsiteY1" fmla="*/ 10648 h 10854"/>
                <a:gd name="connsiteX2" fmla="*/ 10648 w 10990"/>
                <a:gd name="connsiteY2" fmla="*/ 4207 h 10854"/>
                <a:gd name="connsiteX3" fmla="*/ 4207 w 10990"/>
                <a:gd name="connsiteY3" fmla="*/ 343 h 10854"/>
                <a:gd name="connsiteX4" fmla="*/ 343 w 10990"/>
                <a:gd name="connsiteY4" fmla="*/ 6783 h 1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0" h="10854">
                  <a:moveTo>
                    <a:pt x="343" y="6783"/>
                  </a:moveTo>
                  <a:cubicBezTo>
                    <a:pt x="343" y="6783"/>
                    <a:pt x="2919" y="11936"/>
                    <a:pt x="6783" y="10648"/>
                  </a:cubicBezTo>
                  <a:cubicBezTo>
                    <a:pt x="9360" y="10648"/>
                    <a:pt x="11936" y="8071"/>
                    <a:pt x="10648" y="4207"/>
                  </a:cubicBezTo>
                  <a:cubicBezTo>
                    <a:pt x="10648" y="1631"/>
                    <a:pt x="6783" y="-946"/>
                    <a:pt x="4207" y="343"/>
                  </a:cubicBezTo>
                  <a:cubicBezTo>
                    <a:pt x="1631" y="343"/>
                    <a:pt x="-946" y="2919"/>
                    <a:pt x="343" y="6783"/>
                  </a:cubicBezTo>
                  <a:close/>
                </a:path>
              </a:pathLst>
            </a:custGeom>
            <a:solidFill>
              <a:srgbClr val="644E40"/>
            </a:solidFill>
            <a:ln w="128588"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8517149C-ADC6-1668-9C0B-7FC67CE24CA8}"/>
                </a:ext>
              </a:extLst>
            </p:cNvPr>
            <p:cNvSpPr/>
            <p:nvPr/>
          </p:nvSpPr>
          <p:spPr>
            <a:xfrm>
              <a:off x="4542499" y="4304939"/>
              <a:ext cx="11935" cy="11800"/>
            </a:xfrm>
            <a:custGeom>
              <a:avLst/>
              <a:gdLst>
                <a:gd name="connsiteX0" fmla="*/ 0 w 11935"/>
                <a:gd name="connsiteY0" fmla="*/ 7729 h 11800"/>
                <a:gd name="connsiteX1" fmla="*/ 7729 w 11935"/>
                <a:gd name="connsiteY1" fmla="*/ 11593 h 11800"/>
                <a:gd name="connsiteX2" fmla="*/ 11593 w 11935"/>
                <a:gd name="connsiteY2" fmla="*/ 3865 h 11800"/>
                <a:gd name="connsiteX3" fmla="*/ 3864 w 11935"/>
                <a:gd name="connsiteY3" fmla="*/ 0 h 11800"/>
                <a:gd name="connsiteX4" fmla="*/ 0 w 11935"/>
                <a:gd name="connsiteY4" fmla="*/ 7729 h 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5" h="11800">
                  <a:moveTo>
                    <a:pt x="0" y="7729"/>
                  </a:moveTo>
                  <a:cubicBezTo>
                    <a:pt x="0" y="7729"/>
                    <a:pt x="3864" y="12882"/>
                    <a:pt x="7729" y="11593"/>
                  </a:cubicBezTo>
                  <a:cubicBezTo>
                    <a:pt x="10305" y="11593"/>
                    <a:pt x="12881" y="6441"/>
                    <a:pt x="11593" y="3865"/>
                  </a:cubicBezTo>
                  <a:cubicBezTo>
                    <a:pt x="10305" y="1288"/>
                    <a:pt x="7729" y="0"/>
                    <a:pt x="3864" y="0"/>
                  </a:cubicBezTo>
                  <a:cubicBezTo>
                    <a:pt x="1288" y="0"/>
                    <a:pt x="0" y="3865"/>
                    <a:pt x="0" y="7729"/>
                  </a:cubicBezTo>
                  <a:close/>
                </a:path>
              </a:pathLst>
            </a:custGeom>
            <a:solidFill>
              <a:srgbClr val="644E40"/>
            </a:solidFill>
            <a:ln w="128588"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39DA2D20-AE8E-96CC-BB1A-FC850A96AB24}"/>
                </a:ext>
              </a:extLst>
            </p:cNvPr>
            <p:cNvSpPr/>
            <p:nvPr/>
          </p:nvSpPr>
          <p:spPr>
            <a:xfrm>
              <a:off x="4570838" y="4290264"/>
              <a:ext cx="12098" cy="12361"/>
            </a:xfrm>
            <a:custGeom>
              <a:avLst/>
              <a:gdLst>
                <a:gd name="connsiteX0" fmla="*/ 0 w 12098"/>
                <a:gd name="connsiteY0" fmla="*/ 9522 h 12361"/>
                <a:gd name="connsiteX1" fmla="*/ 9017 w 12098"/>
                <a:gd name="connsiteY1" fmla="*/ 12099 h 12361"/>
                <a:gd name="connsiteX2" fmla="*/ 11593 w 12098"/>
                <a:gd name="connsiteY2" fmla="*/ 3081 h 12361"/>
                <a:gd name="connsiteX3" fmla="*/ 3864 w 12098"/>
                <a:gd name="connsiteY3" fmla="*/ 505 h 12361"/>
                <a:gd name="connsiteX4" fmla="*/ 1288 w 12098"/>
                <a:gd name="connsiteY4" fmla="*/ 8234 h 12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8" h="12361">
                  <a:moveTo>
                    <a:pt x="0" y="9522"/>
                  </a:moveTo>
                  <a:cubicBezTo>
                    <a:pt x="0" y="9522"/>
                    <a:pt x="5153" y="13387"/>
                    <a:pt x="9017" y="12099"/>
                  </a:cubicBezTo>
                  <a:cubicBezTo>
                    <a:pt x="11593" y="10811"/>
                    <a:pt x="12881" y="6946"/>
                    <a:pt x="11593" y="3081"/>
                  </a:cubicBezTo>
                  <a:cubicBezTo>
                    <a:pt x="10305" y="505"/>
                    <a:pt x="6441" y="-783"/>
                    <a:pt x="3864" y="505"/>
                  </a:cubicBezTo>
                  <a:cubicBezTo>
                    <a:pt x="1288" y="1794"/>
                    <a:pt x="0" y="5658"/>
                    <a:pt x="1288" y="8234"/>
                  </a:cubicBezTo>
                  <a:close/>
                </a:path>
              </a:pathLst>
            </a:custGeom>
            <a:solidFill>
              <a:srgbClr val="644E40"/>
            </a:solidFill>
            <a:ln w="128588"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1C0D2190-F633-FF14-3BBE-4ED761908A4A}"/>
                </a:ext>
              </a:extLst>
            </p:cNvPr>
            <p:cNvSpPr/>
            <p:nvPr/>
          </p:nvSpPr>
          <p:spPr>
            <a:xfrm>
              <a:off x="4595450" y="4272873"/>
              <a:ext cx="13894" cy="13173"/>
            </a:xfrm>
            <a:custGeom>
              <a:avLst/>
              <a:gdLst>
                <a:gd name="connsiteX0" fmla="*/ 2439 w 13894"/>
                <a:gd name="connsiteY0" fmla="*/ 11456 h 13173"/>
                <a:gd name="connsiteX1" fmla="*/ 11456 w 13894"/>
                <a:gd name="connsiteY1" fmla="*/ 11456 h 13173"/>
                <a:gd name="connsiteX2" fmla="*/ 11456 w 13894"/>
                <a:gd name="connsiteY2" fmla="*/ 2439 h 13173"/>
                <a:gd name="connsiteX3" fmla="*/ 2439 w 13894"/>
                <a:gd name="connsiteY3" fmla="*/ 2439 h 13173"/>
                <a:gd name="connsiteX4" fmla="*/ 2439 w 13894"/>
                <a:gd name="connsiteY4" fmla="*/ 11456 h 13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 h="13173">
                  <a:moveTo>
                    <a:pt x="2439" y="11456"/>
                  </a:moveTo>
                  <a:cubicBezTo>
                    <a:pt x="2439" y="11456"/>
                    <a:pt x="8880" y="15320"/>
                    <a:pt x="11456" y="11456"/>
                  </a:cubicBezTo>
                  <a:cubicBezTo>
                    <a:pt x="14032" y="8880"/>
                    <a:pt x="15320" y="5015"/>
                    <a:pt x="11456" y="2439"/>
                  </a:cubicBezTo>
                  <a:cubicBezTo>
                    <a:pt x="8880" y="-137"/>
                    <a:pt x="5015" y="-1425"/>
                    <a:pt x="2439" y="2439"/>
                  </a:cubicBezTo>
                  <a:cubicBezTo>
                    <a:pt x="-137" y="5015"/>
                    <a:pt x="-1425" y="8880"/>
                    <a:pt x="2439" y="11456"/>
                  </a:cubicBezTo>
                  <a:close/>
                </a:path>
              </a:pathLst>
            </a:custGeom>
            <a:solidFill>
              <a:srgbClr val="644E40"/>
            </a:solidFill>
            <a:ln w="128588"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8015E019-7F8F-07DE-20A5-6AE3A027ADEE}"/>
                </a:ext>
              </a:extLst>
            </p:cNvPr>
            <p:cNvSpPr/>
            <p:nvPr/>
          </p:nvSpPr>
          <p:spPr>
            <a:xfrm>
              <a:off x="4621219" y="4251481"/>
              <a:ext cx="13382" cy="14676"/>
            </a:xfrm>
            <a:custGeom>
              <a:avLst/>
              <a:gdLst>
                <a:gd name="connsiteX0" fmla="*/ 1145 w 13382"/>
                <a:gd name="connsiteY0" fmla="*/ 1932 h 14676"/>
                <a:gd name="connsiteX1" fmla="*/ 1145 w 13382"/>
                <a:gd name="connsiteY1" fmla="*/ 12237 h 14676"/>
                <a:gd name="connsiteX2" fmla="*/ 11450 w 13382"/>
                <a:gd name="connsiteY2" fmla="*/ 12237 h 14676"/>
                <a:gd name="connsiteX3" fmla="*/ 11450 w 13382"/>
                <a:gd name="connsiteY3" fmla="*/ 1932 h 14676"/>
                <a:gd name="connsiteX4" fmla="*/ 1145 w 13382"/>
                <a:gd name="connsiteY4" fmla="*/ 1932 h 1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676">
                  <a:moveTo>
                    <a:pt x="1145" y="1932"/>
                  </a:moveTo>
                  <a:cubicBezTo>
                    <a:pt x="1145" y="1932"/>
                    <a:pt x="-1431" y="8373"/>
                    <a:pt x="1145" y="12237"/>
                  </a:cubicBezTo>
                  <a:cubicBezTo>
                    <a:pt x="3721" y="16102"/>
                    <a:pt x="8874" y="14814"/>
                    <a:pt x="11450" y="12237"/>
                  </a:cubicBezTo>
                  <a:cubicBezTo>
                    <a:pt x="14026" y="9661"/>
                    <a:pt x="14026" y="4509"/>
                    <a:pt x="11450" y="1932"/>
                  </a:cubicBezTo>
                  <a:cubicBezTo>
                    <a:pt x="8874" y="-644"/>
                    <a:pt x="3721" y="-644"/>
                    <a:pt x="1145" y="1932"/>
                  </a:cubicBezTo>
                  <a:close/>
                </a:path>
              </a:pathLst>
            </a:custGeom>
            <a:solidFill>
              <a:srgbClr val="644E40"/>
            </a:solidFill>
            <a:ln w="128588"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2908F51B-872C-0162-1E71-0D7F0682CF5F}"/>
                </a:ext>
              </a:extLst>
            </p:cNvPr>
            <p:cNvSpPr/>
            <p:nvPr/>
          </p:nvSpPr>
          <p:spPr>
            <a:xfrm>
              <a:off x="4640398" y="4227534"/>
              <a:ext cx="14221" cy="14401"/>
            </a:xfrm>
            <a:custGeom>
              <a:avLst/>
              <a:gdLst>
                <a:gd name="connsiteX0" fmla="*/ 1288 w 14221"/>
                <a:gd name="connsiteY0" fmla="*/ 2692 h 14401"/>
                <a:gd name="connsiteX1" fmla="*/ 2576 w 14221"/>
                <a:gd name="connsiteY1" fmla="*/ 12997 h 14401"/>
                <a:gd name="connsiteX2" fmla="*/ 12881 w 14221"/>
                <a:gd name="connsiteY2" fmla="*/ 11710 h 14401"/>
                <a:gd name="connsiteX3" fmla="*/ 10305 w 14221"/>
                <a:gd name="connsiteY3" fmla="*/ 1404 h 14401"/>
                <a:gd name="connsiteX4" fmla="*/ 0 w 14221"/>
                <a:gd name="connsiteY4" fmla="*/ 2692 h 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1" h="14401">
                  <a:moveTo>
                    <a:pt x="1288" y="2692"/>
                  </a:moveTo>
                  <a:cubicBezTo>
                    <a:pt x="1288" y="2692"/>
                    <a:pt x="0" y="10421"/>
                    <a:pt x="2576" y="12997"/>
                  </a:cubicBezTo>
                  <a:cubicBezTo>
                    <a:pt x="6441" y="15574"/>
                    <a:pt x="10305" y="14286"/>
                    <a:pt x="12881" y="11710"/>
                  </a:cubicBezTo>
                  <a:cubicBezTo>
                    <a:pt x="15458" y="7845"/>
                    <a:pt x="14170" y="3981"/>
                    <a:pt x="10305" y="1404"/>
                  </a:cubicBezTo>
                  <a:cubicBezTo>
                    <a:pt x="6441" y="-1172"/>
                    <a:pt x="2576" y="116"/>
                    <a:pt x="0" y="2692"/>
                  </a:cubicBezTo>
                  <a:close/>
                </a:path>
              </a:pathLst>
            </a:custGeom>
            <a:solidFill>
              <a:srgbClr val="644E40"/>
            </a:solidFill>
            <a:ln w="128588"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99419F11-6C7F-229D-B605-772241D19FF0}"/>
                </a:ext>
              </a:extLst>
            </p:cNvPr>
            <p:cNvSpPr/>
            <p:nvPr/>
          </p:nvSpPr>
          <p:spPr>
            <a:xfrm>
              <a:off x="4655856" y="4198828"/>
              <a:ext cx="15206" cy="15689"/>
            </a:xfrm>
            <a:custGeom>
              <a:avLst/>
              <a:gdLst>
                <a:gd name="connsiteX0" fmla="*/ 0 w 15206"/>
                <a:gd name="connsiteY0" fmla="*/ 4348 h 15689"/>
                <a:gd name="connsiteX1" fmla="*/ 3864 w 15206"/>
                <a:gd name="connsiteY1" fmla="*/ 14653 h 15689"/>
                <a:gd name="connsiteX2" fmla="*/ 14170 w 15206"/>
                <a:gd name="connsiteY2" fmla="*/ 10788 h 15689"/>
                <a:gd name="connsiteX3" fmla="*/ 10305 w 15206"/>
                <a:gd name="connsiteY3" fmla="*/ 483 h 15689"/>
                <a:gd name="connsiteX4" fmla="*/ 0 w 15206"/>
                <a:gd name="connsiteY4" fmla="*/ 4348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 h="15689">
                  <a:moveTo>
                    <a:pt x="0" y="4348"/>
                  </a:moveTo>
                  <a:cubicBezTo>
                    <a:pt x="0" y="4348"/>
                    <a:pt x="0" y="13365"/>
                    <a:pt x="3864" y="14653"/>
                  </a:cubicBezTo>
                  <a:cubicBezTo>
                    <a:pt x="7729" y="17229"/>
                    <a:pt x="12881" y="14653"/>
                    <a:pt x="14170" y="10788"/>
                  </a:cubicBezTo>
                  <a:cubicBezTo>
                    <a:pt x="16746" y="6924"/>
                    <a:pt x="14170" y="1771"/>
                    <a:pt x="10305" y="483"/>
                  </a:cubicBezTo>
                  <a:cubicBezTo>
                    <a:pt x="6441" y="-805"/>
                    <a:pt x="1288" y="483"/>
                    <a:pt x="0" y="4348"/>
                  </a:cubicBezTo>
                  <a:close/>
                </a:path>
              </a:pathLst>
            </a:custGeom>
            <a:solidFill>
              <a:srgbClr val="644E40"/>
            </a:solidFill>
            <a:ln w="128588"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411DF88E-C53D-0ACE-0854-CE47B5622565}"/>
                </a:ext>
              </a:extLst>
            </p:cNvPr>
            <p:cNvSpPr/>
            <p:nvPr/>
          </p:nvSpPr>
          <p:spPr>
            <a:xfrm>
              <a:off x="4666161" y="4169684"/>
              <a:ext cx="17074" cy="15922"/>
            </a:xfrm>
            <a:custGeom>
              <a:avLst/>
              <a:gdLst>
                <a:gd name="connsiteX0" fmla="*/ 1288 w 17074"/>
                <a:gd name="connsiteY0" fmla="*/ 5153 h 15922"/>
                <a:gd name="connsiteX1" fmla="*/ 6441 w 17074"/>
                <a:gd name="connsiteY1" fmla="*/ 15458 h 15922"/>
                <a:gd name="connsiteX2" fmla="*/ 16746 w 17074"/>
                <a:gd name="connsiteY2" fmla="*/ 10305 h 15922"/>
                <a:gd name="connsiteX3" fmla="*/ 10305 w 17074"/>
                <a:gd name="connsiteY3" fmla="*/ 0 h 15922"/>
                <a:gd name="connsiteX4" fmla="*/ 0 w 17074"/>
                <a:gd name="connsiteY4" fmla="*/ 5153 h 1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4" h="15922">
                  <a:moveTo>
                    <a:pt x="1288" y="5153"/>
                  </a:moveTo>
                  <a:cubicBezTo>
                    <a:pt x="1288" y="5153"/>
                    <a:pt x="1288" y="14170"/>
                    <a:pt x="6441" y="15458"/>
                  </a:cubicBezTo>
                  <a:cubicBezTo>
                    <a:pt x="10305" y="16746"/>
                    <a:pt x="15458" y="15458"/>
                    <a:pt x="16746" y="10305"/>
                  </a:cubicBezTo>
                  <a:cubicBezTo>
                    <a:pt x="18034" y="5153"/>
                    <a:pt x="15458" y="1288"/>
                    <a:pt x="10305" y="0"/>
                  </a:cubicBezTo>
                  <a:cubicBezTo>
                    <a:pt x="5153" y="0"/>
                    <a:pt x="1288" y="1288"/>
                    <a:pt x="0" y="5153"/>
                  </a:cubicBezTo>
                  <a:close/>
                </a:path>
              </a:pathLst>
            </a:custGeom>
            <a:solidFill>
              <a:srgbClr val="644E40"/>
            </a:solidFill>
            <a:ln w="128588"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5CF913C1-7405-FFAF-ED79-450B75B0EDB6}"/>
                </a:ext>
              </a:extLst>
            </p:cNvPr>
            <p:cNvSpPr/>
            <p:nvPr/>
          </p:nvSpPr>
          <p:spPr>
            <a:xfrm>
              <a:off x="4673890" y="4136192"/>
              <a:ext cx="18033" cy="18033"/>
            </a:xfrm>
            <a:custGeom>
              <a:avLst/>
              <a:gdLst>
                <a:gd name="connsiteX0" fmla="*/ 0 w 18033"/>
                <a:gd name="connsiteY0" fmla="*/ 7729 h 18033"/>
                <a:gd name="connsiteX1" fmla="*/ 7729 w 18033"/>
                <a:gd name="connsiteY1" fmla="*/ 18034 h 18033"/>
                <a:gd name="connsiteX2" fmla="*/ 18034 w 18033"/>
                <a:gd name="connsiteY2" fmla="*/ 10305 h 18033"/>
                <a:gd name="connsiteX3" fmla="*/ 10305 w 18033"/>
                <a:gd name="connsiteY3" fmla="*/ 0 h 18033"/>
                <a:gd name="connsiteX4" fmla="*/ 0 w 18033"/>
                <a:gd name="connsiteY4" fmla="*/ 7729 h 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3" h="18033">
                  <a:moveTo>
                    <a:pt x="0" y="7729"/>
                  </a:moveTo>
                  <a:cubicBezTo>
                    <a:pt x="0" y="7729"/>
                    <a:pt x="2576" y="16746"/>
                    <a:pt x="7729" y="18034"/>
                  </a:cubicBezTo>
                  <a:cubicBezTo>
                    <a:pt x="12881" y="18034"/>
                    <a:pt x="18034" y="15458"/>
                    <a:pt x="18034" y="10305"/>
                  </a:cubicBezTo>
                  <a:cubicBezTo>
                    <a:pt x="18034" y="5153"/>
                    <a:pt x="15458" y="0"/>
                    <a:pt x="10305" y="0"/>
                  </a:cubicBezTo>
                  <a:cubicBezTo>
                    <a:pt x="5153" y="0"/>
                    <a:pt x="1288" y="2576"/>
                    <a:pt x="0" y="7729"/>
                  </a:cubicBezTo>
                  <a:close/>
                </a:path>
              </a:pathLst>
            </a:custGeom>
            <a:solidFill>
              <a:srgbClr val="644E40"/>
            </a:solidFill>
            <a:ln w="128588"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730762C8-25B3-BBE0-36BB-FACC49449341}"/>
                </a:ext>
              </a:extLst>
            </p:cNvPr>
            <p:cNvSpPr/>
            <p:nvPr/>
          </p:nvSpPr>
          <p:spPr>
            <a:xfrm>
              <a:off x="4675178" y="4105076"/>
              <a:ext cx="19322" cy="18234"/>
            </a:xfrm>
            <a:custGeom>
              <a:avLst/>
              <a:gdLst>
                <a:gd name="connsiteX0" fmla="*/ 0 w 19322"/>
                <a:gd name="connsiteY0" fmla="*/ 9217 h 18234"/>
                <a:gd name="connsiteX1" fmla="*/ 9017 w 19322"/>
                <a:gd name="connsiteY1" fmla="*/ 18234 h 18234"/>
                <a:gd name="connsiteX2" fmla="*/ 19322 w 19322"/>
                <a:gd name="connsiteY2" fmla="*/ 9217 h 18234"/>
                <a:gd name="connsiteX3" fmla="*/ 10305 w 19322"/>
                <a:gd name="connsiteY3" fmla="*/ 200 h 18234"/>
                <a:gd name="connsiteX4" fmla="*/ 1288 w 19322"/>
                <a:gd name="connsiteY4" fmla="*/ 9217 h 1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2" h="18234">
                  <a:moveTo>
                    <a:pt x="0" y="9217"/>
                  </a:moveTo>
                  <a:cubicBezTo>
                    <a:pt x="0" y="9217"/>
                    <a:pt x="3864" y="18234"/>
                    <a:pt x="9017" y="18234"/>
                  </a:cubicBezTo>
                  <a:cubicBezTo>
                    <a:pt x="14170" y="18234"/>
                    <a:pt x="19322" y="14370"/>
                    <a:pt x="19322" y="9217"/>
                  </a:cubicBezTo>
                  <a:cubicBezTo>
                    <a:pt x="19322" y="4065"/>
                    <a:pt x="15458" y="-1088"/>
                    <a:pt x="10305" y="200"/>
                  </a:cubicBezTo>
                  <a:cubicBezTo>
                    <a:pt x="5153" y="200"/>
                    <a:pt x="1288" y="4065"/>
                    <a:pt x="1288" y="9217"/>
                  </a:cubicBezTo>
                  <a:close/>
                </a:path>
              </a:pathLst>
            </a:custGeom>
            <a:solidFill>
              <a:srgbClr val="644E40"/>
            </a:solidFill>
            <a:ln w="128588"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7C7AEEF2-CFAA-B474-CE45-A826E0F7BC62}"/>
                </a:ext>
              </a:extLst>
            </p:cNvPr>
            <p:cNvSpPr/>
            <p:nvPr/>
          </p:nvSpPr>
          <p:spPr>
            <a:xfrm>
              <a:off x="4337809" y="3775511"/>
              <a:ext cx="111943" cy="73977"/>
            </a:xfrm>
            <a:custGeom>
              <a:avLst/>
              <a:gdLst>
                <a:gd name="connsiteX0" fmla="*/ 77164 w 111943"/>
                <a:gd name="connsiteY0" fmla="*/ 36068 h 73977"/>
                <a:gd name="connsiteX1" fmla="*/ 111944 w 111943"/>
                <a:gd name="connsiteY1" fmla="*/ 0 h 73977"/>
                <a:gd name="connsiteX2" fmla="*/ 64282 w 111943"/>
                <a:gd name="connsiteY2" fmla="*/ 18034 h 73977"/>
                <a:gd name="connsiteX3" fmla="*/ 21774 w 111943"/>
                <a:gd name="connsiteY3" fmla="*/ 28339 h 73977"/>
                <a:gd name="connsiteX4" fmla="*/ 1163 w 111943"/>
                <a:gd name="connsiteY4" fmla="*/ 63119 h 73977"/>
                <a:gd name="connsiteX5" fmla="*/ 42384 w 111943"/>
                <a:gd name="connsiteY5" fmla="*/ 69560 h 73977"/>
                <a:gd name="connsiteX6" fmla="*/ 77164 w 111943"/>
                <a:gd name="connsiteY6" fmla="*/ 37356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77164" y="36068"/>
                  </a:moveTo>
                  <a:cubicBezTo>
                    <a:pt x="90045" y="21898"/>
                    <a:pt x="102927" y="5152"/>
                    <a:pt x="111944" y="0"/>
                  </a:cubicBezTo>
                  <a:cubicBezTo>
                    <a:pt x="101638" y="7729"/>
                    <a:pt x="82316" y="12882"/>
                    <a:pt x="64282" y="18034"/>
                  </a:cubicBezTo>
                  <a:cubicBezTo>
                    <a:pt x="46248" y="21898"/>
                    <a:pt x="29502" y="24475"/>
                    <a:pt x="21774" y="28339"/>
                  </a:cubicBezTo>
                  <a:cubicBezTo>
                    <a:pt x="8892" y="34780"/>
                    <a:pt x="-3989" y="50238"/>
                    <a:pt x="1163" y="63119"/>
                  </a:cubicBezTo>
                  <a:cubicBezTo>
                    <a:pt x="6316" y="74712"/>
                    <a:pt x="26926" y="77289"/>
                    <a:pt x="42384" y="69560"/>
                  </a:cubicBezTo>
                  <a:cubicBezTo>
                    <a:pt x="50113" y="65695"/>
                    <a:pt x="64282" y="52814"/>
                    <a:pt x="77164" y="37356"/>
                  </a:cubicBezTo>
                  <a:close/>
                </a:path>
              </a:pathLst>
            </a:custGeom>
            <a:solidFill>
              <a:srgbClr val="644E40"/>
            </a:solidFill>
            <a:ln w="128588"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96A74F55-0516-4D23-E63C-F6163EA2C0F2}"/>
                </a:ext>
              </a:extLst>
            </p:cNvPr>
            <p:cNvSpPr/>
            <p:nvPr/>
          </p:nvSpPr>
          <p:spPr>
            <a:xfrm>
              <a:off x="4304193" y="3845071"/>
              <a:ext cx="96610" cy="164882"/>
            </a:xfrm>
            <a:custGeom>
              <a:avLst/>
              <a:gdLst>
                <a:gd name="connsiteX0" fmla="*/ 18034 w 96610"/>
                <a:gd name="connsiteY0" fmla="*/ 152001 h 164882"/>
                <a:gd name="connsiteX1" fmla="*/ 50238 w 96610"/>
                <a:gd name="connsiteY1" fmla="*/ 100475 h 164882"/>
                <a:gd name="connsiteX2" fmla="*/ 82441 w 96610"/>
                <a:gd name="connsiteY2" fmla="*/ 32204 h 164882"/>
                <a:gd name="connsiteX3" fmla="*/ 96611 w 96610"/>
                <a:gd name="connsiteY3" fmla="*/ 0 h 164882"/>
                <a:gd name="connsiteX4" fmla="*/ 66983 w 96610"/>
                <a:gd name="connsiteY4" fmla="*/ 20610 h 164882"/>
                <a:gd name="connsiteX5" fmla="*/ 16746 w 96610"/>
                <a:gd name="connsiteY5" fmla="*/ 82442 h 164882"/>
                <a:gd name="connsiteX6" fmla="*/ 0 w 96610"/>
                <a:gd name="connsiteY6" fmla="*/ 144272 h 164882"/>
                <a:gd name="connsiteX7" fmla="*/ 2576 w 96610"/>
                <a:gd name="connsiteY7" fmla="*/ 164883 h 164882"/>
                <a:gd name="connsiteX8" fmla="*/ 16746 w 96610"/>
                <a:gd name="connsiteY8" fmla="*/ 150713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18034" y="152001"/>
                  </a:moveTo>
                  <a:cubicBezTo>
                    <a:pt x="27051" y="141696"/>
                    <a:pt x="37356" y="124950"/>
                    <a:pt x="50238" y="100475"/>
                  </a:cubicBezTo>
                  <a:cubicBezTo>
                    <a:pt x="63119" y="76001"/>
                    <a:pt x="74712" y="51526"/>
                    <a:pt x="82441" y="32204"/>
                  </a:cubicBezTo>
                  <a:cubicBezTo>
                    <a:pt x="90170" y="14170"/>
                    <a:pt x="96611" y="0"/>
                    <a:pt x="96611" y="0"/>
                  </a:cubicBezTo>
                  <a:cubicBezTo>
                    <a:pt x="96611" y="0"/>
                    <a:pt x="83729" y="6441"/>
                    <a:pt x="66983" y="20610"/>
                  </a:cubicBezTo>
                  <a:cubicBezTo>
                    <a:pt x="50238" y="34780"/>
                    <a:pt x="29627" y="56679"/>
                    <a:pt x="16746" y="82442"/>
                  </a:cubicBezTo>
                  <a:cubicBezTo>
                    <a:pt x="2576" y="109492"/>
                    <a:pt x="0" y="130103"/>
                    <a:pt x="0" y="144272"/>
                  </a:cubicBezTo>
                  <a:cubicBezTo>
                    <a:pt x="0" y="158442"/>
                    <a:pt x="2576" y="164883"/>
                    <a:pt x="2576" y="164883"/>
                  </a:cubicBezTo>
                  <a:cubicBezTo>
                    <a:pt x="2576" y="164883"/>
                    <a:pt x="9017" y="161018"/>
                    <a:pt x="16746" y="150713"/>
                  </a:cubicBezTo>
                  <a:close/>
                </a:path>
              </a:pathLst>
            </a:custGeom>
            <a:solidFill>
              <a:srgbClr val="644E40"/>
            </a:solidFill>
            <a:ln w="128588"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D451015D-FCEA-307F-F54C-47CFFF2F5378}"/>
                </a:ext>
              </a:extLst>
            </p:cNvPr>
            <p:cNvSpPr/>
            <p:nvPr/>
          </p:nvSpPr>
          <p:spPr>
            <a:xfrm>
              <a:off x="4350313" y="3459743"/>
              <a:ext cx="135507" cy="183088"/>
            </a:xfrm>
            <a:custGeom>
              <a:avLst/>
              <a:gdLst>
                <a:gd name="connsiteX0" fmla="*/ 4117 w 135507"/>
                <a:gd name="connsiteY0" fmla="*/ 110953 h 183088"/>
                <a:gd name="connsiteX1" fmla="*/ 32456 w 135507"/>
                <a:gd name="connsiteY1" fmla="*/ 43969 h 183088"/>
                <a:gd name="connsiteX2" fmla="*/ 63372 w 135507"/>
                <a:gd name="connsiteY2" fmla="*/ 18206 h 183088"/>
                <a:gd name="connsiteX3" fmla="*/ 102016 w 135507"/>
                <a:gd name="connsiteY3" fmla="*/ 18206 h 183088"/>
                <a:gd name="connsiteX4" fmla="*/ 121338 w 135507"/>
                <a:gd name="connsiteY4" fmla="*/ 45257 h 183088"/>
                <a:gd name="connsiteX5" fmla="*/ 109745 w 135507"/>
                <a:gd name="connsiteY5" fmla="*/ 73596 h 183088"/>
                <a:gd name="connsiteX6" fmla="*/ 67236 w 135507"/>
                <a:gd name="connsiteY6" fmla="*/ 86478 h 183088"/>
                <a:gd name="connsiteX7" fmla="*/ 47914 w 135507"/>
                <a:gd name="connsiteY7" fmla="*/ 67156 h 183088"/>
                <a:gd name="connsiteX8" fmla="*/ 46626 w 135507"/>
                <a:gd name="connsiteY8" fmla="*/ 58139 h 183088"/>
                <a:gd name="connsiteX9" fmla="*/ 46626 w 135507"/>
                <a:gd name="connsiteY9" fmla="*/ 67156 h 183088"/>
                <a:gd name="connsiteX10" fmla="*/ 64660 w 135507"/>
                <a:gd name="connsiteY10" fmla="*/ 92918 h 183088"/>
                <a:gd name="connsiteX11" fmla="*/ 118762 w 135507"/>
                <a:gd name="connsiteY11" fmla="*/ 81325 h 183088"/>
                <a:gd name="connsiteX12" fmla="*/ 135508 w 135507"/>
                <a:gd name="connsiteY12" fmla="*/ 45257 h 183088"/>
                <a:gd name="connsiteX13" fmla="*/ 109745 w 135507"/>
                <a:gd name="connsiteY13" fmla="*/ 5325 h 183088"/>
                <a:gd name="connsiteX14" fmla="*/ 59507 w 135507"/>
                <a:gd name="connsiteY14" fmla="*/ 5325 h 183088"/>
                <a:gd name="connsiteX15" fmla="*/ 24727 w 135507"/>
                <a:gd name="connsiteY15" fmla="*/ 36240 h 183088"/>
                <a:gd name="connsiteX16" fmla="*/ 253 w 135507"/>
                <a:gd name="connsiteY16" fmla="*/ 109664 h 183088"/>
                <a:gd name="connsiteX17" fmla="*/ 6693 w 135507"/>
                <a:gd name="connsiteY17" fmla="*/ 163767 h 183088"/>
                <a:gd name="connsiteX18" fmla="*/ 13134 w 135507"/>
                <a:gd name="connsiteY18" fmla="*/ 183089 h 183088"/>
                <a:gd name="connsiteX19" fmla="*/ 7982 w 135507"/>
                <a:gd name="connsiteY19" fmla="*/ 163767 h 183088"/>
                <a:gd name="connsiteX20" fmla="*/ 7982 w 135507"/>
                <a:gd name="connsiteY20" fmla="*/ 110953 h 18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507" h="183088">
                  <a:moveTo>
                    <a:pt x="4117" y="110953"/>
                  </a:moveTo>
                  <a:cubicBezTo>
                    <a:pt x="6693" y="89054"/>
                    <a:pt x="15710" y="64579"/>
                    <a:pt x="32456" y="43969"/>
                  </a:cubicBezTo>
                  <a:cubicBezTo>
                    <a:pt x="40185" y="33664"/>
                    <a:pt x="50490" y="23359"/>
                    <a:pt x="63372" y="18206"/>
                  </a:cubicBezTo>
                  <a:cubicBezTo>
                    <a:pt x="74965" y="13053"/>
                    <a:pt x="90423" y="11765"/>
                    <a:pt x="102016" y="18206"/>
                  </a:cubicBezTo>
                  <a:cubicBezTo>
                    <a:pt x="113609" y="23359"/>
                    <a:pt x="121338" y="34952"/>
                    <a:pt x="121338" y="45257"/>
                  </a:cubicBezTo>
                  <a:cubicBezTo>
                    <a:pt x="121338" y="55562"/>
                    <a:pt x="116186" y="65867"/>
                    <a:pt x="109745" y="73596"/>
                  </a:cubicBezTo>
                  <a:cubicBezTo>
                    <a:pt x="96863" y="87766"/>
                    <a:pt x="78829" y="91630"/>
                    <a:pt x="67236" y="86478"/>
                  </a:cubicBezTo>
                  <a:cubicBezTo>
                    <a:pt x="55643" y="81325"/>
                    <a:pt x="50490" y="73596"/>
                    <a:pt x="47914" y="67156"/>
                  </a:cubicBezTo>
                  <a:cubicBezTo>
                    <a:pt x="45338" y="60715"/>
                    <a:pt x="46626" y="58139"/>
                    <a:pt x="46626" y="58139"/>
                  </a:cubicBezTo>
                  <a:cubicBezTo>
                    <a:pt x="46626" y="58139"/>
                    <a:pt x="45338" y="60715"/>
                    <a:pt x="46626" y="67156"/>
                  </a:cubicBezTo>
                  <a:cubicBezTo>
                    <a:pt x="46626" y="73596"/>
                    <a:pt x="51778" y="85190"/>
                    <a:pt x="64660" y="92918"/>
                  </a:cubicBezTo>
                  <a:cubicBezTo>
                    <a:pt x="77541" y="100647"/>
                    <a:pt x="100728" y="99359"/>
                    <a:pt x="118762" y="81325"/>
                  </a:cubicBezTo>
                  <a:cubicBezTo>
                    <a:pt x="127779" y="72308"/>
                    <a:pt x="134220" y="60715"/>
                    <a:pt x="135508" y="45257"/>
                  </a:cubicBezTo>
                  <a:cubicBezTo>
                    <a:pt x="135508" y="29799"/>
                    <a:pt x="125203" y="13053"/>
                    <a:pt x="109745" y="5325"/>
                  </a:cubicBezTo>
                  <a:cubicBezTo>
                    <a:pt x="92999" y="-2404"/>
                    <a:pt x="73677" y="-1116"/>
                    <a:pt x="59507" y="5325"/>
                  </a:cubicBezTo>
                  <a:cubicBezTo>
                    <a:pt x="44050" y="13053"/>
                    <a:pt x="33744" y="24647"/>
                    <a:pt x="24727" y="36240"/>
                  </a:cubicBezTo>
                  <a:cubicBezTo>
                    <a:pt x="7982" y="60715"/>
                    <a:pt x="1541" y="87766"/>
                    <a:pt x="253" y="109664"/>
                  </a:cubicBezTo>
                  <a:cubicBezTo>
                    <a:pt x="-1035" y="132851"/>
                    <a:pt x="2829" y="150885"/>
                    <a:pt x="6693" y="163767"/>
                  </a:cubicBezTo>
                  <a:cubicBezTo>
                    <a:pt x="10558" y="176648"/>
                    <a:pt x="13134" y="183089"/>
                    <a:pt x="13134" y="183089"/>
                  </a:cubicBezTo>
                  <a:cubicBezTo>
                    <a:pt x="13134" y="183089"/>
                    <a:pt x="10558" y="176648"/>
                    <a:pt x="7982" y="163767"/>
                  </a:cubicBezTo>
                  <a:cubicBezTo>
                    <a:pt x="5405" y="150885"/>
                    <a:pt x="4117" y="132851"/>
                    <a:pt x="7982" y="110953"/>
                  </a:cubicBezTo>
                  <a:close/>
                </a:path>
              </a:pathLst>
            </a:custGeom>
            <a:solidFill>
              <a:srgbClr val="644E40"/>
            </a:solidFill>
            <a:ln w="128588"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39F305FA-9B7B-EF4D-21E7-55CFF7902D3F}"/>
                </a:ext>
              </a:extLst>
            </p:cNvPr>
            <p:cNvSpPr/>
            <p:nvPr/>
          </p:nvSpPr>
          <p:spPr>
            <a:xfrm>
              <a:off x="4372261" y="4356465"/>
              <a:ext cx="77491" cy="292408"/>
            </a:xfrm>
            <a:custGeom>
              <a:avLst/>
              <a:gdLst>
                <a:gd name="connsiteX0" fmla="*/ 69763 w 77491"/>
                <a:gd name="connsiteY0" fmla="*/ 54102 h 292408"/>
                <a:gd name="connsiteX1" fmla="*/ 53017 w 77491"/>
                <a:gd name="connsiteY1" fmla="*/ 106916 h 292408"/>
                <a:gd name="connsiteX2" fmla="*/ 22102 w 77491"/>
                <a:gd name="connsiteY2" fmla="*/ 166171 h 292408"/>
                <a:gd name="connsiteX3" fmla="*/ 1491 w 77491"/>
                <a:gd name="connsiteY3" fmla="*/ 264070 h 292408"/>
                <a:gd name="connsiteX4" fmla="*/ 9220 w 77491"/>
                <a:gd name="connsiteY4" fmla="*/ 285968 h 292408"/>
                <a:gd name="connsiteX5" fmla="*/ 13085 w 77491"/>
                <a:gd name="connsiteY5" fmla="*/ 292409 h 292408"/>
                <a:gd name="connsiteX6" fmla="*/ 11797 w 77491"/>
                <a:gd name="connsiteY6" fmla="*/ 285968 h 292408"/>
                <a:gd name="connsiteX7" fmla="*/ 9220 w 77491"/>
                <a:gd name="connsiteY7" fmla="*/ 264070 h 292408"/>
                <a:gd name="connsiteX8" fmla="*/ 34983 w 77491"/>
                <a:gd name="connsiteY8" fmla="*/ 172612 h 292408"/>
                <a:gd name="connsiteX9" fmla="*/ 64610 w 77491"/>
                <a:gd name="connsiteY9" fmla="*/ 112069 h 292408"/>
                <a:gd name="connsiteX10" fmla="*/ 77492 w 77491"/>
                <a:gd name="connsiteY10" fmla="*/ 54102 h 292408"/>
                <a:gd name="connsiteX11" fmla="*/ 73627 w 77491"/>
                <a:gd name="connsiteY11" fmla="*/ 14169 h 292408"/>
                <a:gd name="connsiteX12" fmla="*/ 69763 w 77491"/>
                <a:gd name="connsiteY12" fmla="*/ 0 h 292408"/>
                <a:gd name="connsiteX13" fmla="*/ 71051 w 77491"/>
                <a:gd name="connsiteY13" fmla="*/ 15458 h 292408"/>
                <a:gd name="connsiteX14" fmla="*/ 69763 w 77491"/>
                <a:gd name="connsiteY14" fmla="*/ 55390 h 2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91" h="292408">
                  <a:moveTo>
                    <a:pt x="69763" y="54102"/>
                  </a:moveTo>
                  <a:cubicBezTo>
                    <a:pt x="67187" y="70848"/>
                    <a:pt x="62034" y="88882"/>
                    <a:pt x="53017" y="106916"/>
                  </a:cubicBezTo>
                  <a:cubicBezTo>
                    <a:pt x="44000" y="126238"/>
                    <a:pt x="32407" y="145560"/>
                    <a:pt x="22102" y="166171"/>
                  </a:cubicBezTo>
                  <a:cubicBezTo>
                    <a:pt x="203" y="208680"/>
                    <a:pt x="-2373" y="243460"/>
                    <a:pt x="1491" y="264070"/>
                  </a:cubicBezTo>
                  <a:cubicBezTo>
                    <a:pt x="4068" y="274375"/>
                    <a:pt x="6644" y="282104"/>
                    <a:pt x="9220" y="285968"/>
                  </a:cubicBezTo>
                  <a:cubicBezTo>
                    <a:pt x="11797" y="289833"/>
                    <a:pt x="13085" y="292409"/>
                    <a:pt x="13085" y="292409"/>
                  </a:cubicBezTo>
                  <a:cubicBezTo>
                    <a:pt x="13085" y="292409"/>
                    <a:pt x="13085" y="289833"/>
                    <a:pt x="11797" y="285968"/>
                  </a:cubicBezTo>
                  <a:cubicBezTo>
                    <a:pt x="11797" y="280816"/>
                    <a:pt x="9220" y="274375"/>
                    <a:pt x="9220" y="264070"/>
                  </a:cubicBezTo>
                  <a:cubicBezTo>
                    <a:pt x="9220" y="244748"/>
                    <a:pt x="14373" y="213832"/>
                    <a:pt x="34983" y="172612"/>
                  </a:cubicBezTo>
                  <a:cubicBezTo>
                    <a:pt x="45288" y="152001"/>
                    <a:pt x="56882" y="131391"/>
                    <a:pt x="64610" y="112069"/>
                  </a:cubicBezTo>
                  <a:cubicBezTo>
                    <a:pt x="72339" y="91458"/>
                    <a:pt x="76204" y="72136"/>
                    <a:pt x="77492" y="54102"/>
                  </a:cubicBezTo>
                  <a:cubicBezTo>
                    <a:pt x="77492" y="37356"/>
                    <a:pt x="76204" y="23186"/>
                    <a:pt x="73627" y="14169"/>
                  </a:cubicBezTo>
                  <a:cubicBezTo>
                    <a:pt x="71051" y="5152"/>
                    <a:pt x="69763" y="0"/>
                    <a:pt x="69763" y="0"/>
                  </a:cubicBezTo>
                  <a:cubicBezTo>
                    <a:pt x="69763" y="0"/>
                    <a:pt x="69763" y="5152"/>
                    <a:pt x="71051" y="15458"/>
                  </a:cubicBezTo>
                  <a:cubicBezTo>
                    <a:pt x="71051" y="24475"/>
                    <a:pt x="71051" y="38644"/>
                    <a:pt x="69763" y="55390"/>
                  </a:cubicBezTo>
                  <a:close/>
                </a:path>
              </a:pathLst>
            </a:custGeom>
            <a:solidFill>
              <a:srgbClr val="644E40"/>
            </a:solidFill>
            <a:ln w="128588"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0D26FC3C-454D-E65C-9F0E-6A91C0E754C2}"/>
                </a:ext>
              </a:extLst>
            </p:cNvPr>
            <p:cNvSpPr/>
            <p:nvPr/>
          </p:nvSpPr>
          <p:spPr>
            <a:xfrm>
              <a:off x="4395508" y="4511042"/>
              <a:ext cx="45227" cy="161067"/>
            </a:xfrm>
            <a:custGeom>
              <a:avLst/>
              <a:gdLst>
                <a:gd name="connsiteX0" fmla="*/ 11736 w 45227"/>
                <a:gd name="connsiteY0" fmla="*/ 159730 h 161067"/>
                <a:gd name="connsiteX1" fmla="*/ 18177 w 45227"/>
                <a:gd name="connsiteY1" fmla="*/ 115933 h 161067"/>
                <a:gd name="connsiteX2" fmla="*/ 23329 w 45227"/>
                <a:gd name="connsiteY2" fmla="*/ 59255 h 161067"/>
                <a:gd name="connsiteX3" fmla="*/ 45228 w 45227"/>
                <a:gd name="connsiteY3" fmla="*/ 0 h 161067"/>
                <a:gd name="connsiteX4" fmla="*/ 14312 w 45227"/>
                <a:gd name="connsiteY4" fmla="*/ 59255 h 161067"/>
                <a:gd name="connsiteX5" fmla="*/ 143 w 45227"/>
                <a:gd name="connsiteY5" fmla="*/ 115933 h 161067"/>
                <a:gd name="connsiteX6" fmla="*/ 11736 w 45227"/>
                <a:gd name="connsiteY6" fmla="*/ 161018 h 16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61067">
                  <a:moveTo>
                    <a:pt x="11736" y="159730"/>
                  </a:moveTo>
                  <a:cubicBezTo>
                    <a:pt x="11736" y="159730"/>
                    <a:pt x="16888" y="135256"/>
                    <a:pt x="18177" y="115933"/>
                  </a:cubicBezTo>
                  <a:cubicBezTo>
                    <a:pt x="18177" y="105628"/>
                    <a:pt x="18177" y="83729"/>
                    <a:pt x="23329" y="59255"/>
                  </a:cubicBezTo>
                  <a:cubicBezTo>
                    <a:pt x="27194" y="34780"/>
                    <a:pt x="37499" y="11593"/>
                    <a:pt x="45228" y="0"/>
                  </a:cubicBezTo>
                  <a:cubicBezTo>
                    <a:pt x="36211" y="14170"/>
                    <a:pt x="23329" y="36068"/>
                    <a:pt x="14312" y="59255"/>
                  </a:cubicBezTo>
                  <a:cubicBezTo>
                    <a:pt x="5295" y="82442"/>
                    <a:pt x="1431" y="105628"/>
                    <a:pt x="143" y="115933"/>
                  </a:cubicBezTo>
                  <a:cubicBezTo>
                    <a:pt x="-1146" y="137832"/>
                    <a:pt x="6583" y="162306"/>
                    <a:pt x="11736" y="161018"/>
                  </a:cubicBezTo>
                  <a:close/>
                </a:path>
              </a:pathLst>
            </a:custGeom>
            <a:solidFill>
              <a:srgbClr val="644E40"/>
            </a:solidFill>
            <a:ln w="128588"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D8F79F8B-4132-A08F-F691-2DB1D5371FFC}"/>
                </a:ext>
              </a:extLst>
            </p:cNvPr>
            <p:cNvSpPr/>
            <p:nvPr/>
          </p:nvSpPr>
          <p:spPr>
            <a:xfrm>
              <a:off x="4296924" y="3937864"/>
              <a:ext cx="371113" cy="1103493"/>
            </a:xfrm>
            <a:custGeom>
              <a:avLst/>
              <a:gdLst>
                <a:gd name="connsiteX0" fmla="*/ 195338 w 371113"/>
                <a:gd name="connsiteY0" fmla="*/ 1015012 h 1103493"/>
                <a:gd name="connsiteX1" fmla="*/ 186321 w 371113"/>
                <a:gd name="connsiteY1" fmla="*/ 875893 h 1103493"/>
                <a:gd name="connsiteX2" fmla="*/ 173440 w 371113"/>
                <a:gd name="connsiteY2" fmla="*/ 855282 h 1103493"/>
                <a:gd name="connsiteX3" fmla="*/ 166999 w 371113"/>
                <a:gd name="connsiteY3" fmla="*/ 842401 h 1103493"/>
                <a:gd name="connsiteX4" fmla="*/ 159270 w 371113"/>
                <a:gd name="connsiteY4" fmla="*/ 833384 h 1103493"/>
                <a:gd name="connsiteX5" fmla="*/ 146389 w 371113"/>
                <a:gd name="connsiteY5" fmla="*/ 817926 h 1103493"/>
                <a:gd name="connsiteX6" fmla="*/ 142524 w 371113"/>
                <a:gd name="connsiteY6" fmla="*/ 814062 h 1103493"/>
                <a:gd name="connsiteX7" fmla="*/ 142524 w 371113"/>
                <a:gd name="connsiteY7" fmla="*/ 814062 h 1103493"/>
                <a:gd name="connsiteX8" fmla="*/ 188897 w 371113"/>
                <a:gd name="connsiteY8" fmla="*/ 777994 h 1103493"/>
                <a:gd name="connsiteX9" fmla="*/ 209508 w 371113"/>
                <a:gd name="connsiteY9" fmla="*/ 708434 h 1103493"/>
                <a:gd name="connsiteX10" fmla="*/ 201779 w 371113"/>
                <a:gd name="connsiteY10" fmla="*/ 654332 h 1103493"/>
                <a:gd name="connsiteX11" fmla="*/ 170863 w 371113"/>
                <a:gd name="connsiteY11" fmla="*/ 593789 h 1103493"/>
                <a:gd name="connsiteX12" fmla="*/ 157982 w 371113"/>
                <a:gd name="connsiteY12" fmla="*/ 577043 h 1103493"/>
                <a:gd name="connsiteX13" fmla="*/ 161846 w 371113"/>
                <a:gd name="connsiteY13" fmla="*/ 586060 h 1103493"/>
                <a:gd name="connsiteX14" fmla="*/ 156694 w 371113"/>
                <a:gd name="connsiteY14" fmla="*/ 577043 h 1103493"/>
                <a:gd name="connsiteX15" fmla="*/ 159270 w 371113"/>
                <a:gd name="connsiteY15" fmla="*/ 587348 h 1103493"/>
                <a:gd name="connsiteX16" fmla="*/ 164423 w 371113"/>
                <a:gd name="connsiteY16" fmla="*/ 620840 h 1103493"/>
                <a:gd name="connsiteX17" fmla="*/ 159270 w 371113"/>
                <a:gd name="connsiteY17" fmla="*/ 680094 h 1103493"/>
                <a:gd name="connsiteX18" fmla="*/ 145100 w 371113"/>
                <a:gd name="connsiteY18" fmla="*/ 717451 h 1103493"/>
                <a:gd name="connsiteX19" fmla="*/ 114185 w 371113"/>
                <a:gd name="connsiteY19" fmla="*/ 749654 h 1103493"/>
                <a:gd name="connsiteX20" fmla="*/ 72964 w 371113"/>
                <a:gd name="connsiteY20" fmla="*/ 740637 h 1103493"/>
                <a:gd name="connsiteX21" fmla="*/ 53642 w 371113"/>
                <a:gd name="connsiteY21" fmla="*/ 698129 h 1103493"/>
                <a:gd name="connsiteX22" fmla="*/ 56219 w 371113"/>
                <a:gd name="connsiteY22" fmla="*/ 623416 h 1103493"/>
                <a:gd name="connsiteX23" fmla="*/ 76829 w 371113"/>
                <a:gd name="connsiteY23" fmla="*/ 584772 h 1103493"/>
                <a:gd name="connsiteX24" fmla="*/ 96151 w 371113"/>
                <a:gd name="connsiteY24" fmla="*/ 548703 h 1103493"/>
                <a:gd name="connsiteX25" fmla="*/ 98727 w 371113"/>
                <a:gd name="connsiteY25" fmla="*/ 544839 h 1103493"/>
                <a:gd name="connsiteX26" fmla="*/ 102592 w 371113"/>
                <a:gd name="connsiteY26" fmla="*/ 540975 h 1103493"/>
                <a:gd name="connsiteX27" fmla="*/ 97439 w 371113"/>
                <a:gd name="connsiteY27" fmla="*/ 544839 h 1103493"/>
                <a:gd name="connsiteX28" fmla="*/ 97439 w 371113"/>
                <a:gd name="connsiteY28" fmla="*/ 544839 h 1103493"/>
                <a:gd name="connsiteX29" fmla="*/ 119338 w 371113"/>
                <a:gd name="connsiteY29" fmla="*/ 502330 h 1103493"/>
                <a:gd name="connsiteX30" fmla="*/ 134795 w 371113"/>
                <a:gd name="connsiteY30" fmla="*/ 419889 h 1103493"/>
                <a:gd name="connsiteX31" fmla="*/ 111609 w 371113"/>
                <a:gd name="connsiteY31" fmla="*/ 346465 h 1103493"/>
                <a:gd name="connsiteX32" fmla="*/ 177304 w 371113"/>
                <a:gd name="connsiteY32" fmla="*/ 361922 h 1103493"/>
                <a:gd name="connsiteX33" fmla="*/ 275203 w 371113"/>
                <a:gd name="connsiteY33" fmla="*/ 337448 h 1103493"/>
                <a:gd name="connsiteX34" fmla="*/ 355068 w 371113"/>
                <a:gd name="connsiteY34" fmla="*/ 248565 h 1103493"/>
                <a:gd name="connsiteX35" fmla="*/ 364085 w 371113"/>
                <a:gd name="connsiteY35" fmla="*/ 121039 h 1103493"/>
                <a:gd name="connsiteX36" fmla="*/ 291949 w 371113"/>
                <a:gd name="connsiteY36" fmla="*/ 21852 h 1103493"/>
                <a:gd name="connsiteX37" fmla="*/ 179880 w 371113"/>
                <a:gd name="connsiteY37" fmla="*/ 5106 h 1103493"/>
                <a:gd name="connsiteX38" fmla="*/ 103880 w 371113"/>
                <a:gd name="connsiteY38" fmla="*/ 69513 h 1103493"/>
                <a:gd name="connsiteX39" fmla="*/ 92287 w 371113"/>
                <a:gd name="connsiteY39" fmla="*/ 150666 h 1103493"/>
                <a:gd name="connsiteX40" fmla="*/ 133507 w 371113"/>
                <a:gd name="connsiteY40" fmla="*/ 197040 h 1103493"/>
                <a:gd name="connsiteX41" fmla="*/ 169575 w 371113"/>
                <a:gd name="connsiteY41" fmla="*/ 182870 h 1103493"/>
                <a:gd name="connsiteX42" fmla="*/ 174728 w 371113"/>
                <a:gd name="connsiteY42" fmla="*/ 169989 h 1103493"/>
                <a:gd name="connsiteX43" fmla="*/ 169575 w 371113"/>
                <a:gd name="connsiteY43" fmla="*/ 181582 h 1103493"/>
                <a:gd name="connsiteX44" fmla="*/ 136084 w 371113"/>
                <a:gd name="connsiteY44" fmla="*/ 190599 h 1103493"/>
                <a:gd name="connsiteX45" fmla="*/ 105168 w 371113"/>
                <a:gd name="connsiteY45" fmla="*/ 148090 h 1103493"/>
                <a:gd name="connsiteX46" fmla="*/ 121914 w 371113"/>
                <a:gd name="connsiteY46" fmla="*/ 78530 h 1103493"/>
                <a:gd name="connsiteX47" fmla="*/ 188897 w 371113"/>
                <a:gd name="connsiteY47" fmla="*/ 29581 h 1103493"/>
                <a:gd name="connsiteX48" fmla="*/ 277779 w 371113"/>
                <a:gd name="connsiteY48" fmla="*/ 47615 h 1103493"/>
                <a:gd name="connsiteX49" fmla="*/ 333169 w 371113"/>
                <a:gd name="connsiteY49" fmla="*/ 130056 h 1103493"/>
                <a:gd name="connsiteX50" fmla="*/ 324152 w 371113"/>
                <a:gd name="connsiteY50" fmla="*/ 234396 h 1103493"/>
                <a:gd name="connsiteX51" fmla="*/ 259745 w 371113"/>
                <a:gd name="connsiteY51" fmla="*/ 307820 h 1103493"/>
                <a:gd name="connsiteX52" fmla="*/ 179880 w 371113"/>
                <a:gd name="connsiteY52" fmla="*/ 332295 h 1103493"/>
                <a:gd name="connsiteX53" fmla="*/ 65236 w 371113"/>
                <a:gd name="connsiteY53" fmla="*/ 287210 h 1103493"/>
                <a:gd name="connsiteX54" fmla="*/ 27879 w 371113"/>
                <a:gd name="connsiteY54" fmla="*/ 222803 h 1103493"/>
                <a:gd name="connsiteX55" fmla="*/ 24015 w 371113"/>
                <a:gd name="connsiteY55" fmla="*/ 204769 h 1103493"/>
                <a:gd name="connsiteX56" fmla="*/ 24015 w 371113"/>
                <a:gd name="connsiteY56" fmla="*/ 198328 h 1103493"/>
                <a:gd name="connsiteX57" fmla="*/ 24015 w 371113"/>
                <a:gd name="connsiteY57" fmla="*/ 204769 h 1103493"/>
                <a:gd name="connsiteX58" fmla="*/ 24015 w 371113"/>
                <a:gd name="connsiteY58" fmla="*/ 224091 h 1103493"/>
                <a:gd name="connsiteX59" fmla="*/ 52354 w 371113"/>
                <a:gd name="connsiteY59" fmla="*/ 298803 h 1103493"/>
                <a:gd name="connsiteX60" fmla="*/ 98727 w 371113"/>
                <a:gd name="connsiteY60" fmla="*/ 340024 h 1103493"/>
                <a:gd name="connsiteX61" fmla="*/ 119338 w 371113"/>
                <a:gd name="connsiteY61" fmla="*/ 421177 h 1103493"/>
                <a:gd name="connsiteX62" fmla="*/ 98727 w 371113"/>
                <a:gd name="connsiteY62" fmla="*/ 493313 h 1103493"/>
                <a:gd name="connsiteX63" fmla="*/ 52354 w 371113"/>
                <a:gd name="connsiteY63" fmla="*/ 568026 h 1103493"/>
                <a:gd name="connsiteX64" fmla="*/ 7269 w 371113"/>
                <a:gd name="connsiteY64" fmla="*/ 658196 h 1103493"/>
                <a:gd name="connsiteX65" fmla="*/ 16286 w 371113"/>
                <a:gd name="connsiteY65" fmla="*/ 770265 h 1103493"/>
                <a:gd name="connsiteX66" fmla="*/ 56219 w 371113"/>
                <a:gd name="connsiteY66" fmla="*/ 811485 h 1103493"/>
                <a:gd name="connsiteX67" fmla="*/ 110321 w 371113"/>
                <a:gd name="connsiteY67" fmla="*/ 824367 h 1103493"/>
                <a:gd name="connsiteX68" fmla="*/ 136084 w 371113"/>
                <a:gd name="connsiteY68" fmla="*/ 815350 h 1103493"/>
                <a:gd name="connsiteX69" fmla="*/ 138660 w 371113"/>
                <a:gd name="connsiteY69" fmla="*/ 819214 h 1103493"/>
                <a:gd name="connsiteX70" fmla="*/ 107744 w 371113"/>
                <a:gd name="connsiteY70" fmla="*/ 853994 h 1103493"/>
                <a:gd name="connsiteX71" fmla="*/ 72964 w 371113"/>
                <a:gd name="connsiteY71" fmla="*/ 874604 h 1103493"/>
                <a:gd name="connsiteX72" fmla="*/ 58795 w 371113"/>
                <a:gd name="connsiteY72" fmla="*/ 910673 h 1103493"/>
                <a:gd name="connsiteX73" fmla="*/ 102592 w 371113"/>
                <a:gd name="connsiteY73" fmla="*/ 910673 h 1103493"/>
                <a:gd name="connsiteX74" fmla="*/ 128355 w 371113"/>
                <a:gd name="connsiteY74" fmla="*/ 866876 h 1103493"/>
                <a:gd name="connsiteX75" fmla="*/ 141236 w 371113"/>
                <a:gd name="connsiteY75" fmla="*/ 821791 h 1103493"/>
                <a:gd name="connsiteX76" fmla="*/ 148965 w 371113"/>
                <a:gd name="connsiteY76" fmla="*/ 852706 h 1103493"/>
                <a:gd name="connsiteX77" fmla="*/ 143812 w 371113"/>
                <a:gd name="connsiteY77" fmla="*/ 899079 h 1103493"/>
                <a:gd name="connsiteX78" fmla="*/ 164423 w 371113"/>
                <a:gd name="connsiteY78" fmla="*/ 939012 h 1103493"/>
                <a:gd name="connsiteX79" fmla="*/ 186321 w 371113"/>
                <a:gd name="connsiteY79" fmla="*/ 915825 h 1103493"/>
                <a:gd name="connsiteX80" fmla="*/ 174728 w 371113"/>
                <a:gd name="connsiteY80" fmla="*/ 951893 h 1103493"/>
                <a:gd name="connsiteX81" fmla="*/ 150253 w 371113"/>
                <a:gd name="connsiteY81" fmla="*/ 993114 h 1103493"/>
                <a:gd name="connsiteX82" fmla="*/ 150253 w 371113"/>
                <a:gd name="connsiteY82" fmla="*/ 1036911 h 1103493"/>
                <a:gd name="connsiteX83" fmla="*/ 157982 w 371113"/>
                <a:gd name="connsiteY83" fmla="*/ 1038199 h 1103493"/>
                <a:gd name="connsiteX84" fmla="*/ 134795 w 371113"/>
                <a:gd name="connsiteY84" fmla="*/ 1058809 h 1103493"/>
                <a:gd name="connsiteX85" fmla="*/ 89710 w 371113"/>
                <a:gd name="connsiteY85" fmla="*/ 1065250 h 1103493"/>
                <a:gd name="connsiteX86" fmla="*/ 60083 w 371113"/>
                <a:gd name="connsiteY86" fmla="*/ 1044640 h 1103493"/>
                <a:gd name="connsiteX87" fmla="*/ 51066 w 371113"/>
                <a:gd name="connsiteY87" fmla="*/ 1021453 h 1103493"/>
                <a:gd name="connsiteX88" fmla="*/ 60083 w 371113"/>
                <a:gd name="connsiteY88" fmla="*/ 982809 h 1103493"/>
                <a:gd name="connsiteX89" fmla="*/ 93575 w 371113"/>
                <a:gd name="connsiteY89" fmla="*/ 959622 h 1103493"/>
                <a:gd name="connsiteX90" fmla="*/ 111609 w 371113"/>
                <a:gd name="connsiteY90" fmla="*/ 957046 h 1103493"/>
                <a:gd name="connsiteX91" fmla="*/ 124490 w 371113"/>
                <a:gd name="connsiteY91" fmla="*/ 958334 h 1103493"/>
                <a:gd name="connsiteX92" fmla="*/ 137372 w 371113"/>
                <a:gd name="connsiteY92" fmla="*/ 963487 h 1103493"/>
                <a:gd name="connsiteX93" fmla="*/ 141236 w 371113"/>
                <a:gd name="connsiteY93" fmla="*/ 958334 h 1103493"/>
                <a:gd name="connsiteX94" fmla="*/ 134795 w 371113"/>
                <a:gd name="connsiteY94" fmla="*/ 944165 h 1103493"/>
                <a:gd name="connsiteX95" fmla="*/ 115473 w 371113"/>
                <a:gd name="connsiteY95" fmla="*/ 931283 h 1103493"/>
                <a:gd name="connsiteX96" fmla="*/ 88422 w 371113"/>
                <a:gd name="connsiteY96" fmla="*/ 927418 h 1103493"/>
                <a:gd name="connsiteX97" fmla="*/ 27879 w 371113"/>
                <a:gd name="connsiteY97" fmla="*/ 954470 h 1103493"/>
                <a:gd name="connsiteX98" fmla="*/ 5981 w 371113"/>
                <a:gd name="connsiteY98" fmla="*/ 1026606 h 1103493"/>
                <a:gd name="connsiteX99" fmla="*/ 26591 w 371113"/>
                <a:gd name="connsiteY99" fmla="*/ 1071691 h 1103493"/>
                <a:gd name="connsiteX100" fmla="*/ 84558 w 371113"/>
                <a:gd name="connsiteY100" fmla="*/ 1102606 h 1103493"/>
                <a:gd name="connsiteX101" fmla="*/ 156694 w 371113"/>
                <a:gd name="connsiteY101" fmla="*/ 1080708 h 1103493"/>
                <a:gd name="connsiteX102" fmla="*/ 196626 w 371113"/>
                <a:gd name="connsiteY102" fmla="*/ 1016301 h 1103493"/>
                <a:gd name="connsiteX103" fmla="*/ 47202 w 371113"/>
                <a:gd name="connsiteY103" fmla="*/ 750943 h 1103493"/>
                <a:gd name="connsiteX104" fmla="*/ 40761 w 371113"/>
                <a:gd name="connsiteY104" fmla="*/ 665925 h 1103493"/>
                <a:gd name="connsiteX105" fmla="*/ 40761 w 371113"/>
                <a:gd name="connsiteY105" fmla="*/ 663349 h 1103493"/>
                <a:gd name="connsiteX106" fmla="*/ 40761 w 371113"/>
                <a:gd name="connsiteY106" fmla="*/ 698129 h 1103493"/>
                <a:gd name="connsiteX107" fmla="*/ 61371 w 371113"/>
                <a:gd name="connsiteY107" fmla="*/ 748366 h 1103493"/>
                <a:gd name="connsiteX108" fmla="*/ 87134 w 371113"/>
                <a:gd name="connsiteY108" fmla="*/ 763824 h 1103493"/>
                <a:gd name="connsiteX109" fmla="*/ 118049 w 371113"/>
                <a:gd name="connsiteY109" fmla="*/ 761248 h 1103493"/>
                <a:gd name="connsiteX110" fmla="*/ 155406 w 371113"/>
                <a:gd name="connsiteY110" fmla="*/ 722603 h 1103493"/>
                <a:gd name="connsiteX111" fmla="*/ 169575 w 371113"/>
                <a:gd name="connsiteY111" fmla="*/ 681383 h 1103493"/>
                <a:gd name="connsiteX112" fmla="*/ 169575 w 371113"/>
                <a:gd name="connsiteY112" fmla="*/ 618263 h 1103493"/>
                <a:gd name="connsiteX113" fmla="*/ 165711 w 371113"/>
                <a:gd name="connsiteY113" fmla="*/ 602806 h 1103493"/>
                <a:gd name="connsiteX114" fmla="*/ 181169 w 371113"/>
                <a:gd name="connsiteY114" fmla="*/ 656908 h 1103493"/>
                <a:gd name="connsiteX115" fmla="*/ 181169 w 371113"/>
                <a:gd name="connsiteY115" fmla="*/ 704569 h 1103493"/>
                <a:gd name="connsiteX116" fmla="*/ 160558 w 371113"/>
                <a:gd name="connsiteY116" fmla="*/ 757383 h 1103493"/>
                <a:gd name="connsiteX117" fmla="*/ 105168 w 371113"/>
                <a:gd name="connsiteY117" fmla="*/ 788299 h 1103493"/>
                <a:gd name="connsiteX118" fmla="*/ 45913 w 371113"/>
                <a:gd name="connsiteY118" fmla="*/ 750943 h 110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1113" h="1103493">
                  <a:moveTo>
                    <a:pt x="195338" y="1015012"/>
                  </a:moveTo>
                  <a:cubicBezTo>
                    <a:pt x="209508" y="967351"/>
                    <a:pt x="203067" y="915825"/>
                    <a:pt x="186321" y="875893"/>
                  </a:cubicBezTo>
                  <a:cubicBezTo>
                    <a:pt x="182457" y="868164"/>
                    <a:pt x="177304" y="861723"/>
                    <a:pt x="173440" y="855282"/>
                  </a:cubicBezTo>
                  <a:cubicBezTo>
                    <a:pt x="170863" y="851418"/>
                    <a:pt x="169575" y="846265"/>
                    <a:pt x="166999" y="842401"/>
                  </a:cubicBezTo>
                  <a:cubicBezTo>
                    <a:pt x="164423" y="838536"/>
                    <a:pt x="161846" y="835960"/>
                    <a:pt x="159270" y="833384"/>
                  </a:cubicBezTo>
                  <a:cubicBezTo>
                    <a:pt x="154118" y="826943"/>
                    <a:pt x="150253" y="821791"/>
                    <a:pt x="146389" y="817926"/>
                  </a:cubicBezTo>
                  <a:cubicBezTo>
                    <a:pt x="145100" y="816638"/>
                    <a:pt x="143812" y="815350"/>
                    <a:pt x="142524" y="814062"/>
                  </a:cubicBezTo>
                  <a:cubicBezTo>
                    <a:pt x="142524" y="814062"/>
                    <a:pt x="142524" y="814062"/>
                    <a:pt x="142524" y="814062"/>
                  </a:cubicBezTo>
                  <a:cubicBezTo>
                    <a:pt x="161846" y="805045"/>
                    <a:pt x="178592" y="793451"/>
                    <a:pt x="188897" y="777994"/>
                  </a:cubicBezTo>
                  <a:cubicBezTo>
                    <a:pt x="204355" y="754807"/>
                    <a:pt x="209508" y="730332"/>
                    <a:pt x="209508" y="708434"/>
                  </a:cubicBezTo>
                  <a:cubicBezTo>
                    <a:pt x="209508" y="687823"/>
                    <a:pt x="205643" y="668501"/>
                    <a:pt x="201779" y="654332"/>
                  </a:cubicBezTo>
                  <a:cubicBezTo>
                    <a:pt x="191474" y="624704"/>
                    <a:pt x="179880" y="605382"/>
                    <a:pt x="170863" y="593789"/>
                  </a:cubicBezTo>
                  <a:cubicBezTo>
                    <a:pt x="163134" y="582195"/>
                    <a:pt x="157982" y="577043"/>
                    <a:pt x="157982" y="577043"/>
                  </a:cubicBezTo>
                  <a:cubicBezTo>
                    <a:pt x="157982" y="577043"/>
                    <a:pt x="159270" y="580907"/>
                    <a:pt x="161846" y="586060"/>
                  </a:cubicBezTo>
                  <a:cubicBezTo>
                    <a:pt x="159270" y="579619"/>
                    <a:pt x="156694" y="577043"/>
                    <a:pt x="156694" y="577043"/>
                  </a:cubicBezTo>
                  <a:cubicBezTo>
                    <a:pt x="156694" y="577043"/>
                    <a:pt x="156694" y="580907"/>
                    <a:pt x="159270" y="587348"/>
                  </a:cubicBezTo>
                  <a:cubicBezTo>
                    <a:pt x="160558" y="595077"/>
                    <a:pt x="163134" y="605382"/>
                    <a:pt x="164423" y="620840"/>
                  </a:cubicBezTo>
                  <a:cubicBezTo>
                    <a:pt x="164423" y="636297"/>
                    <a:pt x="164423" y="656908"/>
                    <a:pt x="159270" y="680094"/>
                  </a:cubicBezTo>
                  <a:cubicBezTo>
                    <a:pt x="156694" y="691688"/>
                    <a:pt x="151541" y="704569"/>
                    <a:pt x="145100" y="717451"/>
                  </a:cubicBezTo>
                  <a:cubicBezTo>
                    <a:pt x="138660" y="730332"/>
                    <a:pt x="128355" y="743214"/>
                    <a:pt x="114185" y="749654"/>
                  </a:cubicBezTo>
                  <a:cubicBezTo>
                    <a:pt x="100015" y="756095"/>
                    <a:pt x="84558" y="752231"/>
                    <a:pt x="72964" y="740637"/>
                  </a:cubicBezTo>
                  <a:cubicBezTo>
                    <a:pt x="62659" y="729044"/>
                    <a:pt x="56219" y="713586"/>
                    <a:pt x="53642" y="698129"/>
                  </a:cubicBezTo>
                  <a:cubicBezTo>
                    <a:pt x="48490" y="671077"/>
                    <a:pt x="51066" y="645314"/>
                    <a:pt x="56219" y="623416"/>
                  </a:cubicBezTo>
                  <a:cubicBezTo>
                    <a:pt x="62659" y="610535"/>
                    <a:pt x="69100" y="597653"/>
                    <a:pt x="76829" y="584772"/>
                  </a:cubicBezTo>
                  <a:cubicBezTo>
                    <a:pt x="83270" y="573178"/>
                    <a:pt x="89710" y="560297"/>
                    <a:pt x="96151" y="548703"/>
                  </a:cubicBezTo>
                  <a:cubicBezTo>
                    <a:pt x="96151" y="548703"/>
                    <a:pt x="98727" y="546127"/>
                    <a:pt x="98727" y="544839"/>
                  </a:cubicBezTo>
                  <a:cubicBezTo>
                    <a:pt x="101304" y="542263"/>
                    <a:pt x="102592" y="540975"/>
                    <a:pt x="102592" y="540975"/>
                  </a:cubicBezTo>
                  <a:cubicBezTo>
                    <a:pt x="102592" y="540975"/>
                    <a:pt x="101304" y="542263"/>
                    <a:pt x="97439" y="544839"/>
                  </a:cubicBezTo>
                  <a:cubicBezTo>
                    <a:pt x="97439" y="544839"/>
                    <a:pt x="97439" y="544839"/>
                    <a:pt x="97439" y="544839"/>
                  </a:cubicBezTo>
                  <a:cubicBezTo>
                    <a:pt x="105168" y="530669"/>
                    <a:pt x="114185" y="516500"/>
                    <a:pt x="119338" y="502330"/>
                  </a:cubicBezTo>
                  <a:cubicBezTo>
                    <a:pt x="130931" y="475279"/>
                    <a:pt x="137372" y="446940"/>
                    <a:pt x="134795" y="419889"/>
                  </a:cubicBezTo>
                  <a:cubicBezTo>
                    <a:pt x="133507" y="390261"/>
                    <a:pt x="123202" y="365787"/>
                    <a:pt x="111609" y="346465"/>
                  </a:cubicBezTo>
                  <a:cubicBezTo>
                    <a:pt x="130931" y="355481"/>
                    <a:pt x="152829" y="361922"/>
                    <a:pt x="177304" y="361922"/>
                  </a:cubicBezTo>
                  <a:cubicBezTo>
                    <a:pt x="208219" y="361922"/>
                    <a:pt x="242999" y="355481"/>
                    <a:pt x="275203" y="337448"/>
                  </a:cubicBezTo>
                  <a:cubicBezTo>
                    <a:pt x="307407" y="319414"/>
                    <a:pt x="338322" y="288498"/>
                    <a:pt x="355068" y="248565"/>
                  </a:cubicBezTo>
                  <a:cubicBezTo>
                    <a:pt x="373102" y="208633"/>
                    <a:pt x="375678" y="162260"/>
                    <a:pt x="364085" y="121039"/>
                  </a:cubicBezTo>
                  <a:cubicBezTo>
                    <a:pt x="352492" y="79818"/>
                    <a:pt x="326729" y="43750"/>
                    <a:pt x="291949" y="21852"/>
                  </a:cubicBezTo>
                  <a:cubicBezTo>
                    <a:pt x="257169" y="-47"/>
                    <a:pt x="215948" y="-5199"/>
                    <a:pt x="179880" y="5106"/>
                  </a:cubicBezTo>
                  <a:cubicBezTo>
                    <a:pt x="143812" y="16699"/>
                    <a:pt x="118049" y="42462"/>
                    <a:pt x="103880" y="69513"/>
                  </a:cubicBezTo>
                  <a:cubicBezTo>
                    <a:pt x="89710" y="96564"/>
                    <a:pt x="87134" y="126192"/>
                    <a:pt x="92287" y="150666"/>
                  </a:cubicBezTo>
                  <a:cubicBezTo>
                    <a:pt x="97439" y="175141"/>
                    <a:pt x="114185" y="194463"/>
                    <a:pt x="133507" y="197040"/>
                  </a:cubicBezTo>
                  <a:cubicBezTo>
                    <a:pt x="151541" y="199616"/>
                    <a:pt x="164423" y="190599"/>
                    <a:pt x="169575" y="182870"/>
                  </a:cubicBezTo>
                  <a:cubicBezTo>
                    <a:pt x="174728" y="175141"/>
                    <a:pt x="173440" y="169989"/>
                    <a:pt x="174728" y="169989"/>
                  </a:cubicBezTo>
                  <a:cubicBezTo>
                    <a:pt x="174728" y="169989"/>
                    <a:pt x="174728" y="175141"/>
                    <a:pt x="169575" y="181582"/>
                  </a:cubicBezTo>
                  <a:cubicBezTo>
                    <a:pt x="164423" y="188023"/>
                    <a:pt x="151541" y="194463"/>
                    <a:pt x="136084" y="190599"/>
                  </a:cubicBezTo>
                  <a:cubicBezTo>
                    <a:pt x="120626" y="186734"/>
                    <a:pt x="109032" y="169989"/>
                    <a:pt x="105168" y="148090"/>
                  </a:cubicBezTo>
                  <a:cubicBezTo>
                    <a:pt x="102592" y="126192"/>
                    <a:pt x="106456" y="100429"/>
                    <a:pt x="121914" y="78530"/>
                  </a:cubicBezTo>
                  <a:cubicBezTo>
                    <a:pt x="136084" y="56632"/>
                    <a:pt x="159270" y="36021"/>
                    <a:pt x="188897" y="29581"/>
                  </a:cubicBezTo>
                  <a:cubicBezTo>
                    <a:pt x="217237" y="23140"/>
                    <a:pt x="250728" y="29581"/>
                    <a:pt x="277779" y="47615"/>
                  </a:cubicBezTo>
                  <a:cubicBezTo>
                    <a:pt x="304830" y="65649"/>
                    <a:pt x="324152" y="96564"/>
                    <a:pt x="333169" y="130056"/>
                  </a:cubicBezTo>
                  <a:cubicBezTo>
                    <a:pt x="340898" y="163548"/>
                    <a:pt x="338322" y="200904"/>
                    <a:pt x="324152" y="234396"/>
                  </a:cubicBezTo>
                  <a:cubicBezTo>
                    <a:pt x="309983" y="267888"/>
                    <a:pt x="285508" y="292362"/>
                    <a:pt x="259745" y="307820"/>
                  </a:cubicBezTo>
                  <a:cubicBezTo>
                    <a:pt x="233982" y="323278"/>
                    <a:pt x="205643" y="331007"/>
                    <a:pt x="179880" y="332295"/>
                  </a:cubicBezTo>
                  <a:cubicBezTo>
                    <a:pt x="128355" y="333583"/>
                    <a:pt x="88422" y="311685"/>
                    <a:pt x="65236" y="287210"/>
                  </a:cubicBezTo>
                  <a:cubicBezTo>
                    <a:pt x="42049" y="262735"/>
                    <a:pt x="33032" y="238260"/>
                    <a:pt x="27879" y="222803"/>
                  </a:cubicBezTo>
                  <a:cubicBezTo>
                    <a:pt x="25303" y="215074"/>
                    <a:pt x="24015" y="208633"/>
                    <a:pt x="24015" y="204769"/>
                  </a:cubicBezTo>
                  <a:cubicBezTo>
                    <a:pt x="24015" y="200904"/>
                    <a:pt x="24015" y="198328"/>
                    <a:pt x="24015" y="198328"/>
                  </a:cubicBezTo>
                  <a:cubicBezTo>
                    <a:pt x="24015" y="198328"/>
                    <a:pt x="24015" y="200904"/>
                    <a:pt x="24015" y="204769"/>
                  </a:cubicBezTo>
                  <a:cubicBezTo>
                    <a:pt x="24015" y="208633"/>
                    <a:pt x="24015" y="215074"/>
                    <a:pt x="24015" y="224091"/>
                  </a:cubicBezTo>
                  <a:cubicBezTo>
                    <a:pt x="25303" y="240837"/>
                    <a:pt x="30456" y="267888"/>
                    <a:pt x="52354" y="298803"/>
                  </a:cubicBezTo>
                  <a:cubicBezTo>
                    <a:pt x="62659" y="312973"/>
                    <a:pt x="79405" y="328431"/>
                    <a:pt x="98727" y="340024"/>
                  </a:cubicBezTo>
                  <a:cubicBezTo>
                    <a:pt x="110321" y="360634"/>
                    <a:pt x="120626" y="387685"/>
                    <a:pt x="119338" y="421177"/>
                  </a:cubicBezTo>
                  <a:cubicBezTo>
                    <a:pt x="119338" y="444364"/>
                    <a:pt x="110321" y="468838"/>
                    <a:pt x="98727" y="493313"/>
                  </a:cubicBezTo>
                  <a:cubicBezTo>
                    <a:pt x="87134" y="517788"/>
                    <a:pt x="70388" y="542263"/>
                    <a:pt x="52354" y="568026"/>
                  </a:cubicBezTo>
                  <a:cubicBezTo>
                    <a:pt x="35608" y="593789"/>
                    <a:pt x="17574" y="623416"/>
                    <a:pt x="7269" y="658196"/>
                  </a:cubicBezTo>
                  <a:cubicBezTo>
                    <a:pt x="-3036" y="691688"/>
                    <a:pt x="-4324" y="734197"/>
                    <a:pt x="16286" y="770265"/>
                  </a:cubicBezTo>
                  <a:cubicBezTo>
                    <a:pt x="26591" y="787011"/>
                    <a:pt x="39473" y="802468"/>
                    <a:pt x="56219" y="811485"/>
                  </a:cubicBezTo>
                  <a:cubicBezTo>
                    <a:pt x="72964" y="821791"/>
                    <a:pt x="92287" y="825655"/>
                    <a:pt x="110321" y="824367"/>
                  </a:cubicBezTo>
                  <a:cubicBezTo>
                    <a:pt x="120626" y="824367"/>
                    <a:pt x="127066" y="819214"/>
                    <a:pt x="136084" y="815350"/>
                  </a:cubicBezTo>
                  <a:cubicBezTo>
                    <a:pt x="136084" y="816638"/>
                    <a:pt x="137372" y="817926"/>
                    <a:pt x="138660" y="819214"/>
                  </a:cubicBezTo>
                  <a:cubicBezTo>
                    <a:pt x="133507" y="830808"/>
                    <a:pt x="121914" y="844977"/>
                    <a:pt x="107744" y="853994"/>
                  </a:cubicBezTo>
                  <a:cubicBezTo>
                    <a:pt x="92287" y="864299"/>
                    <a:pt x="78117" y="870740"/>
                    <a:pt x="72964" y="874604"/>
                  </a:cubicBezTo>
                  <a:cubicBezTo>
                    <a:pt x="62659" y="883621"/>
                    <a:pt x="53642" y="899079"/>
                    <a:pt x="58795" y="910673"/>
                  </a:cubicBezTo>
                  <a:cubicBezTo>
                    <a:pt x="63947" y="922266"/>
                    <a:pt x="88422" y="920978"/>
                    <a:pt x="102592" y="910673"/>
                  </a:cubicBezTo>
                  <a:cubicBezTo>
                    <a:pt x="110321" y="905520"/>
                    <a:pt x="121914" y="886198"/>
                    <a:pt x="128355" y="866876"/>
                  </a:cubicBezTo>
                  <a:cubicBezTo>
                    <a:pt x="134795" y="848842"/>
                    <a:pt x="137372" y="832096"/>
                    <a:pt x="141236" y="821791"/>
                  </a:cubicBezTo>
                  <a:cubicBezTo>
                    <a:pt x="145100" y="832096"/>
                    <a:pt x="148965" y="842401"/>
                    <a:pt x="148965" y="852706"/>
                  </a:cubicBezTo>
                  <a:cubicBezTo>
                    <a:pt x="148965" y="873316"/>
                    <a:pt x="143812" y="890062"/>
                    <a:pt x="143812" y="899079"/>
                  </a:cubicBezTo>
                  <a:cubicBezTo>
                    <a:pt x="143812" y="915825"/>
                    <a:pt x="152829" y="937724"/>
                    <a:pt x="164423" y="939012"/>
                  </a:cubicBezTo>
                  <a:cubicBezTo>
                    <a:pt x="173440" y="939012"/>
                    <a:pt x="182457" y="928707"/>
                    <a:pt x="186321" y="915825"/>
                  </a:cubicBezTo>
                  <a:cubicBezTo>
                    <a:pt x="183745" y="927418"/>
                    <a:pt x="181169" y="940300"/>
                    <a:pt x="174728" y="951893"/>
                  </a:cubicBezTo>
                  <a:cubicBezTo>
                    <a:pt x="165711" y="971215"/>
                    <a:pt x="154118" y="985385"/>
                    <a:pt x="150253" y="993114"/>
                  </a:cubicBezTo>
                  <a:cubicBezTo>
                    <a:pt x="143812" y="1007284"/>
                    <a:pt x="141236" y="1029182"/>
                    <a:pt x="150253" y="1036911"/>
                  </a:cubicBezTo>
                  <a:cubicBezTo>
                    <a:pt x="152829" y="1038199"/>
                    <a:pt x="155406" y="1038199"/>
                    <a:pt x="157982" y="1038199"/>
                  </a:cubicBezTo>
                  <a:cubicBezTo>
                    <a:pt x="151541" y="1047216"/>
                    <a:pt x="143812" y="1053657"/>
                    <a:pt x="134795" y="1058809"/>
                  </a:cubicBezTo>
                  <a:cubicBezTo>
                    <a:pt x="119338" y="1067826"/>
                    <a:pt x="102592" y="1069115"/>
                    <a:pt x="89710" y="1065250"/>
                  </a:cubicBezTo>
                  <a:cubicBezTo>
                    <a:pt x="76829" y="1061386"/>
                    <a:pt x="66524" y="1052369"/>
                    <a:pt x="60083" y="1044640"/>
                  </a:cubicBezTo>
                  <a:cubicBezTo>
                    <a:pt x="54930" y="1036911"/>
                    <a:pt x="52354" y="1027894"/>
                    <a:pt x="51066" y="1021453"/>
                  </a:cubicBezTo>
                  <a:cubicBezTo>
                    <a:pt x="49778" y="1008572"/>
                    <a:pt x="52354" y="993114"/>
                    <a:pt x="60083" y="982809"/>
                  </a:cubicBezTo>
                  <a:cubicBezTo>
                    <a:pt x="67812" y="971215"/>
                    <a:pt x="80693" y="963487"/>
                    <a:pt x="93575" y="959622"/>
                  </a:cubicBezTo>
                  <a:cubicBezTo>
                    <a:pt x="100015" y="958334"/>
                    <a:pt x="105168" y="957046"/>
                    <a:pt x="111609" y="957046"/>
                  </a:cubicBezTo>
                  <a:cubicBezTo>
                    <a:pt x="116761" y="957046"/>
                    <a:pt x="120626" y="957046"/>
                    <a:pt x="124490" y="958334"/>
                  </a:cubicBezTo>
                  <a:cubicBezTo>
                    <a:pt x="130931" y="959622"/>
                    <a:pt x="134795" y="964775"/>
                    <a:pt x="137372" y="963487"/>
                  </a:cubicBezTo>
                  <a:cubicBezTo>
                    <a:pt x="138660" y="963487"/>
                    <a:pt x="139948" y="962198"/>
                    <a:pt x="141236" y="958334"/>
                  </a:cubicBezTo>
                  <a:cubicBezTo>
                    <a:pt x="141236" y="954470"/>
                    <a:pt x="139948" y="949317"/>
                    <a:pt x="134795" y="944165"/>
                  </a:cubicBezTo>
                  <a:cubicBezTo>
                    <a:pt x="130931" y="939012"/>
                    <a:pt x="124490" y="935147"/>
                    <a:pt x="115473" y="931283"/>
                  </a:cubicBezTo>
                  <a:cubicBezTo>
                    <a:pt x="107744" y="928707"/>
                    <a:pt x="98727" y="926130"/>
                    <a:pt x="88422" y="927418"/>
                  </a:cubicBezTo>
                  <a:cubicBezTo>
                    <a:pt x="69100" y="927418"/>
                    <a:pt x="44625" y="936435"/>
                    <a:pt x="27879" y="954470"/>
                  </a:cubicBezTo>
                  <a:cubicBezTo>
                    <a:pt x="9845" y="973792"/>
                    <a:pt x="2117" y="1000843"/>
                    <a:pt x="5981" y="1026606"/>
                  </a:cubicBezTo>
                  <a:cubicBezTo>
                    <a:pt x="7269" y="1039487"/>
                    <a:pt x="12422" y="1056233"/>
                    <a:pt x="26591" y="1071691"/>
                  </a:cubicBezTo>
                  <a:cubicBezTo>
                    <a:pt x="39473" y="1087149"/>
                    <a:pt x="60083" y="1100030"/>
                    <a:pt x="84558" y="1102606"/>
                  </a:cubicBezTo>
                  <a:cubicBezTo>
                    <a:pt x="109032" y="1106471"/>
                    <a:pt x="137372" y="1097454"/>
                    <a:pt x="156694" y="1080708"/>
                  </a:cubicBezTo>
                  <a:cubicBezTo>
                    <a:pt x="177304" y="1063962"/>
                    <a:pt x="190185" y="1040775"/>
                    <a:pt x="196626" y="1016301"/>
                  </a:cubicBezTo>
                  <a:close/>
                  <a:moveTo>
                    <a:pt x="47202" y="750943"/>
                  </a:moveTo>
                  <a:cubicBezTo>
                    <a:pt x="33032" y="726468"/>
                    <a:pt x="33032" y="695552"/>
                    <a:pt x="40761" y="665925"/>
                  </a:cubicBezTo>
                  <a:cubicBezTo>
                    <a:pt x="40761" y="665925"/>
                    <a:pt x="40761" y="664637"/>
                    <a:pt x="40761" y="663349"/>
                  </a:cubicBezTo>
                  <a:cubicBezTo>
                    <a:pt x="40761" y="674942"/>
                    <a:pt x="39473" y="686535"/>
                    <a:pt x="40761" y="698129"/>
                  </a:cubicBezTo>
                  <a:cubicBezTo>
                    <a:pt x="43337" y="714874"/>
                    <a:pt x="48490" y="732908"/>
                    <a:pt x="61371" y="748366"/>
                  </a:cubicBezTo>
                  <a:cubicBezTo>
                    <a:pt x="67812" y="756095"/>
                    <a:pt x="76829" y="761248"/>
                    <a:pt x="87134" y="763824"/>
                  </a:cubicBezTo>
                  <a:cubicBezTo>
                    <a:pt x="97439" y="766400"/>
                    <a:pt x="109032" y="765112"/>
                    <a:pt x="118049" y="761248"/>
                  </a:cubicBezTo>
                  <a:cubicBezTo>
                    <a:pt x="137372" y="752231"/>
                    <a:pt x="147677" y="736773"/>
                    <a:pt x="155406" y="722603"/>
                  </a:cubicBezTo>
                  <a:cubicBezTo>
                    <a:pt x="163134" y="708434"/>
                    <a:pt x="166999" y="694264"/>
                    <a:pt x="169575" y="681383"/>
                  </a:cubicBezTo>
                  <a:cubicBezTo>
                    <a:pt x="174728" y="655620"/>
                    <a:pt x="173440" y="633721"/>
                    <a:pt x="169575" y="618263"/>
                  </a:cubicBezTo>
                  <a:cubicBezTo>
                    <a:pt x="169575" y="611823"/>
                    <a:pt x="166999" y="607958"/>
                    <a:pt x="165711" y="602806"/>
                  </a:cubicBezTo>
                  <a:cubicBezTo>
                    <a:pt x="170863" y="615687"/>
                    <a:pt x="176016" y="632433"/>
                    <a:pt x="181169" y="656908"/>
                  </a:cubicBezTo>
                  <a:cubicBezTo>
                    <a:pt x="183745" y="671077"/>
                    <a:pt x="185033" y="687823"/>
                    <a:pt x="181169" y="704569"/>
                  </a:cubicBezTo>
                  <a:cubicBezTo>
                    <a:pt x="178592" y="722603"/>
                    <a:pt x="172151" y="741925"/>
                    <a:pt x="160558" y="757383"/>
                  </a:cubicBezTo>
                  <a:cubicBezTo>
                    <a:pt x="148965" y="772841"/>
                    <a:pt x="128355" y="787011"/>
                    <a:pt x="105168" y="788299"/>
                  </a:cubicBezTo>
                  <a:cubicBezTo>
                    <a:pt x="83270" y="789587"/>
                    <a:pt x="58795" y="776705"/>
                    <a:pt x="45913" y="750943"/>
                  </a:cubicBezTo>
                  <a:close/>
                </a:path>
              </a:pathLst>
            </a:custGeom>
            <a:solidFill>
              <a:srgbClr val="644E40"/>
            </a:solidFill>
            <a:ln w="128588"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AC8D1D1-A293-F760-942B-E3FCCB88F04A}"/>
                </a:ext>
              </a:extLst>
            </p:cNvPr>
            <p:cNvSpPr/>
            <p:nvPr/>
          </p:nvSpPr>
          <p:spPr>
            <a:xfrm>
              <a:off x="4430232" y="4142265"/>
              <a:ext cx="144016" cy="115737"/>
            </a:xfrm>
            <a:custGeom>
              <a:avLst/>
              <a:gdLst>
                <a:gd name="connsiteX0" fmla="*/ 199 w 144016"/>
                <a:gd name="connsiteY0" fmla="*/ 100843 h 115737"/>
                <a:gd name="connsiteX1" fmla="*/ 18233 w 144016"/>
                <a:gd name="connsiteY1" fmla="*/ 109860 h 115737"/>
                <a:gd name="connsiteX2" fmla="*/ 105826 w 144016"/>
                <a:gd name="connsiteY2" fmla="*/ 98266 h 115737"/>
                <a:gd name="connsiteX3" fmla="*/ 143183 w 144016"/>
                <a:gd name="connsiteY3" fmla="*/ 39012 h 115737"/>
                <a:gd name="connsiteX4" fmla="*/ 138030 w 144016"/>
                <a:gd name="connsiteY4" fmla="*/ 2944 h 115737"/>
                <a:gd name="connsiteX5" fmla="*/ 131589 w 144016"/>
                <a:gd name="connsiteY5" fmla="*/ 9385 h 115737"/>
                <a:gd name="connsiteX6" fmla="*/ 77487 w 144016"/>
                <a:gd name="connsiteY6" fmla="*/ 71216 h 115737"/>
                <a:gd name="connsiteX7" fmla="*/ 34979 w 144016"/>
                <a:gd name="connsiteY7" fmla="*/ 84097 h 115737"/>
                <a:gd name="connsiteX8" fmla="*/ 6639 w 144016"/>
                <a:gd name="connsiteY8" fmla="*/ 93114 h 115737"/>
                <a:gd name="connsiteX9" fmla="*/ 6639 w 144016"/>
                <a:gd name="connsiteY9" fmla="*/ 93114 h 115737"/>
                <a:gd name="connsiteX10" fmla="*/ 45284 w 144016"/>
                <a:gd name="connsiteY10" fmla="*/ 100843 h 115737"/>
                <a:gd name="connsiteX11" fmla="*/ 83928 w 144016"/>
                <a:gd name="connsiteY11" fmla="*/ 86673 h 115737"/>
                <a:gd name="connsiteX12" fmla="*/ 89081 w 144016"/>
                <a:gd name="connsiteY12" fmla="*/ 84097 h 115737"/>
                <a:gd name="connsiteX13" fmla="*/ 104538 w 144016"/>
                <a:gd name="connsiteY13" fmla="*/ 69927 h 115737"/>
                <a:gd name="connsiteX14" fmla="*/ 92945 w 144016"/>
                <a:gd name="connsiteY14" fmla="*/ 82809 h 115737"/>
                <a:gd name="connsiteX15" fmla="*/ 89081 w 144016"/>
                <a:gd name="connsiteY15" fmla="*/ 85385 h 115737"/>
                <a:gd name="connsiteX16" fmla="*/ 89081 w 144016"/>
                <a:gd name="connsiteY16" fmla="*/ 85385 h 115737"/>
                <a:gd name="connsiteX17" fmla="*/ 85216 w 144016"/>
                <a:gd name="connsiteY17" fmla="*/ 87961 h 115737"/>
                <a:gd name="connsiteX18" fmla="*/ 62030 w 144016"/>
                <a:gd name="connsiteY18" fmla="*/ 102131 h 115737"/>
                <a:gd name="connsiteX19" fmla="*/ 116132 w 144016"/>
                <a:gd name="connsiteY19" fmla="*/ 71216 h 115737"/>
                <a:gd name="connsiteX20" fmla="*/ 131589 w 144016"/>
                <a:gd name="connsiteY20" fmla="*/ 46741 h 115737"/>
                <a:gd name="connsiteX21" fmla="*/ 118708 w 144016"/>
                <a:gd name="connsiteY21" fmla="*/ 71216 h 115737"/>
                <a:gd name="connsiteX22" fmla="*/ 72335 w 144016"/>
                <a:gd name="connsiteY22" fmla="*/ 105996 h 115737"/>
                <a:gd name="connsiteX23" fmla="*/ 10504 w 144016"/>
                <a:gd name="connsiteY23" fmla="*/ 105996 h 115737"/>
                <a:gd name="connsiteX24" fmla="*/ 199 w 144016"/>
                <a:gd name="connsiteY24" fmla="*/ 103419 h 11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4016" h="115737">
                  <a:moveTo>
                    <a:pt x="199" y="100843"/>
                  </a:moveTo>
                  <a:cubicBezTo>
                    <a:pt x="199" y="100843"/>
                    <a:pt x="5351" y="104707"/>
                    <a:pt x="18233" y="109860"/>
                  </a:cubicBezTo>
                  <a:cubicBezTo>
                    <a:pt x="47860" y="121453"/>
                    <a:pt x="82640" y="115013"/>
                    <a:pt x="105826" y="98266"/>
                  </a:cubicBezTo>
                  <a:cubicBezTo>
                    <a:pt x="129013" y="81521"/>
                    <a:pt x="140606" y="57046"/>
                    <a:pt x="143183" y="39012"/>
                  </a:cubicBezTo>
                  <a:cubicBezTo>
                    <a:pt x="145759" y="20978"/>
                    <a:pt x="141894" y="6808"/>
                    <a:pt x="138030" y="2944"/>
                  </a:cubicBezTo>
                  <a:cubicBezTo>
                    <a:pt x="134166" y="-2209"/>
                    <a:pt x="131589" y="-921"/>
                    <a:pt x="131589" y="9385"/>
                  </a:cubicBezTo>
                  <a:cubicBezTo>
                    <a:pt x="131589" y="35147"/>
                    <a:pt x="110979" y="62199"/>
                    <a:pt x="77487" y="71216"/>
                  </a:cubicBezTo>
                  <a:cubicBezTo>
                    <a:pt x="60741" y="75080"/>
                    <a:pt x="47860" y="78944"/>
                    <a:pt x="34979" y="84097"/>
                  </a:cubicBezTo>
                  <a:cubicBezTo>
                    <a:pt x="23385" y="87961"/>
                    <a:pt x="13080" y="91826"/>
                    <a:pt x="6639" y="93114"/>
                  </a:cubicBezTo>
                  <a:cubicBezTo>
                    <a:pt x="6639" y="93114"/>
                    <a:pt x="6639" y="93114"/>
                    <a:pt x="6639" y="93114"/>
                  </a:cubicBezTo>
                  <a:cubicBezTo>
                    <a:pt x="14368" y="96979"/>
                    <a:pt x="27250" y="102131"/>
                    <a:pt x="45284" y="100843"/>
                  </a:cubicBezTo>
                  <a:cubicBezTo>
                    <a:pt x="59453" y="100843"/>
                    <a:pt x="73623" y="93114"/>
                    <a:pt x="83928" y="86673"/>
                  </a:cubicBezTo>
                  <a:cubicBezTo>
                    <a:pt x="85216" y="86673"/>
                    <a:pt x="87792" y="85385"/>
                    <a:pt x="89081" y="84097"/>
                  </a:cubicBezTo>
                  <a:cubicBezTo>
                    <a:pt x="99386" y="76368"/>
                    <a:pt x="104538" y="69927"/>
                    <a:pt x="104538" y="69927"/>
                  </a:cubicBezTo>
                  <a:cubicBezTo>
                    <a:pt x="104538" y="69927"/>
                    <a:pt x="100674" y="75080"/>
                    <a:pt x="92945" y="82809"/>
                  </a:cubicBezTo>
                  <a:cubicBezTo>
                    <a:pt x="92945" y="82809"/>
                    <a:pt x="90369" y="82809"/>
                    <a:pt x="89081" y="85385"/>
                  </a:cubicBezTo>
                  <a:cubicBezTo>
                    <a:pt x="89081" y="85385"/>
                    <a:pt x="89081" y="85385"/>
                    <a:pt x="89081" y="85385"/>
                  </a:cubicBezTo>
                  <a:cubicBezTo>
                    <a:pt x="89081" y="85385"/>
                    <a:pt x="86504" y="86673"/>
                    <a:pt x="85216" y="87961"/>
                  </a:cubicBezTo>
                  <a:cubicBezTo>
                    <a:pt x="78775" y="93114"/>
                    <a:pt x="71047" y="98266"/>
                    <a:pt x="62030" y="102131"/>
                  </a:cubicBezTo>
                  <a:cubicBezTo>
                    <a:pt x="85216" y="98266"/>
                    <a:pt x="104538" y="84097"/>
                    <a:pt x="116132" y="71216"/>
                  </a:cubicBezTo>
                  <a:cubicBezTo>
                    <a:pt x="127725" y="58334"/>
                    <a:pt x="131589" y="46741"/>
                    <a:pt x="131589" y="46741"/>
                  </a:cubicBezTo>
                  <a:cubicBezTo>
                    <a:pt x="131589" y="46741"/>
                    <a:pt x="129013" y="57046"/>
                    <a:pt x="118708" y="71216"/>
                  </a:cubicBezTo>
                  <a:cubicBezTo>
                    <a:pt x="109691" y="85385"/>
                    <a:pt x="91657" y="100843"/>
                    <a:pt x="72335" y="105996"/>
                  </a:cubicBezTo>
                  <a:cubicBezTo>
                    <a:pt x="53013" y="113724"/>
                    <a:pt x="24673" y="111148"/>
                    <a:pt x="10504" y="105996"/>
                  </a:cubicBezTo>
                  <a:cubicBezTo>
                    <a:pt x="4063" y="103419"/>
                    <a:pt x="-1089" y="102131"/>
                    <a:pt x="199" y="103419"/>
                  </a:cubicBezTo>
                  <a:close/>
                </a:path>
              </a:pathLst>
            </a:custGeom>
            <a:solidFill>
              <a:srgbClr val="644E40"/>
            </a:solidFill>
            <a:ln w="128588"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38DA9F13-1EAC-AC2B-4625-39DF3833AB62}"/>
                </a:ext>
              </a:extLst>
            </p:cNvPr>
            <p:cNvSpPr/>
            <p:nvPr/>
          </p:nvSpPr>
          <p:spPr>
            <a:xfrm>
              <a:off x="4478092" y="4773674"/>
              <a:ext cx="99880" cy="102344"/>
            </a:xfrm>
            <a:custGeom>
              <a:avLst/>
              <a:gdLst>
                <a:gd name="connsiteX0" fmla="*/ 48949 w 99880"/>
                <a:gd name="connsiteY0" fmla="*/ 24624 h 102344"/>
                <a:gd name="connsiteX1" fmla="*/ 76000 w 99880"/>
                <a:gd name="connsiteY1" fmla="*/ 54252 h 102344"/>
                <a:gd name="connsiteX2" fmla="*/ 85017 w 99880"/>
                <a:gd name="connsiteY2" fmla="*/ 70998 h 102344"/>
                <a:gd name="connsiteX3" fmla="*/ 72136 w 99880"/>
                <a:gd name="connsiteY3" fmla="*/ 54252 h 102344"/>
                <a:gd name="connsiteX4" fmla="*/ 37356 w 99880"/>
                <a:gd name="connsiteY4" fmla="*/ 24624 h 102344"/>
                <a:gd name="connsiteX5" fmla="*/ 59255 w 99880"/>
                <a:gd name="connsiteY5" fmla="*/ 51676 h 102344"/>
                <a:gd name="connsiteX6" fmla="*/ 52814 w 99880"/>
                <a:gd name="connsiteY6" fmla="*/ 42659 h 102344"/>
                <a:gd name="connsiteX7" fmla="*/ 27051 w 99880"/>
                <a:gd name="connsiteY7" fmla="*/ 20760 h 102344"/>
                <a:gd name="connsiteX8" fmla="*/ 0 w 99880"/>
                <a:gd name="connsiteY8" fmla="*/ 10455 h 102344"/>
                <a:gd name="connsiteX9" fmla="*/ 0 w 99880"/>
                <a:gd name="connsiteY9" fmla="*/ 10455 h 102344"/>
                <a:gd name="connsiteX10" fmla="*/ 41221 w 99880"/>
                <a:gd name="connsiteY10" fmla="*/ 52964 h 102344"/>
                <a:gd name="connsiteX11" fmla="*/ 91458 w 99880"/>
                <a:gd name="connsiteY11" fmla="*/ 96761 h 102344"/>
                <a:gd name="connsiteX12" fmla="*/ 96611 w 99880"/>
                <a:gd name="connsiteY12" fmla="*/ 69710 h 102344"/>
                <a:gd name="connsiteX13" fmla="*/ 72136 w 99880"/>
                <a:gd name="connsiteY13" fmla="*/ 28489 h 102344"/>
                <a:gd name="connsiteX14" fmla="*/ 18034 w 99880"/>
                <a:gd name="connsiteY14" fmla="*/ 1438 h 102344"/>
                <a:gd name="connsiteX15" fmla="*/ 48949 w 99880"/>
                <a:gd name="connsiteY15" fmla="*/ 23336 h 10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2344">
                  <a:moveTo>
                    <a:pt x="48949" y="24624"/>
                  </a:moveTo>
                  <a:cubicBezTo>
                    <a:pt x="60543" y="33642"/>
                    <a:pt x="69560" y="45235"/>
                    <a:pt x="76000" y="54252"/>
                  </a:cubicBezTo>
                  <a:cubicBezTo>
                    <a:pt x="82441" y="64557"/>
                    <a:pt x="85017" y="70998"/>
                    <a:pt x="85017" y="70998"/>
                  </a:cubicBezTo>
                  <a:cubicBezTo>
                    <a:pt x="85017" y="70998"/>
                    <a:pt x="81153" y="63269"/>
                    <a:pt x="72136" y="54252"/>
                  </a:cubicBezTo>
                  <a:cubicBezTo>
                    <a:pt x="64407" y="45235"/>
                    <a:pt x="51526" y="33642"/>
                    <a:pt x="37356" y="24624"/>
                  </a:cubicBezTo>
                  <a:cubicBezTo>
                    <a:pt x="48949" y="34930"/>
                    <a:pt x="56678" y="46523"/>
                    <a:pt x="59255" y="51676"/>
                  </a:cubicBezTo>
                  <a:cubicBezTo>
                    <a:pt x="57966" y="49099"/>
                    <a:pt x="55390" y="46523"/>
                    <a:pt x="52814" y="42659"/>
                  </a:cubicBezTo>
                  <a:cubicBezTo>
                    <a:pt x="46373" y="34930"/>
                    <a:pt x="37356" y="27201"/>
                    <a:pt x="27051" y="20760"/>
                  </a:cubicBezTo>
                  <a:cubicBezTo>
                    <a:pt x="15458" y="14319"/>
                    <a:pt x="6441" y="11743"/>
                    <a:pt x="0" y="10455"/>
                  </a:cubicBezTo>
                  <a:cubicBezTo>
                    <a:pt x="0" y="10455"/>
                    <a:pt x="0" y="10455"/>
                    <a:pt x="0" y="10455"/>
                  </a:cubicBezTo>
                  <a:cubicBezTo>
                    <a:pt x="5153" y="20760"/>
                    <a:pt x="15458" y="42659"/>
                    <a:pt x="41221" y="52964"/>
                  </a:cubicBezTo>
                  <a:cubicBezTo>
                    <a:pt x="66983" y="63269"/>
                    <a:pt x="83729" y="77439"/>
                    <a:pt x="91458" y="96761"/>
                  </a:cubicBezTo>
                  <a:cubicBezTo>
                    <a:pt x="96611" y="110930"/>
                    <a:pt x="104340" y="96761"/>
                    <a:pt x="96611" y="69710"/>
                  </a:cubicBezTo>
                  <a:cubicBezTo>
                    <a:pt x="92746" y="56828"/>
                    <a:pt x="85017" y="41370"/>
                    <a:pt x="72136" y="28489"/>
                  </a:cubicBezTo>
                  <a:cubicBezTo>
                    <a:pt x="59255" y="15607"/>
                    <a:pt x="39932" y="4014"/>
                    <a:pt x="18034" y="1438"/>
                  </a:cubicBezTo>
                  <a:cubicBezTo>
                    <a:pt x="-20610" y="-3715"/>
                    <a:pt x="27051" y="5302"/>
                    <a:pt x="48949" y="23336"/>
                  </a:cubicBezTo>
                  <a:close/>
                </a:path>
              </a:pathLst>
            </a:custGeom>
            <a:solidFill>
              <a:srgbClr val="644E40"/>
            </a:solidFill>
            <a:ln w="128588"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CCF756E8-6790-FC7E-116D-95A65984A5C3}"/>
                </a:ext>
              </a:extLst>
            </p:cNvPr>
            <p:cNvSpPr/>
            <p:nvPr/>
          </p:nvSpPr>
          <p:spPr>
            <a:xfrm>
              <a:off x="4480668" y="4656365"/>
              <a:ext cx="81459" cy="104653"/>
            </a:xfrm>
            <a:custGeom>
              <a:avLst/>
              <a:gdLst>
                <a:gd name="connsiteX0" fmla="*/ 70848 w 81459"/>
                <a:gd name="connsiteY0" fmla="*/ 5390 h 104653"/>
                <a:gd name="connsiteX1" fmla="*/ 37356 w 81459"/>
                <a:gd name="connsiteY1" fmla="*/ 55628 h 104653"/>
                <a:gd name="connsiteX2" fmla="*/ 16746 w 81459"/>
                <a:gd name="connsiteY2" fmla="*/ 73662 h 104653"/>
                <a:gd name="connsiteX3" fmla="*/ 3864 w 81459"/>
                <a:gd name="connsiteY3" fmla="*/ 90408 h 104653"/>
                <a:gd name="connsiteX4" fmla="*/ 3864 w 81459"/>
                <a:gd name="connsiteY4" fmla="*/ 90408 h 104653"/>
                <a:gd name="connsiteX5" fmla="*/ 29627 w 81459"/>
                <a:gd name="connsiteY5" fmla="*/ 86544 h 104653"/>
                <a:gd name="connsiteX6" fmla="*/ 51526 w 81459"/>
                <a:gd name="connsiteY6" fmla="*/ 64645 h 104653"/>
                <a:gd name="connsiteX7" fmla="*/ 55390 w 81459"/>
                <a:gd name="connsiteY7" fmla="*/ 55628 h 104653"/>
                <a:gd name="connsiteX8" fmla="*/ 52814 w 81459"/>
                <a:gd name="connsiteY8" fmla="*/ 62069 h 104653"/>
                <a:gd name="connsiteX9" fmla="*/ 38644 w 81459"/>
                <a:gd name="connsiteY9" fmla="*/ 83967 h 104653"/>
                <a:gd name="connsiteX10" fmla="*/ 65695 w 81459"/>
                <a:gd name="connsiteY10" fmla="*/ 50476 h 104653"/>
                <a:gd name="connsiteX11" fmla="*/ 72136 w 81459"/>
                <a:gd name="connsiteY11" fmla="*/ 32442 h 104653"/>
                <a:gd name="connsiteX12" fmla="*/ 68272 w 81459"/>
                <a:gd name="connsiteY12" fmla="*/ 50476 h 104653"/>
                <a:gd name="connsiteX13" fmla="*/ 47661 w 81459"/>
                <a:gd name="connsiteY13" fmla="*/ 85256 h 104653"/>
                <a:gd name="connsiteX14" fmla="*/ 7729 w 81459"/>
                <a:gd name="connsiteY14" fmla="*/ 100713 h 104653"/>
                <a:gd name="connsiteX15" fmla="*/ 0 w 81459"/>
                <a:gd name="connsiteY15" fmla="*/ 100713 h 104653"/>
                <a:gd name="connsiteX16" fmla="*/ 14170 w 81459"/>
                <a:gd name="connsiteY16" fmla="*/ 104578 h 104653"/>
                <a:gd name="connsiteX17" fmla="*/ 69560 w 81459"/>
                <a:gd name="connsiteY17" fmla="*/ 74950 h 104653"/>
                <a:gd name="connsiteX18" fmla="*/ 81153 w 81459"/>
                <a:gd name="connsiteY18" fmla="*/ 29865 h 104653"/>
                <a:gd name="connsiteX19" fmla="*/ 68272 w 81459"/>
                <a:gd name="connsiteY19" fmla="*/ 6679 h 10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59" h="104653">
                  <a:moveTo>
                    <a:pt x="70848" y="5390"/>
                  </a:moveTo>
                  <a:cubicBezTo>
                    <a:pt x="69560" y="23424"/>
                    <a:pt x="59255" y="42747"/>
                    <a:pt x="37356" y="55628"/>
                  </a:cubicBezTo>
                  <a:cubicBezTo>
                    <a:pt x="27051" y="60781"/>
                    <a:pt x="20610" y="67221"/>
                    <a:pt x="16746" y="73662"/>
                  </a:cubicBezTo>
                  <a:cubicBezTo>
                    <a:pt x="11593" y="80103"/>
                    <a:pt x="7729" y="86544"/>
                    <a:pt x="3864" y="90408"/>
                  </a:cubicBezTo>
                  <a:cubicBezTo>
                    <a:pt x="3864" y="90408"/>
                    <a:pt x="3864" y="90408"/>
                    <a:pt x="3864" y="90408"/>
                  </a:cubicBezTo>
                  <a:cubicBezTo>
                    <a:pt x="9017" y="91696"/>
                    <a:pt x="19322" y="91696"/>
                    <a:pt x="29627" y="86544"/>
                  </a:cubicBezTo>
                  <a:cubicBezTo>
                    <a:pt x="39932" y="81391"/>
                    <a:pt x="46373" y="72374"/>
                    <a:pt x="51526" y="64645"/>
                  </a:cubicBezTo>
                  <a:cubicBezTo>
                    <a:pt x="54102" y="60781"/>
                    <a:pt x="54102" y="58204"/>
                    <a:pt x="55390" y="55628"/>
                  </a:cubicBezTo>
                  <a:cubicBezTo>
                    <a:pt x="55390" y="58204"/>
                    <a:pt x="55390" y="58204"/>
                    <a:pt x="52814" y="62069"/>
                  </a:cubicBezTo>
                  <a:cubicBezTo>
                    <a:pt x="50238" y="68510"/>
                    <a:pt x="45085" y="76239"/>
                    <a:pt x="38644" y="83967"/>
                  </a:cubicBezTo>
                  <a:cubicBezTo>
                    <a:pt x="51526" y="74950"/>
                    <a:pt x="60543" y="62069"/>
                    <a:pt x="65695" y="50476"/>
                  </a:cubicBezTo>
                  <a:cubicBezTo>
                    <a:pt x="70848" y="40170"/>
                    <a:pt x="72136" y="32442"/>
                    <a:pt x="72136" y="32442"/>
                  </a:cubicBezTo>
                  <a:cubicBezTo>
                    <a:pt x="72136" y="32442"/>
                    <a:pt x="72136" y="40170"/>
                    <a:pt x="68272" y="50476"/>
                  </a:cubicBezTo>
                  <a:cubicBezTo>
                    <a:pt x="65695" y="60781"/>
                    <a:pt x="59255" y="74950"/>
                    <a:pt x="47661" y="85256"/>
                  </a:cubicBezTo>
                  <a:cubicBezTo>
                    <a:pt x="37356" y="95561"/>
                    <a:pt x="18034" y="100713"/>
                    <a:pt x="7729" y="100713"/>
                  </a:cubicBezTo>
                  <a:cubicBezTo>
                    <a:pt x="2576" y="100713"/>
                    <a:pt x="0" y="100713"/>
                    <a:pt x="0" y="100713"/>
                  </a:cubicBezTo>
                  <a:cubicBezTo>
                    <a:pt x="0" y="100713"/>
                    <a:pt x="3864" y="103290"/>
                    <a:pt x="14170" y="104578"/>
                  </a:cubicBezTo>
                  <a:cubicBezTo>
                    <a:pt x="38644" y="105866"/>
                    <a:pt x="59255" y="90408"/>
                    <a:pt x="69560" y="74950"/>
                  </a:cubicBezTo>
                  <a:cubicBezTo>
                    <a:pt x="79865" y="58204"/>
                    <a:pt x="82441" y="41459"/>
                    <a:pt x="81153" y="29865"/>
                  </a:cubicBezTo>
                  <a:cubicBezTo>
                    <a:pt x="79865" y="4102"/>
                    <a:pt x="68272" y="-8779"/>
                    <a:pt x="68272" y="6679"/>
                  </a:cubicBezTo>
                  <a:close/>
                </a:path>
              </a:pathLst>
            </a:custGeom>
            <a:solidFill>
              <a:srgbClr val="644E40"/>
            </a:solidFill>
            <a:ln w="128588"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C5110A3F-40BA-E3D1-D336-9D516A891DFA}"/>
                </a:ext>
              </a:extLst>
            </p:cNvPr>
            <p:cNvSpPr/>
            <p:nvPr/>
          </p:nvSpPr>
          <p:spPr>
            <a:xfrm>
              <a:off x="4296108" y="4753141"/>
              <a:ext cx="96009" cy="48631"/>
            </a:xfrm>
            <a:custGeom>
              <a:avLst/>
              <a:gdLst>
                <a:gd name="connsiteX0" fmla="*/ 59610 w 96009"/>
                <a:gd name="connsiteY0" fmla="*/ 40005 h 48631"/>
                <a:gd name="connsiteX1" fmla="*/ 28695 w 96009"/>
                <a:gd name="connsiteY1" fmla="*/ 32276 h 48631"/>
                <a:gd name="connsiteX2" fmla="*/ 15813 w 96009"/>
                <a:gd name="connsiteY2" fmla="*/ 23259 h 48631"/>
                <a:gd name="connsiteX3" fmla="*/ 29983 w 96009"/>
                <a:gd name="connsiteY3" fmla="*/ 29700 h 48631"/>
                <a:gd name="connsiteX4" fmla="*/ 63475 w 96009"/>
                <a:gd name="connsiteY4" fmla="*/ 32276 h 48631"/>
                <a:gd name="connsiteX5" fmla="*/ 44153 w 96009"/>
                <a:gd name="connsiteY5" fmla="*/ 27124 h 48631"/>
                <a:gd name="connsiteX6" fmla="*/ 35136 w 96009"/>
                <a:gd name="connsiteY6" fmla="*/ 23259 h 48631"/>
                <a:gd name="connsiteX7" fmla="*/ 45441 w 96009"/>
                <a:gd name="connsiteY7" fmla="*/ 27124 h 48631"/>
                <a:gd name="connsiteX8" fmla="*/ 69915 w 96009"/>
                <a:gd name="connsiteY8" fmla="*/ 27124 h 48631"/>
                <a:gd name="connsiteX9" fmla="*/ 89238 w 96009"/>
                <a:gd name="connsiteY9" fmla="*/ 16818 h 48631"/>
                <a:gd name="connsiteX10" fmla="*/ 89238 w 96009"/>
                <a:gd name="connsiteY10" fmla="*/ 16818 h 48631"/>
                <a:gd name="connsiteX11" fmla="*/ 72492 w 96009"/>
                <a:gd name="connsiteY11" fmla="*/ 9090 h 48631"/>
                <a:gd name="connsiteX12" fmla="*/ 49305 w 96009"/>
                <a:gd name="connsiteY12" fmla="*/ 9090 h 48631"/>
                <a:gd name="connsiteX13" fmla="*/ 5508 w 96009"/>
                <a:gd name="connsiteY13" fmla="*/ 2649 h 48631"/>
                <a:gd name="connsiteX14" fmla="*/ 8085 w 96009"/>
                <a:gd name="connsiteY14" fmla="*/ 27124 h 48631"/>
                <a:gd name="connsiteX15" fmla="*/ 41576 w 96009"/>
                <a:gd name="connsiteY15" fmla="*/ 47734 h 48631"/>
                <a:gd name="connsiteX16" fmla="*/ 87949 w 96009"/>
                <a:gd name="connsiteY16" fmla="*/ 34852 h 48631"/>
                <a:gd name="connsiteX17" fmla="*/ 58322 w 96009"/>
                <a:gd name="connsiteY17" fmla="*/ 38717 h 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009" h="48631">
                  <a:moveTo>
                    <a:pt x="59610" y="40005"/>
                  </a:moveTo>
                  <a:cubicBezTo>
                    <a:pt x="48017" y="40005"/>
                    <a:pt x="36424" y="36141"/>
                    <a:pt x="28695" y="32276"/>
                  </a:cubicBezTo>
                  <a:cubicBezTo>
                    <a:pt x="20966" y="28412"/>
                    <a:pt x="15813" y="23259"/>
                    <a:pt x="15813" y="23259"/>
                  </a:cubicBezTo>
                  <a:cubicBezTo>
                    <a:pt x="15813" y="23259"/>
                    <a:pt x="20966" y="27124"/>
                    <a:pt x="29983" y="29700"/>
                  </a:cubicBezTo>
                  <a:cubicBezTo>
                    <a:pt x="39000" y="32276"/>
                    <a:pt x="51881" y="34852"/>
                    <a:pt x="63475" y="32276"/>
                  </a:cubicBezTo>
                  <a:cubicBezTo>
                    <a:pt x="57034" y="32276"/>
                    <a:pt x="49305" y="29700"/>
                    <a:pt x="44153" y="27124"/>
                  </a:cubicBezTo>
                  <a:cubicBezTo>
                    <a:pt x="39000" y="24547"/>
                    <a:pt x="35136" y="23259"/>
                    <a:pt x="35136" y="23259"/>
                  </a:cubicBezTo>
                  <a:cubicBezTo>
                    <a:pt x="35136" y="23259"/>
                    <a:pt x="39000" y="25835"/>
                    <a:pt x="45441" y="27124"/>
                  </a:cubicBezTo>
                  <a:cubicBezTo>
                    <a:pt x="51881" y="29700"/>
                    <a:pt x="60898" y="29700"/>
                    <a:pt x="69915" y="27124"/>
                  </a:cubicBezTo>
                  <a:cubicBezTo>
                    <a:pt x="78932" y="24547"/>
                    <a:pt x="85373" y="20683"/>
                    <a:pt x="89238" y="16818"/>
                  </a:cubicBezTo>
                  <a:cubicBezTo>
                    <a:pt x="89238" y="16818"/>
                    <a:pt x="89238" y="16818"/>
                    <a:pt x="89238" y="16818"/>
                  </a:cubicBezTo>
                  <a:cubicBezTo>
                    <a:pt x="85373" y="15530"/>
                    <a:pt x="78932" y="11666"/>
                    <a:pt x="72492" y="9090"/>
                  </a:cubicBezTo>
                  <a:cubicBezTo>
                    <a:pt x="66051" y="6513"/>
                    <a:pt x="58322" y="6513"/>
                    <a:pt x="49305" y="9090"/>
                  </a:cubicBezTo>
                  <a:cubicBezTo>
                    <a:pt x="31271" y="16818"/>
                    <a:pt x="13237" y="14242"/>
                    <a:pt x="5508" y="2649"/>
                  </a:cubicBezTo>
                  <a:cubicBezTo>
                    <a:pt x="356" y="-6368"/>
                    <a:pt x="-4797" y="9090"/>
                    <a:pt x="8085" y="27124"/>
                  </a:cubicBezTo>
                  <a:cubicBezTo>
                    <a:pt x="14525" y="36141"/>
                    <a:pt x="26119" y="43870"/>
                    <a:pt x="41576" y="47734"/>
                  </a:cubicBezTo>
                  <a:cubicBezTo>
                    <a:pt x="57034" y="50310"/>
                    <a:pt x="75068" y="47734"/>
                    <a:pt x="87949" y="34852"/>
                  </a:cubicBezTo>
                  <a:cubicBezTo>
                    <a:pt x="109848" y="11666"/>
                    <a:pt x="82797" y="38717"/>
                    <a:pt x="58322" y="38717"/>
                  </a:cubicBezTo>
                  <a:close/>
                </a:path>
              </a:pathLst>
            </a:custGeom>
            <a:solidFill>
              <a:srgbClr val="644E40"/>
            </a:solidFill>
            <a:ln w="128588"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8CC602A7-C1FB-24CF-97EB-67C6670AD4AC}"/>
                </a:ext>
              </a:extLst>
            </p:cNvPr>
            <p:cNvSpPr/>
            <p:nvPr/>
          </p:nvSpPr>
          <p:spPr>
            <a:xfrm>
              <a:off x="4357007" y="1130947"/>
              <a:ext cx="10305" cy="560343"/>
            </a:xfrm>
            <a:custGeom>
              <a:avLst/>
              <a:gdLst>
                <a:gd name="connsiteX0" fmla="*/ 10305 w 10305"/>
                <a:gd name="connsiteY0" fmla="*/ 5153 h 560343"/>
                <a:gd name="connsiteX1" fmla="*/ 5153 w 10305"/>
                <a:gd name="connsiteY1" fmla="*/ 0 h 560343"/>
                <a:gd name="connsiteX2" fmla="*/ 0 w 10305"/>
                <a:gd name="connsiteY2" fmla="*/ 5153 h 560343"/>
                <a:gd name="connsiteX3" fmla="*/ 0 w 10305"/>
                <a:gd name="connsiteY3" fmla="*/ 555191 h 560343"/>
                <a:gd name="connsiteX4" fmla="*/ 5153 w 10305"/>
                <a:gd name="connsiteY4" fmla="*/ 560344 h 560343"/>
                <a:gd name="connsiteX5" fmla="*/ 10305 w 10305"/>
                <a:gd name="connsiteY5" fmla="*/ 555191 h 560343"/>
                <a:gd name="connsiteX6" fmla="*/ 10305 w 10305"/>
                <a:gd name="connsiteY6" fmla="*/ 5153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10305" y="5153"/>
                  </a:moveTo>
                  <a:cubicBezTo>
                    <a:pt x="10305" y="5153"/>
                    <a:pt x="7729" y="0"/>
                    <a:pt x="5153" y="0"/>
                  </a:cubicBezTo>
                  <a:cubicBezTo>
                    <a:pt x="2576" y="0"/>
                    <a:pt x="0" y="2576"/>
                    <a:pt x="0" y="5153"/>
                  </a:cubicBezTo>
                  <a:lnTo>
                    <a:pt x="0" y="555191"/>
                  </a:lnTo>
                  <a:cubicBezTo>
                    <a:pt x="0" y="555191"/>
                    <a:pt x="2576" y="560344"/>
                    <a:pt x="5153" y="560344"/>
                  </a:cubicBezTo>
                  <a:cubicBezTo>
                    <a:pt x="7729" y="560344"/>
                    <a:pt x="10305" y="557767"/>
                    <a:pt x="10305" y="555191"/>
                  </a:cubicBezTo>
                  <a:lnTo>
                    <a:pt x="10305" y="5153"/>
                  </a:lnTo>
                  <a:close/>
                </a:path>
              </a:pathLst>
            </a:custGeom>
            <a:solidFill>
              <a:srgbClr val="644E40"/>
            </a:solidFill>
            <a:ln w="128588"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938F95B7-680B-9B14-7721-A74956244410}"/>
                </a:ext>
              </a:extLst>
            </p:cNvPr>
            <p:cNvSpPr/>
            <p:nvPr/>
          </p:nvSpPr>
          <p:spPr>
            <a:xfrm>
              <a:off x="4347990" y="1092302"/>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3"/>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71AC44A-1E6F-EB02-5628-C815D46E68BC}"/>
                </a:ext>
              </a:extLst>
            </p:cNvPr>
            <p:cNvSpPr/>
            <p:nvPr/>
          </p:nvSpPr>
          <p:spPr>
            <a:xfrm>
              <a:off x="4345413" y="1049794"/>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2E41C327-A9C1-523A-6AF4-76285168435F}"/>
                </a:ext>
              </a:extLst>
            </p:cNvPr>
            <p:cNvSpPr/>
            <p:nvPr/>
          </p:nvSpPr>
          <p:spPr>
            <a:xfrm>
              <a:off x="4347990" y="1704172"/>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3"/>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404CC77-C0B8-F45F-F5B5-1B1322D2E014}"/>
                </a:ext>
              </a:extLst>
            </p:cNvPr>
            <p:cNvSpPr/>
            <p:nvPr/>
          </p:nvSpPr>
          <p:spPr>
            <a:xfrm>
              <a:off x="4345413" y="1737664"/>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11191231-97A1-63DA-7E20-95DB83785685}"/>
                </a:ext>
              </a:extLst>
            </p:cNvPr>
            <p:cNvSpPr/>
            <p:nvPr/>
          </p:nvSpPr>
          <p:spPr>
            <a:xfrm>
              <a:off x="4357007" y="5129353"/>
              <a:ext cx="10305" cy="560343"/>
            </a:xfrm>
            <a:custGeom>
              <a:avLst/>
              <a:gdLst>
                <a:gd name="connsiteX0" fmla="*/ 10305 w 10305"/>
                <a:gd name="connsiteY0" fmla="*/ 5153 h 560343"/>
                <a:gd name="connsiteX1" fmla="*/ 5153 w 10305"/>
                <a:gd name="connsiteY1" fmla="*/ 0 h 560343"/>
                <a:gd name="connsiteX2" fmla="*/ 0 w 10305"/>
                <a:gd name="connsiteY2" fmla="*/ 5153 h 560343"/>
                <a:gd name="connsiteX3" fmla="*/ 0 w 10305"/>
                <a:gd name="connsiteY3" fmla="*/ 555191 h 560343"/>
                <a:gd name="connsiteX4" fmla="*/ 5153 w 10305"/>
                <a:gd name="connsiteY4" fmla="*/ 560343 h 560343"/>
                <a:gd name="connsiteX5" fmla="*/ 10305 w 10305"/>
                <a:gd name="connsiteY5" fmla="*/ 555191 h 560343"/>
                <a:gd name="connsiteX6" fmla="*/ 10305 w 10305"/>
                <a:gd name="connsiteY6" fmla="*/ 5153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10305" y="5153"/>
                  </a:moveTo>
                  <a:cubicBezTo>
                    <a:pt x="10305" y="5153"/>
                    <a:pt x="7729" y="0"/>
                    <a:pt x="5153" y="0"/>
                  </a:cubicBezTo>
                  <a:cubicBezTo>
                    <a:pt x="2576" y="0"/>
                    <a:pt x="0" y="2576"/>
                    <a:pt x="0" y="5153"/>
                  </a:cubicBezTo>
                  <a:lnTo>
                    <a:pt x="0" y="555191"/>
                  </a:lnTo>
                  <a:cubicBezTo>
                    <a:pt x="0" y="555191"/>
                    <a:pt x="2576" y="560343"/>
                    <a:pt x="5153" y="560343"/>
                  </a:cubicBezTo>
                  <a:cubicBezTo>
                    <a:pt x="7729" y="560343"/>
                    <a:pt x="10305" y="557767"/>
                    <a:pt x="10305" y="555191"/>
                  </a:cubicBezTo>
                  <a:lnTo>
                    <a:pt x="10305" y="5153"/>
                  </a:lnTo>
                  <a:close/>
                </a:path>
              </a:pathLst>
            </a:custGeom>
            <a:solidFill>
              <a:srgbClr val="644E40"/>
            </a:solidFill>
            <a:ln w="128588"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AA1F6BCB-3D1A-AF9A-5030-443729172D7C}"/>
                </a:ext>
              </a:extLst>
            </p:cNvPr>
            <p:cNvSpPr/>
            <p:nvPr/>
          </p:nvSpPr>
          <p:spPr>
            <a:xfrm>
              <a:off x="4347990" y="5090708"/>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2"/>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D5000966-FABE-5A0D-89AB-DFE3889ED444}"/>
                </a:ext>
              </a:extLst>
            </p:cNvPr>
            <p:cNvSpPr/>
            <p:nvPr/>
          </p:nvSpPr>
          <p:spPr>
            <a:xfrm>
              <a:off x="4345413" y="5048199"/>
              <a:ext cx="33491" cy="33492"/>
            </a:xfrm>
            <a:custGeom>
              <a:avLst/>
              <a:gdLst>
                <a:gd name="connsiteX0" fmla="*/ 33492 w 33491"/>
                <a:gd name="connsiteY0" fmla="*/ 16746 h 33492"/>
                <a:gd name="connsiteX1" fmla="*/ 16746 w 33491"/>
                <a:gd name="connsiteY1" fmla="*/ 0 h 33492"/>
                <a:gd name="connsiteX2" fmla="*/ 0 w 33491"/>
                <a:gd name="connsiteY2" fmla="*/ 16746 h 33492"/>
                <a:gd name="connsiteX3" fmla="*/ 16746 w 33491"/>
                <a:gd name="connsiteY3" fmla="*/ 33492 h 33492"/>
                <a:gd name="connsiteX4" fmla="*/ 33492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FDD9D18-CD7B-028E-3955-BB86E797E582}"/>
                </a:ext>
              </a:extLst>
            </p:cNvPr>
            <p:cNvSpPr/>
            <p:nvPr/>
          </p:nvSpPr>
          <p:spPr>
            <a:xfrm>
              <a:off x="4347990" y="5702578"/>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2"/>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AFE7FC93-30BC-A7F2-9F79-6304F64AF578}"/>
                </a:ext>
              </a:extLst>
            </p:cNvPr>
            <p:cNvSpPr/>
            <p:nvPr/>
          </p:nvSpPr>
          <p:spPr>
            <a:xfrm>
              <a:off x="4345413" y="5737357"/>
              <a:ext cx="33491" cy="33492"/>
            </a:xfrm>
            <a:custGeom>
              <a:avLst/>
              <a:gdLst>
                <a:gd name="connsiteX0" fmla="*/ 33492 w 33491"/>
                <a:gd name="connsiteY0" fmla="*/ 16746 h 33492"/>
                <a:gd name="connsiteX1" fmla="*/ 16746 w 33491"/>
                <a:gd name="connsiteY1" fmla="*/ 0 h 33492"/>
                <a:gd name="connsiteX2" fmla="*/ 0 w 33491"/>
                <a:gd name="connsiteY2" fmla="*/ 16746 h 33492"/>
                <a:gd name="connsiteX3" fmla="*/ 16746 w 33491"/>
                <a:gd name="connsiteY3" fmla="*/ 33492 h 33492"/>
                <a:gd name="connsiteX4" fmla="*/ 33492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7B2E0D06-0684-67EA-EF74-F9899A800EFB}"/>
                </a:ext>
              </a:extLst>
            </p:cNvPr>
            <p:cNvSpPr/>
            <p:nvPr/>
          </p:nvSpPr>
          <p:spPr>
            <a:xfrm>
              <a:off x="7514448" y="2609739"/>
              <a:ext cx="393431" cy="1614047"/>
            </a:xfrm>
            <a:custGeom>
              <a:avLst/>
              <a:gdLst>
                <a:gd name="connsiteX0" fmla="*/ 306375 w 393431"/>
                <a:gd name="connsiteY0" fmla="*/ 12881 h 1614047"/>
                <a:gd name="connsiteX1" fmla="*/ 248408 w 393431"/>
                <a:gd name="connsiteY1" fmla="*/ 0 h 1614047"/>
                <a:gd name="connsiteX2" fmla="*/ 158238 w 393431"/>
                <a:gd name="connsiteY2" fmla="*/ 48950 h 1614047"/>
                <a:gd name="connsiteX3" fmla="*/ 158238 w 393431"/>
                <a:gd name="connsiteY3" fmla="*/ 133967 h 1614047"/>
                <a:gd name="connsiteX4" fmla="*/ 185289 w 393431"/>
                <a:gd name="connsiteY4" fmla="*/ 158442 h 1614047"/>
                <a:gd name="connsiteX5" fmla="*/ 214917 w 393431"/>
                <a:gd name="connsiteY5" fmla="*/ 164883 h 1614047"/>
                <a:gd name="connsiteX6" fmla="*/ 252273 w 393431"/>
                <a:gd name="connsiteY6" fmla="*/ 150713 h 1614047"/>
                <a:gd name="connsiteX7" fmla="*/ 258713 w 393431"/>
                <a:gd name="connsiteY7" fmla="*/ 142984 h 1614047"/>
                <a:gd name="connsiteX8" fmla="*/ 261290 w 393431"/>
                <a:gd name="connsiteY8" fmla="*/ 140408 h 1614047"/>
                <a:gd name="connsiteX9" fmla="*/ 258713 w 393431"/>
                <a:gd name="connsiteY9" fmla="*/ 142984 h 1614047"/>
                <a:gd name="connsiteX10" fmla="*/ 250984 w 393431"/>
                <a:gd name="connsiteY10" fmla="*/ 149425 h 1614047"/>
                <a:gd name="connsiteX11" fmla="*/ 214917 w 393431"/>
                <a:gd name="connsiteY11" fmla="*/ 158442 h 1614047"/>
                <a:gd name="connsiteX12" fmla="*/ 169832 w 393431"/>
                <a:gd name="connsiteY12" fmla="*/ 128815 h 1614047"/>
                <a:gd name="connsiteX13" fmla="*/ 176272 w 393431"/>
                <a:gd name="connsiteY13" fmla="*/ 60543 h 1614047"/>
                <a:gd name="connsiteX14" fmla="*/ 250984 w 393431"/>
                <a:gd name="connsiteY14" fmla="*/ 27051 h 1614047"/>
                <a:gd name="connsiteX15" fmla="*/ 324409 w 393431"/>
                <a:gd name="connsiteY15" fmla="*/ 73424 h 1614047"/>
                <a:gd name="connsiteX16" fmla="*/ 324409 w 393431"/>
                <a:gd name="connsiteY16" fmla="*/ 176476 h 1614047"/>
                <a:gd name="connsiteX17" fmla="*/ 272883 w 393431"/>
                <a:gd name="connsiteY17" fmla="*/ 280816 h 1614047"/>
                <a:gd name="connsiteX18" fmla="*/ 213628 w 393431"/>
                <a:gd name="connsiteY18" fmla="*/ 380003 h 1614047"/>
                <a:gd name="connsiteX19" fmla="*/ 184001 w 393431"/>
                <a:gd name="connsiteY19" fmla="*/ 466309 h 1614047"/>
                <a:gd name="connsiteX20" fmla="*/ 184001 w 393431"/>
                <a:gd name="connsiteY20" fmla="*/ 443122 h 1614047"/>
                <a:gd name="connsiteX21" fmla="*/ 176272 w 393431"/>
                <a:gd name="connsiteY21" fmla="*/ 409630 h 1614047"/>
                <a:gd name="connsiteX22" fmla="*/ 180137 w 393431"/>
                <a:gd name="connsiteY22" fmla="*/ 343935 h 1614047"/>
                <a:gd name="connsiteX23" fmla="*/ 178848 w 393431"/>
                <a:gd name="connsiteY23" fmla="*/ 336206 h 1614047"/>
                <a:gd name="connsiteX24" fmla="*/ 154374 w 393431"/>
                <a:gd name="connsiteY24" fmla="*/ 354240 h 1614047"/>
                <a:gd name="connsiteX25" fmla="*/ 137628 w 393431"/>
                <a:gd name="connsiteY25" fmla="*/ 404478 h 1614047"/>
                <a:gd name="connsiteX26" fmla="*/ 158238 w 393431"/>
                <a:gd name="connsiteY26" fmla="*/ 459868 h 1614047"/>
                <a:gd name="connsiteX27" fmla="*/ 154374 w 393431"/>
                <a:gd name="connsiteY27" fmla="*/ 457292 h 1614047"/>
                <a:gd name="connsiteX28" fmla="*/ 123458 w 393431"/>
                <a:gd name="connsiteY28" fmla="*/ 445699 h 1614047"/>
                <a:gd name="connsiteX29" fmla="*/ 74509 w 393431"/>
                <a:gd name="connsiteY29" fmla="*/ 453427 h 1614047"/>
                <a:gd name="connsiteX30" fmla="*/ 33288 w 393431"/>
                <a:gd name="connsiteY30" fmla="*/ 490784 h 1614047"/>
                <a:gd name="connsiteX31" fmla="*/ 17831 w 393431"/>
                <a:gd name="connsiteY31" fmla="*/ 534581 h 1614047"/>
                <a:gd name="connsiteX32" fmla="*/ 17831 w 393431"/>
                <a:gd name="connsiteY32" fmla="*/ 566784 h 1614047"/>
                <a:gd name="connsiteX33" fmla="*/ 20407 w 393431"/>
                <a:gd name="connsiteY33" fmla="*/ 578378 h 1614047"/>
                <a:gd name="connsiteX34" fmla="*/ 20407 w 393431"/>
                <a:gd name="connsiteY34" fmla="*/ 566784 h 1614047"/>
                <a:gd name="connsiteX35" fmla="*/ 24271 w 393431"/>
                <a:gd name="connsiteY35" fmla="*/ 535869 h 1614047"/>
                <a:gd name="connsiteX36" fmla="*/ 42305 w 393431"/>
                <a:gd name="connsiteY36" fmla="*/ 497224 h 1614047"/>
                <a:gd name="connsiteX37" fmla="*/ 79661 w 393431"/>
                <a:gd name="connsiteY37" fmla="*/ 466309 h 1614047"/>
                <a:gd name="connsiteX38" fmla="*/ 150509 w 393431"/>
                <a:gd name="connsiteY38" fmla="*/ 463733 h 1614047"/>
                <a:gd name="connsiteX39" fmla="*/ 165967 w 393431"/>
                <a:gd name="connsiteY39" fmla="*/ 471461 h 1614047"/>
                <a:gd name="connsiteX40" fmla="*/ 168543 w 393431"/>
                <a:gd name="connsiteY40" fmla="*/ 472750 h 1614047"/>
                <a:gd name="connsiteX41" fmla="*/ 172408 w 393431"/>
                <a:gd name="connsiteY41" fmla="*/ 475326 h 1614047"/>
                <a:gd name="connsiteX42" fmla="*/ 145357 w 393431"/>
                <a:gd name="connsiteY42" fmla="*/ 481767 h 1614047"/>
                <a:gd name="connsiteX43" fmla="*/ 30712 w 393431"/>
                <a:gd name="connsiteY43" fmla="*/ 575801 h 1614047"/>
                <a:gd name="connsiteX44" fmla="*/ 2373 w 393431"/>
                <a:gd name="connsiteY44" fmla="*/ 709768 h 1614047"/>
                <a:gd name="connsiteX45" fmla="*/ 80950 w 393431"/>
                <a:gd name="connsiteY45" fmla="*/ 801227 h 1614047"/>
                <a:gd name="connsiteX46" fmla="*/ 136340 w 393431"/>
                <a:gd name="connsiteY46" fmla="*/ 793498 h 1614047"/>
                <a:gd name="connsiteX47" fmla="*/ 172408 w 393431"/>
                <a:gd name="connsiteY47" fmla="*/ 760006 h 1614047"/>
                <a:gd name="connsiteX48" fmla="*/ 180137 w 393431"/>
                <a:gd name="connsiteY48" fmla="*/ 740684 h 1614047"/>
                <a:gd name="connsiteX49" fmla="*/ 180137 w 393431"/>
                <a:gd name="connsiteY49" fmla="*/ 753565 h 1614047"/>
                <a:gd name="connsiteX50" fmla="*/ 217493 w 393431"/>
                <a:gd name="connsiteY50" fmla="*/ 801227 h 1614047"/>
                <a:gd name="connsiteX51" fmla="*/ 239391 w 393431"/>
                <a:gd name="connsiteY51" fmla="*/ 807668 h 1614047"/>
                <a:gd name="connsiteX52" fmla="*/ 217493 w 393431"/>
                <a:gd name="connsiteY52" fmla="*/ 814108 h 1614047"/>
                <a:gd name="connsiteX53" fmla="*/ 180137 w 393431"/>
                <a:gd name="connsiteY53" fmla="*/ 861770 h 1614047"/>
                <a:gd name="connsiteX54" fmla="*/ 180137 w 393431"/>
                <a:gd name="connsiteY54" fmla="*/ 874651 h 1614047"/>
                <a:gd name="connsiteX55" fmla="*/ 172408 w 393431"/>
                <a:gd name="connsiteY55" fmla="*/ 855329 h 1614047"/>
                <a:gd name="connsiteX56" fmla="*/ 136340 w 393431"/>
                <a:gd name="connsiteY56" fmla="*/ 821837 h 1614047"/>
                <a:gd name="connsiteX57" fmla="*/ 80950 w 393431"/>
                <a:gd name="connsiteY57" fmla="*/ 814108 h 1614047"/>
                <a:gd name="connsiteX58" fmla="*/ 2373 w 393431"/>
                <a:gd name="connsiteY58" fmla="*/ 905567 h 1614047"/>
                <a:gd name="connsiteX59" fmla="*/ 30712 w 393431"/>
                <a:gd name="connsiteY59" fmla="*/ 1039534 h 1614047"/>
                <a:gd name="connsiteX60" fmla="*/ 145357 w 393431"/>
                <a:gd name="connsiteY60" fmla="*/ 1133569 h 1614047"/>
                <a:gd name="connsiteX61" fmla="*/ 172408 w 393431"/>
                <a:gd name="connsiteY61" fmla="*/ 1140009 h 1614047"/>
                <a:gd name="connsiteX62" fmla="*/ 168543 w 393431"/>
                <a:gd name="connsiteY62" fmla="*/ 1142586 h 1614047"/>
                <a:gd name="connsiteX63" fmla="*/ 165967 w 393431"/>
                <a:gd name="connsiteY63" fmla="*/ 1143874 h 1614047"/>
                <a:gd name="connsiteX64" fmla="*/ 150509 w 393431"/>
                <a:gd name="connsiteY64" fmla="*/ 1151603 h 1614047"/>
                <a:gd name="connsiteX65" fmla="*/ 79661 w 393431"/>
                <a:gd name="connsiteY65" fmla="*/ 1149026 h 1614047"/>
                <a:gd name="connsiteX66" fmla="*/ 42305 w 393431"/>
                <a:gd name="connsiteY66" fmla="*/ 1118111 h 1614047"/>
                <a:gd name="connsiteX67" fmla="*/ 24271 w 393431"/>
                <a:gd name="connsiteY67" fmla="*/ 1079467 h 1614047"/>
                <a:gd name="connsiteX68" fmla="*/ 20407 w 393431"/>
                <a:gd name="connsiteY68" fmla="*/ 1048551 h 1614047"/>
                <a:gd name="connsiteX69" fmla="*/ 20407 w 393431"/>
                <a:gd name="connsiteY69" fmla="*/ 1036958 h 1614047"/>
                <a:gd name="connsiteX70" fmla="*/ 17831 w 393431"/>
                <a:gd name="connsiteY70" fmla="*/ 1048551 h 1614047"/>
                <a:gd name="connsiteX71" fmla="*/ 17831 w 393431"/>
                <a:gd name="connsiteY71" fmla="*/ 1080755 h 1614047"/>
                <a:gd name="connsiteX72" fmla="*/ 33288 w 393431"/>
                <a:gd name="connsiteY72" fmla="*/ 1124552 h 1614047"/>
                <a:gd name="connsiteX73" fmla="*/ 74509 w 393431"/>
                <a:gd name="connsiteY73" fmla="*/ 1161908 h 1614047"/>
                <a:gd name="connsiteX74" fmla="*/ 123458 w 393431"/>
                <a:gd name="connsiteY74" fmla="*/ 1169637 h 1614047"/>
                <a:gd name="connsiteX75" fmla="*/ 154374 w 393431"/>
                <a:gd name="connsiteY75" fmla="*/ 1158043 h 1614047"/>
                <a:gd name="connsiteX76" fmla="*/ 158238 w 393431"/>
                <a:gd name="connsiteY76" fmla="*/ 1155467 h 1614047"/>
                <a:gd name="connsiteX77" fmla="*/ 137628 w 393431"/>
                <a:gd name="connsiteY77" fmla="*/ 1210858 h 1614047"/>
                <a:gd name="connsiteX78" fmla="*/ 154374 w 393431"/>
                <a:gd name="connsiteY78" fmla="*/ 1261095 h 1614047"/>
                <a:gd name="connsiteX79" fmla="*/ 178848 w 393431"/>
                <a:gd name="connsiteY79" fmla="*/ 1279129 h 1614047"/>
                <a:gd name="connsiteX80" fmla="*/ 180137 w 393431"/>
                <a:gd name="connsiteY80" fmla="*/ 1271400 h 1614047"/>
                <a:gd name="connsiteX81" fmla="*/ 176272 w 393431"/>
                <a:gd name="connsiteY81" fmla="*/ 1205705 h 1614047"/>
                <a:gd name="connsiteX82" fmla="*/ 184001 w 393431"/>
                <a:gd name="connsiteY82" fmla="*/ 1172213 h 1614047"/>
                <a:gd name="connsiteX83" fmla="*/ 184001 w 393431"/>
                <a:gd name="connsiteY83" fmla="*/ 1149026 h 1614047"/>
                <a:gd name="connsiteX84" fmla="*/ 213628 w 393431"/>
                <a:gd name="connsiteY84" fmla="*/ 1235332 h 1614047"/>
                <a:gd name="connsiteX85" fmla="*/ 272883 w 393431"/>
                <a:gd name="connsiteY85" fmla="*/ 1334519 h 1614047"/>
                <a:gd name="connsiteX86" fmla="*/ 324409 w 393431"/>
                <a:gd name="connsiteY86" fmla="*/ 1438859 h 1614047"/>
                <a:gd name="connsiteX87" fmla="*/ 324409 w 393431"/>
                <a:gd name="connsiteY87" fmla="*/ 1541911 h 1614047"/>
                <a:gd name="connsiteX88" fmla="*/ 250984 w 393431"/>
                <a:gd name="connsiteY88" fmla="*/ 1588284 h 1614047"/>
                <a:gd name="connsiteX89" fmla="*/ 176272 w 393431"/>
                <a:gd name="connsiteY89" fmla="*/ 1554792 h 1614047"/>
                <a:gd name="connsiteX90" fmla="*/ 169832 w 393431"/>
                <a:gd name="connsiteY90" fmla="*/ 1485233 h 1614047"/>
                <a:gd name="connsiteX91" fmla="*/ 214917 w 393431"/>
                <a:gd name="connsiteY91" fmla="*/ 1455605 h 1614047"/>
                <a:gd name="connsiteX92" fmla="*/ 250984 w 393431"/>
                <a:gd name="connsiteY92" fmla="*/ 1464622 h 1614047"/>
                <a:gd name="connsiteX93" fmla="*/ 258713 w 393431"/>
                <a:gd name="connsiteY93" fmla="*/ 1471063 h 1614047"/>
                <a:gd name="connsiteX94" fmla="*/ 261290 w 393431"/>
                <a:gd name="connsiteY94" fmla="*/ 1473639 h 1614047"/>
                <a:gd name="connsiteX95" fmla="*/ 258713 w 393431"/>
                <a:gd name="connsiteY95" fmla="*/ 1471063 h 1614047"/>
                <a:gd name="connsiteX96" fmla="*/ 252273 w 393431"/>
                <a:gd name="connsiteY96" fmla="*/ 1463334 h 1614047"/>
                <a:gd name="connsiteX97" fmla="*/ 214917 w 393431"/>
                <a:gd name="connsiteY97" fmla="*/ 1449164 h 1614047"/>
                <a:gd name="connsiteX98" fmla="*/ 185289 w 393431"/>
                <a:gd name="connsiteY98" fmla="*/ 1455605 h 1614047"/>
                <a:gd name="connsiteX99" fmla="*/ 158238 w 393431"/>
                <a:gd name="connsiteY99" fmla="*/ 1480080 h 1614047"/>
                <a:gd name="connsiteX100" fmla="*/ 158238 w 393431"/>
                <a:gd name="connsiteY100" fmla="*/ 1565098 h 1614047"/>
                <a:gd name="connsiteX101" fmla="*/ 248408 w 393431"/>
                <a:gd name="connsiteY101" fmla="*/ 1614047 h 1614047"/>
                <a:gd name="connsiteX102" fmla="*/ 306375 w 393431"/>
                <a:gd name="connsiteY102" fmla="*/ 1601166 h 1614047"/>
                <a:gd name="connsiteX103" fmla="*/ 350171 w 393431"/>
                <a:gd name="connsiteY103" fmla="*/ 1554792 h 1614047"/>
                <a:gd name="connsiteX104" fmla="*/ 363053 w 393431"/>
                <a:gd name="connsiteY104" fmla="*/ 1492961 h 1614047"/>
                <a:gd name="connsiteX105" fmla="*/ 354036 w 393431"/>
                <a:gd name="connsiteY105" fmla="*/ 1429842 h 1614047"/>
                <a:gd name="connsiteX106" fmla="*/ 299934 w 393431"/>
                <a:gd name="connsiteY106" fmla="*/ 1315197 h 1614047"/>
                <a:gd name="connsiteX107" fmla="*/ 240679 w 393431"/>
                <a:gd name="connsiteY107" fmla="*/ 1218586 h 1614047"/>
                <a:gd name="connsiteX108" fmla="*/ 212340 w 393431"/>
                <a:gd name="connsiteY108" fmla="*/ 1149026 h 1614047"/>
                <a:gd name="connsiteX109" fmla="*/ 271595 w 393431"/>
                <a:gd name="connsiteY109" fmla="*/ 1172213 h 1614047"/>
                <a:gd name="connsiteX110" fmla="*/ 343731 w 393431"/>
                <a:gd name="connsiteY110" fmla="*/ 1163196 h 1614047"/>
                <a:gd name="connsiteX111" fmla="*/ 370782 w 393431"/>
                <a:gd name="connsiteY111" fmla="*/ 1136145 h 1614047"/>
                <a:gd name="connsiteX112" fmla="*/ 370782 w 393431"/>
                <a:gd name="connsiteY112" fmla="*/ 1112958 h 1614047"/>
                <a:gd name="connsiteX113" fmla="*/ 348883 w 393431"/>
                <a:gd name="connsiteY113" fmla="*/ 1112958 h 1614047"/>
                <a:gd name="connsiteX114" fmla="*/ 321832 w 393431"/>
                <a:gd name="connsiteY114" fmla="*/ 1124552 h 1614047"/>
                <a:gd name="connsiteX115" fmla="*/ 272883 w 393431"/>
                <a:gd name="connsiteY115" fmla="*/ 1150314 h 1614047"/>
                <a:gd name="connsiteX116" fmla="*/ 211052 w 393431"/>
                <a:gd name="connsiteY116" fmla="*/ 1147738 h 1614047"/>
                <a:gd name="connsiteX117" fmla="*/ 211052 w 393431"/>
                <a:gd name="connsiteY117" fmla="*/ 1143874 h 1614047"/>
                <a:gd name="connsiteX118" fmla="*/ 298646 w 393431"/>
                <a:gd name="connsiteY118" fmla="*/ 1120687 h 1614047"/>
                <a:gd name="connsiteX119" fmla="*/ 388816 w 393431"/>
                <a:gd name="connsiteY119" fmla="*/ 1003466 h 1614047"/>
                <a:gd name="connsiteX120" fmla="*/ 373358 w 393431"/>
                <a:gd name="connsiteY120" fmla="*/ 879804 h 1614047"/>
                <a:gd name="connsiteX121" fmla="*/ 297358 w 393431"/>
                <a:gd name="connsiteY121" fmla="*/ 811532 h 1614047"/>
                <a:gd name="connsiteX122" fmla="*/ 285764 w 393431"/>
                <a:gd name="connsiteY122" fmla="*/ 810244 h 1614047"/>
                <a:gd name="connsiteX123" fmla="*/ 297358 w 393431"/>
                <a:gd name="connsiteY123" fmla="*/ 808956 h 1614047"/>
                <a:gd name="connsiteX124" fmla="*/ 373358 w 393431"/>
                <a:gd name="connsiteY124" fmla="*/ 740684 h 1614047"/>
                <a:gd name="connsiteX125" fmla="*/ 388816 w 393431"/>
                <a:gd name="connsiteY125" fmla="*/ 617022 h 1614047"/>
                <a:gd name="connsiteX126" fmla="*/ 298646 w 393431"/>
                <a:gd name="connsiteY126" fmla="*/ 499801 h 1614047"/>
                <a:gd name="connsiteX127" fmla="*/ 211052 w 393431"/>
                <a:gd name="connsiteY127" fmla="*/ 476614 h 1614047"/>
                <a:gd name="connsiteX128" fmla="*/ 211052 w 393431"/>
                <a:gd name="connsiteY128" fmla="*/ 472750 h 1614047"/>
                <a:gd name="connsiteX129" fmla="*/ 272883 w 393431"/>
                <a:gd name="connsiteY129" fmla="*/ 470173 h 1614047"/>
                <a:gd name="connsiteX130" fmla="*/ 321832 w 393431"/>
                <a:gd name="connsiteY130" fmla="*/ 495936 h 1614047"/>
                <a:gd name="connsiteX131" fmla="*/ 348883 w 393431"/>
                <a:gd name="connsiteY131" fmla="*/ 507530 h 1614047"/>
                <a:gd name="connsiteX132" fmla="*/ 370782 w 393431"/>
                <a:gd name="connsiteY132" fmla="*/ 507530 h 1614047"/>
                <a:gd name="connsiteX133" fmla="*/ 370782 w 393431"/>
                <a:gd name="connsiteY133" fmla="*/ 484343 h 1614047"/>
                <a:gd name="connsiteX134" fmla="*/ 343731 w 393431"/>
                <a:gd name="connsiteY134" fmla="*/ 457292 h 1614047"/>
                <a:gd name="connsiteX135" fmla="*/ 271595 w 393431"/>
                <a:gd name="connsiteY135" fmla="*/ 448275 h 1614047"/>
                <a:gd name="connsiteX136" fmla="*/ 212340 w 393431"/>
                <a:gd name="connsiteY136" fmla="*/ 471461 h 1614047"/>
                <a:gd name="connsiteX137" fmla="*/ 240679 w 393431"/>
                <a:gd name="connsiteY137" fmla="*/ 401902 h 1614047"/>
                <a:gd name="connsiteX138" fmla="*/ 299934 w 393431"/>
                <a:gd name="connsiteY138" fmla="*/ 306579 h 1614047"/>
                <a:gd name="connsiteX139" fmla="*/ 354036 w 393431"/>
                <a:gd name="connsiteY139" fmla="*/ 191934 h 1614047"/>
                <a:gd name="connsiteX140" fmla="*/ 363053 w 393431"/>
                <a:gd name="connsiteY140" fmla="*/ 128815 h 1614047"/>
                <a:gd name="connsiteX141" fmla="*/ 350171 w 393431"/>
                <a:gd name="connsiteY141" fmla="*/ 66984 h 1614047"/>
                <a:gd name="connsiteX142" fmla="*/ 306375 w 393431"/>
                <a:gd name="connsiteY142" fmla="*/ 20610 h 1614047"/>
                <a:gd name="connsiteX143" fmla="*/ 184001 w 393431"/>
                <a:gd name="connsiteY143" fmla="*/ 899126 h 1614047"/>
                <a:gd name="connsiteX144" fmla="*/ 189154 w 393431"/>
                <a:gd name="connsiteY144" fmla="*/ 905567 h 1614047"/>
                <a:gd name="connsiteX145" fmla="*/ 196883 w 393431"/>
                <a:gd name="connsiteY145" fmla="*/ 933906 h 1614047"/>
                <a:gd name="connsiteX146" fmla="*/ 186577 w 393431"/>
                <a:gd name="connsiteY146" fmla="*/ 968686 h 1614047"/>
                <a:gd name="connsiteX147" fmla="*/ 176272 w 393431"/>
                <a:gd name="connsiteY147" fmla="*/ 981567 h 1614047"/>
                <a:gd name="connsiteX148" fmla="*/ 185289 w 393431"/>
                <a:gd name="connsiteY148" fmla="*/ 966110 h 1614047"/>
                <a:gd name="connsiteX149" fmla="*/ 190442 w 393431"/>
                <a:gd name="connsiteY149" fmla="*/ 927465 h 1614047"/>
                <a:gd name="connsiteX150" fmla="*/ 184001 w 393431"/>
                <a:gd name="connsiteY150" fmla="*/ 949364 h 1614047"/>
                <a:gd name="connsiteX151" fmla="*/ 178848 w 393431"/>
                <a:gd name="connsiteY151" fmla="*/ 958381 h 1614047"/>
                <a:gd name="connsiteX152" fmla="*/ 184001 w 393431"/>
                <a:gd name="connsiteY152" fmla="*/ 946787 h 1614047"/>
                <a:gd name="connsiteX153" fmla="*/ 186577 w 393431"/>
                <a:gd name="connsiteY153" fmla="*/ 918448 h 1614047"/>
                <a:gd name="connsiteX154" fmla="*/ 178848 w 393431"/>
                <a:gd name="connsiteY154" fmla="*/ 904279 h 1614047"/>
                <a:gd name="connsiteX155" fmla="*/ 181425 w 393431"/>
                <a:gd name="connsiteY155" fmla="*/ 886245 h 1614047"/>
                <a:gd name="connsiteX156" fmla="*/ 185289 w 393431"/>
                <a:gd name="connsiteY156" fmla="*/ 896550 h 1614047"/>
                <a:gd name="connsiteX157" fmla="*/ 181425 w 393431"/>
                <a:gd name="connsiteY157" fmla="*/ 1141298 h 1614047"/>
                <a:gd name="connsiteX158" fmla="*/ 181425 w 393431"/>
                <a:gd name="connsiteY158" fmla="*/ 1141298 h 1614047"/>
                <a:gd name="connsiteX159" fmla="*/ 163391 w 393431"/>
                <a:gd name="connsiteY159" fmla="*/ 1165772 h 1614047"/>
                <a:gd name="connsiteX160" fmla="*/ 158238 w 393431"/>
                <a:gd name="connsiteY160" fmla="*/ 1200552 h 1614047"/>
                <a:gd name="connsiteX161" fmla="*/ 160815 w 393431"/>
                <a:gd name="connsiteY161" fmla="*/ 1217298 h 1614047"/>
                <a:gd name="connsiteX162" fmla="*/ 158238 w 393431"/>
                <a:gd name="connsiteY162" fmla="*/ 1204417 h 1614047"/>
                <a:gd name="connsiteX163" fmla="*/ 158238 w 393431"/>
                <a:gd name="connsiteY163" fmla="*/ 1176078 h 1614047"/>
                <a:gd name="connsiteX164" fmla="*/ 154374 w 393431"/>
                <a:gd name="connsiteY164" fmla="*/ 1223739 h 1614047"/>
                <a:gd name="connsiteX165" fmla="*/ 159526 w 393431"/>
                <a:gd name="connsiteY165" fmla="*/ 1245637 h 1614047"/>
                <a:gd name="connsiteX166" fmla="*/ 151798 w 393431"/>
                <a:gd name="connsiteY166" fmla="*/ 1226315 h 1614047"/>
                <a:gd name="connsiteX167" fmla="*/ 149221 w 393431"/>
                <a:gd name="connsiteY167" fmla="*/ 1182518 h 1614047"/>
                <a:gd name="connsiteX168" fmla="*/ 173696 w 393431"/>
                <a:gd name="connsiteY168" fmla="*/ 1134857 h 1614047"/>
                <a:gd name="connsiteX169" fmla="*/ 180137 w 393431"/>
                <a:gd name="connsiteY169" fmla="*/ 1136145 h 1614047"/>
                <a:gd name="connsiteX170" fmla="*/ 180137 w 393431"/>
                <a:gd name="connsiteY170" fmla="*/ 1141298 h 1614047"/>
                <a:gd name="connsiteX171" fmla="*/ 288341 w 393431"/>
                <a:gd name="connsiteY171" fmla="*/ 828278 h 1614047"/>
                <a:gd name="connsiteX172" fmla="*/ 346307 w 393431"/>
                <a:gd name="connsiteY172" fmla="*/ 887533 h 1614047"/>
                <a:gd name="connsiteX173" fmla="*/ 355324 w 393431"/>
                <a:gd name="connsiteY173" fmla="*/ 989296 h 1614047"/>
                <a:gd name="connsiteX174" fmla="*/ 281900 w 393431"/>
                <a:gd name="connsiteY174" fmla="*/ 1082043 h 1614047"/>
                <a:gd name="connsiteX175" fmla="*/ 205900 w 393431"/>
                <a:gd name="connsiteY175" fmla="*/ 1100077 h 1614047"/>
                <a:gd name="connsiteX176" fmla="*/ 211052 w 393431"/>
                <a:gd name="connsiteY176" fmla="*/ 1058856 h 1614047"/>
                <a:gd name="connsiteX177" fmla="*/ 244544 w 393431"/>
                <a:gd name="connsiteY177" fmla="*/ 1016347 h 1614047"/>
                <a:gd name="connsiteX178" fmla="*/ 284476 w 393431"/>
                <a:gd name="connsiteY178" fmla="*/ 1009907 h 1614047"/>
                <a:gd name="connsiteX179" fmla="*/ 311527 w 393431"/>
                <a:gd name="connsiteY179" fmla="*/ 1022788 h 1614047"/>
                <a:gd name="connsiteX180" fmla="*/ 324409 w 393431"/>
                <a:gd name="connsiteY180" fmla="*/ 1043398 h 1614047"/>
                <a:gd name="connsiteX181" fmla="*/ 315392 w 393431"/>
                <a:gd name="connsiteY181" fmla="*/ 1018923 h 1614047"/>
                <a:gd name="connsiteX182" fmla="*/ 288341 w 393431"/>
                <a:gd name="connsiteY182" fmla="*/ 998313 h 1614047"/>
                <a:gd name="connsiteX183" fmla="*/ 236815 w 393431"/>
                <a:gd name="connsiteY183" fmla="*/ 999601 h 1614047"/>
                <a:gd name="connsiteX184" fmla="*/ 187865 w 393431"/>
                <a:gd name="connsiteY184" fmla="*/ 1048551 h 1614047"/>
                <a:gd name="connsiteX185" fmla="*/ 177560 w 393431"/>
                <a:gd name="connsiteY185" fmla="*/ 1097501 h 1614047"/>
                <a:gd name="connsiteX186" fmla="*/ 154374 w 393431"/>
                <a:gd name="connsiteY186" fmla="*/ 1094924 h 1614047"/>
                <a:gd name="connsiteX187" fmla="*/ 55187 w 393431"/>
                <a:gd name="connsiteY187" fmla="*/ 1017636 h 1614047"/>
                <a:gd name="connsiteX188" fmla="*/ 25559 w 393431"/>
                <a:gd name="connsiteY188" fmla="*/ 904279 h 1614047"/>
                <a:gd name="connsiteX189" fmla="*/ 84814 w 393431"/>
                <a:gd name="connsiteY189" fmla="*/ 826990 h 1614047"/>
                <a:gd name="connsiteX190" fmla="*/ 160815 w 393431"/>
                <a:gd name="connsiteY190" fmla="*/ 856617 h 1614047"/>
                <a:gd name="connsiteX191" fmla="*/ 167255 w 393431"/>
                <a:gd name="connsiteY191" fmla="*/ 914584 h 1614047"/>
                <a:gd name="connsiteX192" fmla="*/ 167255 w 393431"/>
                <a:gd name="connsiteY192" fmla="*/ 917160 h 1614047"/>
                <a:gd name="connsiteX193" fmla="*/ 167255 w 393431"/>
                <a:gd name="connsiteY193" fmla="*/ 918448 h 1614047"/>
                <a:gd name="connsiteX194" fmla="*/ 167255 w 393431"/>
                <a:gd name="connsiteY194" fmla="*/ 923601 h 1614047"/>
                <a:gd name="connsiteX195" fmla="*/ 137628 w 393431"/>
                <a:gd name="connsiteY195" fmla="*/ 958381 h 1614047"/>
                <a:gd name="connsiteX196" fmla="*/ 126035 w 393431"/>
                <a:gd name="connsiteY196" fmla="*/ 963533 h 1614047"/>
                <a:gd name="connsiteX197" fmla="*/ 122170 w 393431"/>
                <a:gd name="connsiteY197" fmla="*/ 964821 h 1614047"/>
                <a:gd name="connsiteX198" fmla="*/ 126035 w 393431"/>
                <a:gd name="connsiteY198" fmla="*/ 964821 h 1614047"/>
                <a:gd name="connsiteX199" fmla="*/ 137628 w 393431"/>
                <a:gd name="connsiteY199" fmla="*/ 959669 h 1614047"/>
                <a:gd name="connsiteX200" fmla="*/ 167255 w 393431"/>
                <a:gd name="connsiteY200" fmla="*/ 931330 h 1614047"/>
                <a:gd name="connsiteX201" fmla="*/ 167255 w 393431"/>
                <a:gd name="connsiteY201" fmla="*/ 944211 h 1614047"/>
                <a:gd name="connsiteX202" fmla="*/ 154374 w 393431"/>
                <a:gd name="connsiteY202" fmla="*/ 993161 h 1614047"/>
                <a:gd name="connsiteX203" fmla="*/ 154374 w 393431"/>
                <a:gd name="connsiteY203" fmla="*/ 999601 h 1614047"/>
                <a:gd name="connsiteX204" fmla="*/ 178848 w 393431"/>
                <a:gd name="connsiteY204" fmla="*/ 991873 h 1614047"/>
                <a:gd name="connsiteX205" fmla="*/ 203323 w 393431"/>
                <a:gd name="connsiteY205" fmla="*/ 955804 h 1614047"/>
                <a:gd name="connsiteX206" fmla="*/ 199459 w 393431"/>
                <a:gd name="connsiteY206" fmla="*/ 921025 h 1614047"/>
                <a:gd name="connsiteX207" fmla="*/ 202035 w 393431"/>
                <a:gd name="connsiteY207" fmla="*/ 922313 h 1614047"/>
                <a:gd name="connsiteX208" fmla="*/ 198171 w 393431"/>
                <a:gd name="connsiteY208" fmla="*/ 918448 h 1614047"/>
                <a:gd name="connsiteX209" fmla="*/ 190442 w 393431"/>
                <a:gd name="connsiteY209" fmla="*/ 901702 h 1614047"/>
                <a:gd name="connsiteX210" fmla="*/ 187865 w 393431"/>
                <a:gd name="connsiteY210" fmla="*/ 899126 h 1614047"/>
                <a:gd name="connsiteX211" fmla="*/ 187865 w 393431"/>
                <a:gd name="connsiteY211" fmla="*/ 896550 h 1614047"/>
                <a:gd name="connsiteX212" fmla="*/ 187865 w 393431"/>
                <a:gd name="connsiteY212" fmla="*/ 860482 h 1614047"/>
                <a:gd name="connsiteX213" fmla="*/ 222645 w 393431"/>
                <a:gd name="connsiteY213" fmla="*/ 825702 h 1614047"/>
                <a:gd name="connsiteX214" fmla="*/ 287053 w 393431"/>
                <a:gd name="connsiteY214" fmla="*/ 828278 h 1614047"/>
                <a:gd name="connsiteX215" fmla="*/ 177560 w 393431"/>
                <a:gd name="connsiteY215" fmla="*/ 700751 h 1614047"/>
                <a:gd name="connsiteX216" fmla="*/ 185289 w 393431"/>
                <a:gd name="connsiteY216" fmla="*/ 686582 h 1614047"/>
                <a:gd name="connsiteX217" fmla="*/ 182713 w 393431"/>
                <a:gd name="connsiteY217" fmla="*/ 658243 h 1614047"/>
                <a:gd name="connsiteX218" fmla="*/ 177560 w 393431"/>
                <a:gd name="connsiteY218" fmla="*/ 646649 h 1614047"/>
                <a:gd name="connsiteX219" fmla="*/ 182713 w 393431"/>
                <a:gd name="connsiteY219" fmla="*/ 655666 h 1614047"/>
                <a:gd name="connsiteX220" fmla="*/ 189154 w 393431"/>
                <a:gd name="connsiteY220" fmla="*/ 677565 h 1614047"/>
                <a:gd name="connsiteX221" fmla="*/ 184001 w 393431"/>
                <a:gd name="connsiteY221" fmla="*/ 638921 h 1614047"/>
                <a:gd name="connsiteX222" fmla="*/ 174984 w 393431"/>
                <a:gd name="connsiteY222" fmla="*/ 623463 h 1614047"/>
                <a:gd name="connsiteX223" fmla="*/ 185289 w 393431"/>
                <a:gd name="connsiteY223" fmla="*/ 636344 h 1614047"/>
                <a:gd name="connsiteX224" fmla="*/ 195594 w 393431"/>
                <a:gd name="connsiteY224" fmla="*/ 671124 h 1614047"/>
                <a:gd name="connsiteX225" fmla="*/ 187865 w 393431"/>
                <a:gd name="connsiteY225" fmla="*/ 699463 h 1614047"/>
                <a:gd name="connsiteX226" fmla="*/ 182713 w 393431"/>
                <a:gd name="connsiteY226" fmla="*/ 705904 h 1614047"/>
                <a:gd name="connsiteX227" fmla="*/ 178848 w 393431"/>
                <a:gd name="connsiteY227" fmla="*/ 716209 h 1614047"/>
                <a:gd name="connsiteX228" fmla="*/ 176272 w 393431"/>
                <a:gd name="connsiteY228" fmla="*/ 698175 h 1614047"/>
                <a:gd name="connsiteX229" fmla="*/ 281900 w 393431"/>
                <a:gd name="connsiteY229" fmla="*/ 525564 h 1614047"/>
                <a:gd name="connsiteX230" fmla="*/ 355324 w 393431"/>
                <a:gd name="connsiteY230" fmla="*/ 618310 h 1614047"/>
                <a:gd name="connsiteX231" fmla="*/ 346307 w 393431"/>
                <a:gd name="connsiteY231" fmla="*/ 720074 h 1614047"/>
                <a:gd name="connsiteX232" fmla="*/ 288341 w 393431"/>
                <a:gd name="connsiteY232" fmla="*/ 779328 h 1614047"/>
                <a:gd name="connsiteX233" fmla="*/ 223934 w 393431"/>
                <a:gd name="connsiteY233" fmla="*/ 781905 h 1614047"/>
                <a:gd name="connsiteX234" fmla="*/ 189154 w 393431"/>
                <a:gd name="connsiteY234" fmla="*/ 747125 h 1614047"/>
                <a:gd name="connsiteX235" fmla="*/ 189154 w 393431"/>
                <a:gd name="connsiteY235" fmla="*/ 711057 h 1614047"/>
                <a:gd name="connsiteX236" fmla="*/ 189154 w 393431"/>
                <a:gd name="connsiteY236" fmla="*/ 708480 h 1614047"/>
                <a:gd name="connsiteX237" fmla="*/ 191730 w 393431"/>
                <a:gd name="connsiteY237" fmla="*/ 705904 h 1614047"/>
                <a:gd name="connsiteX238" fmla="*/ 199459 w 393431"/>
                <a:gd name="connsiteY238" fmla="*/ 689158 h 1614047"/>
                <a:gd name="connsiteX239" fmla="*/ 203323 w 393431"/>
                <a:gd name="connsiteY239" fmla="*/ 685294 h 1614047"/>
                <a:gd name="connsiteX240" fmla="*/ 200747 w 393431"/>
                <a:gd name="connsiteY240" fmla="*/ 686582 h 1614047"/>
                <a:gd name="connsiteX241" fmla="*/ 204611 w 393431"/>
                <a:gd name="connsiteY241" fmla="*/ 651802 h 1614047"/>
                <a:gd name="connsiteX242" fmla="*/ 180137 w 393431"/>
                <a:gd name="connsiteY242" fmla="*/ 615734 h 1614047"/>
                <a:gd name="connsiteX243" fmla="*/ 155662 w 393431"/>
                <a:gd name="connsiteY243" fmla="*/ 608005 h 1614047"/>
                <a:gd name="connsiteX244" fmla="*/ 155662 w 393431"/>
                <a:gd name="connsiteY244" fmla="*/ 614446 h 1614047"/>
                <a:gd name="connsiteX245" fmla="*/ 168543 w 393431"/>
                <a:gd name="connsiteY245" fmla="*/ 663395 h 1614047"/>
                <a:gd name="connsiteX246" fmla="*/ 168543 w 393431"/>
                <a:gd name="connsiteY246" fmla="*/ 676277 h 1614047"/>
                <a:gd name="connsiteX247" fmla="*/ 138916 w 393431"/>
                <a:gd name="connsiteY247" fmla="*/ 647938 h 1614047"/>
                <a:gd name="connsiteX248" fmla="*/ 127323 w 393431"/>
                <a:gd name="connsiteY248" fmla="*/ 642785 h 1614047"/>
                <a:gd name="connsiteX249" fmla="*/ 123458 w 393431"/>
                <a:gd name="connsiteY249" fmla="*/ 642785 h 1614047"/>
                <a:gd name="connsiteX250" fmla="*/ 127323 w 393431"/>
                <a:gd name="connsiteY250" fmla="*/ 644073 h 1614047"/>
                <a:gd name="connsiteX251" fmla="*/ 138916 w 393431"/>
                <a:gd name="connsiteY251" fmla="*/ 649226 h 1614047"/>
                <a:gd name="connsiteX252" fmla="*/ 168543 w 393431"/>
                <a:gd name="connsiteY252" fmla="*/ 684006 h 1614047"/>
                <a:gd name="connsiteX253" fmla="*/ 168543 w 393431"/>
                <a:gd name="connsiteY253" fmla="*/ 689158 h 1614047"/>
                <a:gd name="connsiteX254" fmla="*/ 168543 w 393431"/>
                <a:gd name="connsiteY254" fmla="*/ 690446 h 1614047"/>
                <a:gd name="connsiteX255" fmla="*/ 168543 w 393431"/>
                <a:gd name="connsiteY255" fmla="*/ 693023 h 1614047"/>
                <a:gd name="connsiteX256" fmla="*/ 162103 w 393431"/>
                <a:gd name="connsiteY256" fmla="*/ 750989 h 1614047"/>
                <a:gd name="connsiteX257" fmla="*/ 86102 w 393431"/>
                <a:gd name="connsiteY257" fmla="*/ 780617 h 1614047"/>
                <a:gd name="connsiteX258" fmla="*/ 26848 w 393431"/>
                <a:gd name="connsiteY258" fmla="*/ 703328 h 1614047"/>
                <a:gd name="connsiteX259" fmla="*/ 56475 w 393431"/>
                <a:gd name="connsiteY259" fmla="*/ 589971 h 1614047"/>
                <a:gd name="connsiteX260" fmla="*/ 155662 w 393431"/>
                <a:gd name="connsiteY260" fmla="*/ 512682 h 1614047"/>
                <a:gd name="connsiteX261" fmla="*/ 178848 w 393431"/>
                <a:gd name="connsiteY261" fmla="*/ 510106 h 1614047"/>
                <a:gd name="connsiteX262" fmla="*/ 189154 w 393431"/>
                <a:gd name="connsiteY262" fmla="*/ 559055 h 1614047"/>
                <a:gd name="connsiteX263" fmla="*/ 238103 w 393431"/>
                <a:gd name="connsiteY263" fmla="*/ 608005 h 1614047"/>
                <a:gd name="connsiteX264" fmla="*/ 289629 w 393431"/>
                <a:gd name="connsiteY264" fmla="*/ 609293 h 1614047"/>
                <a:gd name="connsiteX265" fmla="*/ 316680 w 393431"/>
                <a:gd name="connsiteY265" fmla="*/ 588683 h 1614047"/>
                <a:gd name="connsiteX266" fmla="*/ 325697 w 393431"/>
                <a:gd name="connsiteY266" fmla="*/ 564208 h 1614047"/>
                <a:gd name="connsiteX267" fmla="*/ 312815 w 393431"/>
                <a:gd name="connsiteY267" fmla="*/ 584818 h 1614047"/>
                <a:gd name="connsiteX268" fmla="*/ 285764 w 393431"/>
                <a:gd name="connsiteY268" fmla="*/ 597700 h 1614047"/>
                <a:gd name="connsiteX269" fmla="*/ 245832 w 393431"/>
                <a:gd name="connsiteY269" fmla="*/ 591259 h 1614047"/>
                <a:gd name="connsiteX270" fmla="*/ 212340 w 393431"/>
                <a:gd name="connsiteY270" fmla="*/ 548750 h 1614047"/>
                <a:gd name="connsiteX271" fmla="*/ 207188 w 393431"/>
                <a:gd name="connsiteY271" fmla="*/ 507530 h 1614047"/>
                <a:gd name="connsiteX272" fmla="*/ 283188 w 393431"/>
                <a:gd name="connsiteY272" fmla="*/ 525564 h 1614047"/>
                <a:gd name="connsiteX273" fmla="*/ 172408 w 393431"/>
                <a:gd name="connsiteY273" fmla="*/ 472750 h 1614047"/>
                <a:gd name="connsiteX274" fmla="*/ 147933 w 393431"/>
                <a:gd name="connsiteY274" fmla="*/ 425088 h 1614047"/>
                <a:gd name="connsiteX275" fmla="*/ 150509 w 393431"/>
                <a:gd name="connsiteY275" fmla="*/ 381291 h 1614047"/>
                <a:gd name="connsiteX276" fmla="*/ 158238 w 393431"/>
                <a:gd name="connsiteY276" fmla="*/ 361969 h 1614047"/>
                <a:gd name="connsiteX277" fmla="*/ 153086 w 393431"/>
                <a:gd name="connsiteY277" fmla="*/ 383868 h 1614047"/>
                <a:gd name="connsiteX278" fmla="*/ 156950 w 393431"/>
                <a:gd name="connsiteY278" fmla="*/ 431529 h 1614047"/>
                <a:gd name="connsiteX279" fmla="*/ 156950 w 393431"/>
                <a:gd name="connsiteY279" fmla="*/ 403190 h 1614047"/>
                <a:gd name="connsiteX280" fmla="*/ 159526 w 393431"/>
                <a:gd name="connsiteY280" fmla="*/ 390308 h 1614047"/>
                <a:gd name="connsiteX281" fmla="*/ 156950 w 393431"/>
                <a:gd name="connsiteY281" fmla="*/ 407054 h 1614047"/>
                <a:gd name="connsiteX282" fmla="*/ 162103 w 393431"/>
                <a:gd name="connsiteY282" fmla="*/ 441834 h 1614047"/>
                <a:gd name="connsiteX283" fmla="*/ 180137 w 393431"/>
                <a:gd name="connsiteY283" fmla="*/ 466309 h 1614047"/>
                <a:gd name="connsiteX284" fmla="*/ 180137 w 393431"/>
                <a:gd name="connsiteY284" fmla="*/ 466309 h 1614047"/>
                <a:gd name="connsiteX285" fmla="*/ 180137 w 393431"/>
                <a:gd name="connsiteY285" fmla="*/ 471461 h 1614047"/>
                <a:gd name="connsiteX286" fmla="*/ 173696 w 393431"/>
                <a:gd name="connsiteY286" fmla="*/ 472750 h 161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393431" h="1614047">
                  <a:moveTo>
                    <a:pt x="306375" y="12881"/>
                  </a:moveTo>
                  <a:cubicBezTo>
                    <a:pt x="288341" y="3864"/>
                    <a:pt x="267730" y="0"/>
                    <a:pt x="248408" y="0"/>
                  </a:cubicBezTo>
                  <a:cubicBezTo>
                    <a:pt x="211052" y="0"/>
                    <a:pt x="176272" y="20610"/>
                    <a:pt x="158238" y="48950"/>
                  </a:cubicBezTo>
                  <a:cubicBezTo>
                    <a:pt x="141492" y="78577"/>
                    <a:pt x="144069" y="110781"/>
                    <a:pt x="158238" y="133967"/>
                  </a:cubicBezTo>
                  <a:cubicBezTo>
                    <a:pt x="164679" y="145561"/>
                    <a:pt x="174984" y="153289"/>
                    <a:pt x="185289" y="158442"/>
                  </a:cubicBezTo>
                  <a:cubicBezTo>
                    <a:pt x="195594" y="163595"/>
                    <a:pt x="205900" y="164883"/>
                    <a:pt x="214917" y="164883"/>
                  </a:cubicBezTo>
                  <a:cubicBezTo>
                    <a:pt x="232950" y="164883"/>
                    <a:pt x="245832" y="157154"/>
                    <a:pt x="252273" y="150713"/>
                  </a:cubicBezTo>
                  <a:cubicBezTo>
                    <a:pt x="256137" y="148137"/>
                    <a:pt x="257425" y="145561"/>
                    <a:pt x="258713" y="142984"/>
                  </a:cubicBezTo>
                  <a:cubicBezTo>
                    <a:pt x="260002" y="141696"/>
                    <a:pt x="261290" y="140408"/>
                    <a:pt x="261290" y="140408"/>
                  </a:cubicBezTo>
                  <a:cubicBezTo>
                    <a:pt x="261290" y="140408"/>
                    <a:pt x="261290" y="140408"/>
                    <a:pt x="258713" y="142984"/>
                  </a:cubicBezTo>
                  <a:cubicBezTo>
                    <a:pt x="257425" y="144272"/>
                    <a:pt x="254849" y="146849"/>
                    <a:pt x="250984" y="149425"/>
                  </a:cubicBezTo>
                  <a:cubicBezTo>
                    <a:pt x="243256" y="154578"/>
                    <a:pt x="231662" y="159730"/>
                    <a:pt x="214917" y="158442"/>
                  </a:cubicBezTo>
                  <a:cubicBezTo>
                    <a:pt x="199459" y="158442"/>
                    <a:pt x="178848" y="148137"/>
                    <a:pt x="169832" y="128815"/>
                  </a:cubicBezTo>
                  <a:cubicBezTo>
                    <a:pt x="159526" y="109492"/>
                    <a:pt x="160815" y="81153"/>
                    <a:pt x="176272" y="60543"/>
                  </a:cubicBezTo>
                  <a:cubicBezTo>
                    <a:pt x="191730" y="38644"/>
                    <a:pt x="220069" y="25763"/>
                    <a:pt x="250984" y="27051"/>
                  </a:cubicBezTo>
                  <a:cubicBezTo>
                    <a:pt x="281900" y="27051"/>
                    <a:pt x="312815" y="43797"/>
                    <a:pt x="324409" y="73424"/>
                  </a:cubicBezTo>
                  <a:cubicBezTo>
                    <a:pt x="336002" y="103052"/>
                    <a:pt x="333426" y="141696"/>
                    <a:pt x="324409" y="176476"/>
                  </a:cubicBezTo>
                  <a:cubicBezTo>
                    <a:pt x="314104" y="212544"/>
                    <a:pt x="294781" y="247324"/>
                    <a:pt x="272883" y="280816"/>
                  </a:cubicBezTo>
                  <a:cubicBezTo>
                    <a:pt x="250984" y="315596"/>
                    <a:pt x="230374" y="347799"/>
                    <a:pt x="213628" y="380003"/>
                  </a:cubicBezTo>
                  <a:cubicBezTo>
                    <a:pt x="199459" y="409630"/>
                    <a:pt x="189154" y="437970"/>
                    <a:pt x="184001" y="466309"/>
                  </a:cubicBezTo>
                  <a:cubicBezTo>
                    <a:pt x="184001" y="461156"/>
                    <a:pt x="184001" y="452139"/>
                    <a:pt x="184001" y="443122"/>
                  </a:cubicBezTo>
                  <a:cubicBezTo>
                    <a:pt x="184001" y="432817"/>
                    <a:pt x="182713" y="422512"/>
                    <a:pt x="176272" y="409630"/>
                  </a:cubicBezTo>
                  <a:cubicBezTo>
                    <a:pt x="164679" y="383868"/>
                    <a:pt x="167255" y="359393"/>
                    <a:pt x="180137" y="343935"/>
                  </a:cubicBezTo>
                  <a:cubicBezTo>
                    <a:pt x="185289" y="337494"/>
                    <a:pt x="184001" y="336206"/>
                    <a:pt x="178848" y="336206"/>
                  </a:cubicBezTo>
                  <a:cubicBezTo>
                    <a:pt x="173696" y="336206"/>
                    <a:pt x="163391" y="342647"/>
                    <a:pt x="154374" y="354240"/>
                  </a:cubicBezTo>
                  <a:cubicBezTo>
                    <a:pt x="145357" y="365833"/>
                    <a:pt x="137628" y="383868"/>
                    <a:pt x="137628" y="404478"/>
                  </a:cubicBezTo>
                  <a:cubicBezTo>
                    <a:pt x="137628" y="422512"/>
                    <a:pt x="144069" y="443122"/>
                    <a:pt x="158238" y="459868"/>
                  </a:cubicBezTo>
                  <a:cubicBezTo>
                    <a:pt x="156950" y="459868"/>
                    <a:pt x="156950" y="457292"/>
                    <a:pt x="154374" y="457292"/>
                  </a:cubicBezTo>
                  <a:cubicBezTo>
                    <a:pt x="146645" y="452139"/>
                    <a:pt x="137628" y="448275"/>
                    <a:pt x="123458" y="445699"/>
                  </a:cubicBezTo>
                  <a:cubicBezTo>
                    <a:pt x="110577" y="443122"/>
                    <a:pt x="92543" y="445699"/>
                    <a:pt x="74509" y="453427"/>
                  </a:cubicBezTo>
                  <a:cubicBezTo>
                    <a:pt x="56475" y="461156"/>
                    <a:pt x="42305" y="475326"/>
                    <a:pt x="33288" y="490784"/>
                  </a:cubicBezTo>
                  <a:cubicBezTo>
                    <a:pt x="24271" y="506241"/>
                    <a:pt x="19119" y="521699"/>
                    <a:pt x="17831" y="534581"/>
                  </a:cubicBezTo>
                  <a:cubicBezTo>
                    <a:pt x="16542" y="547462"/>
                    <a:pt x="17831" y="559055"/>
                    <a:pt x="17831" y="566784"/>
                  </a:cubicBezTo>
                  <a:cubicBezTo>
                    <a:pt x="19119" y="574513"/>
                    <a:pt x="20407" y="578378"/>
                    <a:pt x="20407" y="578378"/>
                  </a:cubicBezTo>
                  <a:cubicBezTo>
                    <a:pt x="20407" y="578378"/>
                    <a:pt x="20407" y="574513"/>
                    <a:pt x="20407" y="566784"/>
                  </a:cubicBezTo>
                  <a:cubicBezTo>
                    <a:pt x="20407" y="559055"/>
                    <a:pt x="20407" y="548750"/>
                    <a:pt x="24271" y="535869"/>
                  </a:cubicBezTo>
                  <a:cubicBezTo>
                    <a:pt x="26848" y="522987"/>
                    <a:pt x="33288" y="510106"/>
                    <a:pt x="42305" y="497224"/>
                  </a:cubicBezTo>
                  <a:cubicBezTo>
                    <a:pt x="51322" y="484343"/>
                    <a:pt x="65492" y="474038"/>
                    <a:pt x="79661" y="466309"/>
                  </a:cubicBezTo>
                  <a:cubicBezTo>
                    <a:pt x="110577" y="452139"/>
                    <a:pt x="136340" y="458580"/>
                    <a:pt x="150509" y="463733"/>
                  </a:cubicBezTo>
                  <a:cubicBezTo>
                    <a:pt x="158238" y="466309"/>
                    <a:pt x="163391" y="468885"/>
                    <a:pt x="165967" y="471461"/>
                  </a:cubicBezTo>
                  <a:cubicBezTo>
                    <a:pt x="167255" y="471461"/>
                    <a:pt x="167255" y="471461"/>
                    <a:pt x="168543" y="472750"/>
                  </a:cubicBezTo>
                  <a:cubicBezTo>
                    <a:pt x="168543" y="472750"/>
                    <a:pt x="172408" y="475326"/>
                    <a:pt x="172408" y="475326"/>
                  </a:cubicBezTo>
                  <a:cubicBezTo>
                    <a:pt x="163391" y="476614"/>
                    <a:pt x="153086" y="477902"/>
                    <a:pt x="145357" y="481767"/>
                  </a:cubicBezTo>
                  <a:cubicBezTo>
                    <a:pt x="95119" y="498513"/>
                    <a:pt x="55187" y="534581"/>
                    <a:pt x="30712" y="575801"/>
                  </a:cubicBezTo>
                  <a:cubicBezTo>
                    <a:pt x="6237" y="617022"/>
                    <a:pt x="-5356" y="664683"/>
                    <a:pt x="2373" y="709768"/>
                  </a:cubicBezTo>
                  <a:cubicBezTo>
                    <a:pt x="8814" y="754854"/>
                    <a:pt x="42305" y="792210"/>
                    <a:pt x="80950" y="801227"/>
                  </a:cubicBezTo>
                  <a:cubicBezTo>
                    <a:pt x="100272" y="805091"/>
                    <a:pt x="120882" y="801227"/>
                    <a:pt x="136340" y="793498"/>
                  </a:cubicBezTo>
                  <a:cubicBezTo>
                    <a:pt x="151798" y="785769"/>
                    <a:pt x="164679" y="772888"/>
                    <a:pt x="172408" y="760006"/>
                  </a:cubicBezTo>
                  <a:cubicBezTo>
                    <a:pt x="176272" y="753565"/>
                    <a:pt x="178848" y="747125"/>
                    <a:pt x="180137" y="740684"/>
                  </a:cubicBezTo>
                  <a:cubicBezTo>
                    <a:pt x="180137" y="744548"/>
                    <a:pt x="180137" y="748413"/>
                    <a:pt x="180137" y="753565"/>
                  </a:cubicBezTo>
                  <a:cubicBezTo>
                    <a:pt x="184001" y="770311"/>
                    <a:pt x="195594" y="789634"/>
                    <a:pt x="217493" y="801227"/>
                  </a:cubicBezTo>
                  <a:cubicBezTo>
                    <a:pt x="223934" y="805091"/>
                    <a:pt x="231662" y="805091"/>
                    <a:pt x="239391" y="807668"/>
                  </a:cubicBezTo>
                  <a:cubicBezTo>
                    <a:pt x="231662" y="810244"/>
                    <a:pt x="223934" y="810244"/>
                    <a:pt x="217493" y="814108"/>
                  </a:cubicBezTo>
                  <a:cubicBezTo>
                    <a:pt x="195594" y="825702"/>
                    <a:pt x="182713" y="845024"/>
                    <a:pt x="180137" y="861770"/>
                  </a:cubicBezTo>
                  <a:cubicBezTo>
                    <a:pt x="180137" y="866922"/>
                    <a:pt x="180137" y="869499"/>
                    <a:pt x="180137" y="874651"/>
                  </a:cubicBezTo>
                  <a:cubicBezTo>
                    <a:pt x="178848" y="868210"/>
                    <a:pt x="176272" y="861770"/>
                    <a:pt x="172408" y="855329"/>
                  </a:cubicBezTo>
                  <a:cubicBezTo>
                    <a:pt x="164679" y="842448"/>
                    <a:pt x="153086" y="829566"/>
                    <a:pt x="136340" y="821837"/>
                  </a:cubicBezTo>
                  <a:cubicBezTo>
                    <a:pt x="120882" y="814108"/>
                    <a:pt x="101560" y="810244"/>
                    <a:pt x="80950" y="814108"/>
                  </a:cubicBezTo>
                  <a:cubicBezTo>
                    <a:pt x="41017" y="821837"/>
                    <a:pt x="8814" y="860482"/>
                    <a:pt x="2373" y="905567"/>
                  </a:cubicBezTo>
                  <a:cubicBezTo>
                    <a:pt x="-5356" y="949364"/>
                    <a:pt x="6237" y="997025"/>
                    <a:pt x="30712" y="1039534"/>
                  </a:cubicBezTo>
                  <a:cubicBezTo>
                    <a:pt x="55187" y="1080755"/>
                    <a:pt x="95119" y="1116823"/>
                    <a:pt x="145357" y="1133569"/>
                  </a:cubicBezTo>
                  <a:cubicBezTo>
                    <a:pt x="154374" y="1136145"/>
                    <a:pt x="163391" y="1137433"/>
                    <a:pt x="172408" y="1140009"/>
                  </a:cubicBezTo>
                  <a:cubicBezTo>
                    <a:pt x="172408" y="1140009"/>
                    <a:pt x="169832" y="1142586"/>
                    <a:pt x="168543" y="1142586"/>
                  </a:cubicBezTo>
                  <a:cubicBezTo>
                    <a:pt x="168543" y="1142586"/>
                    <a:pt x="168543" y="1142586"/>
                    <a:pt x="165967" y="1143874"/>
                  </a:cubicBezTo>
                  <a:cubicBezTo>
                    <a:pt x="162103" y="1145162"/>
                    <a:pt x="156950" y="1147738"/>
                    <a:pt x="150509" y="1151603"/>
                  </a:cubicBezTo>
                  <a:cubicBezTo>
                    <a:pt x="136340" y="1156755"/>
                    <a:pt x="110577" y="1163196"/>
                    <a:pt x="79661" y="1149026"/>
                  </a:cubicBezTo>
                  <a:cubicBezTo>
                    <a:pt x="64204" y="1142586"/>
                    <a:pt x="51322" y="1130992"/>
                    <a:pt x="42305" y="1118111"/>
                  </a:cubicBezTo>
                  <a:cubicBezTo>
                    <a:pt x="33288" y="1105229"/>
                    <a:pt x="26848" y="1092348"/>
                    <a:pt x="24271" y="1079467"/>
                  </a:cubicBezTo>
                  <a:cubicBezTo>
                    <a:pt x="21695" y="1066585"/>
                    <a:pt x="20407" y="1056280"/>
                    <a:pt x="20407" y="1048551"/>
                  </a:cubicBezTo>
                  <a:cubicBezTo>
                    <a:pt x="20407" y="1040822"/>
                    <a:pt x="20407" y="1036958"/>
                    <a:pt x="20407" y="1036958"/>
                  </a:cubicBezTo>
                  <a:cubicBezTo>
                    <a:pt x="20407" y="1036958"/>
                    <a:pt x="19119" y="1040822"/>
                    <a:pt x="17831" y="1048551"/>
                  </a:cubicBezTo>
                  <a:cubicBezTo>
                    <a:pt x="16542" y="1056280"/>
                    <a:pt x="15254" y="1066585"/>
                    <a:pt x="17831" y="1080755"/>
                  </a:cubicBezTo>
                  <a:cubicBezTo>
                    <a:pt x="19119" y="1093636"/>
                    <a:pt x="22983" y="1110382"/>
                    <a:pt x="33288" y="1124552"/>
                  </a:cubicBezTo>
                  <a:cubicBezTo>
                    <a:pt x="42305" y="1140009"/>
                    <a:pt x="57763" y="1152891"/>
                    <a:pt x="74509" y="1161908"/>
                  </a:cubicBezTo>
                  <a:cubicBezTo>
                    <a:pt x="92543" y="1169637"/>
                    <a:pt x="110577" y="1170925"/>
                    <a:pt x="123458" y="1169637"/>
                  </a:cubicBezTo>
                  <a:cubicBezTo>
                    <a:pt x="137628" y="1167061"/>
                    <a:pt x="146645" y="1163196"/>
                    <a:pt x="154374" y="1158043"/>
                  </a:cubicBezTo>
                  <a:cubicBezTo>
                    <a:pt x="155662" y="1158043"/>
                    <a:pt x="156950" y="1155467"/>
                    <a:pt x="158238" y="1155467"/>
                  </a:cubicBezTo>
                  <a:cubicBezTo>
                    <a:pt x="144069" y="1172213"/>
                    <a:pt x="136340" y="1192823"/>
                    <a:pt x="137628" y="1210858"/>
                  </a:cubicBezTo>
                  <a:cubicBezTo>
                    <a:pt x="137628" y="1231468"/>
                    <a:pt x="145357" y="1249502"/>
                    <a:pt x="154374" y="1261095"/>
                  </a:cubicBezTo>
                  <a:cubicBezTo>
                    <a:pt x="163391" y="1272688"/>
                    <a:pt x="173696" y="1277841"/>
                    <a:pt x="178848" y="1279129"/>
                  </a:cubicBezTo>
                  <a:cubicBezTo>
                    <a:pt x="184001" y="1279129"/>
                    <a:pt x="185289" y="1277841"/>
                    <a:pt x="180137" y="1271400"/>
                  </a:cubicBezTo>
                  <a:cubicBezTo>
                    <a:pt x="167255" y="1255942"/>
                    <a:pt x="164679" y="1231468"/>
                    <a:pt x="176272" y="1205705"/>
                  </a:cubicBezTo>
                  <a:cubicBezTo>
                    <a:pt x="181425" y="1192823"/>
                    <a:pt x="182713" y="1182518"/>
                    <a:pt x="184001" y="1172213"/>
                  </a:cubicBezTo>
                  <a:cubicBezTo>
                    <a:pt x="184001" y="1163196"/>
                    <a:pt x="184001" y="1154179"/>
                    <a:pt x="184001" y="1149026"/>
                  </a:cubicBezTo>
                  <a:cubicBezTo>
                    <a:pt x="189154" y="1177366"/>
                    <a:pt x="199459" y="1205705"/>
                    <a:pt x="213628" y="1235332"/>
                  </a:cubicBezTo>
                  <a:cubicBezTo>
                    <a:pt x="230374" y="1267536"/>
                    <a:pt x="250984" y="1299739"/>
                    <a:pt x="272883" y="1334519"/>
                  </a:cubicBezTo>
                  <a:cubicBezTo>
                    <a:pt x="293493" y="1369299"/>
                    <a:pt x="312815" y="1404079"/>
                    <a:pt x="324409" y="1438859"/>
                  </a:cubicBezTo>
                  <a:cubicBezTo>
                    <a:pt x="334714" y="1473639"/>
                    <a:pt x="337290" y="1512283"/>
                    <a:pt x="324409" y="1541911"/>
                  </a:cubicBezTo>
                  <a:cubicBezTo>
                    <a:pt x="312815" y="1571538"/>
                    <a:pt x="281900" y="1586996"/>
                    <a:pt x="250984" y="1588284"/>
                  </a:cubicBezTo>
                  <a:cubicBezTo>
                    <a:pt x="220069" y="1588284"/>
                    <a:pt x="191730" y="1575403"/>
                    <a:pt x="176272" y="1554792"/>
                  </a:cubicBezTo>
                  <a:cubicBezTo>
                    <a:pt x="160815" y="1532894"/>
                    <a:pt x="160815" y="1504555"/>
                    <a:pt x="169832" y="1485233"/>
                  </a:cubicBezTo>
                  <a:cubicBezTo>
                    <a:pt x="178848" y="1464622"/>
                    <a:pt x="199459" y="1455605"/>
                    <a:pt x="214917" y="1455605"/>
                  </a:cubicBezTo>
                  <a:cubicBezTo>
                    <a:pt x="231662" y="1454317"/>
                    <a:pt x="244544" y="1459470"/>
                    <a:pt x="250984" y="1464622"/>
                  </a:cubicBezTo>
                  <a:cubicBezTo>
                    <a:pt x="254849" y="1467199"/>
                    <a:pt x="257425" y="1469775"/>
                    <a:pt x="258713" y="1471063"/>
                  </a:cubicBezTo>
                  <a:cubicBezTo>
                    <a:pt x="260002" y="1472351"/>
                    <a:pt x="261290" y="1473639"/>
                    <a:pt x="261290" y="1473639"/>
                  </a:cubicBezTo>
                  <a:cubicBezTo>
                    <a:pt x="261290" y="1473639"/>
                    <a:pt x="261290" y="1473639"/>
                    <a:pt x="258713" y="1471063"/>
                  </a:cubicBezTo>
                  <a:cubicBezTo>
                    <a:pt x="257425" y="1468487"/>
                    <a:pt x="254849" y="1465910"/>
                    <a:pt x="252273" y="1463334"/>
                  </a:cubicBezTo>
                  <a:cubicBezTo>
                    <a:pt x="245832" y="1456893"/>
                    <a:pt x="232950" y="1450453"/>
                    <a:pt x="214917" y="1449164"/>
                  </a:cubicBezTo>
                  <a:cubicBezTo>
                    <a:pt x="205900" y="1449164"/>
                    <a:pt x="195594" y="1449164"/>
                    <a:pt x="185289" y="1455605"/>
                  </a:cubicBezTo>
                  <a:cubicBezTo>
                    <a:pt x="174984" y="1460758"/>
                    <a:pt x="165967" y="1468487"/>
                    <a:pt x="158238" y="1480080"/>
                  </a:cubicBezTo>
                  <a:cubicBezTo>
                    <a:pt x="144069" y="1501978"/>
                    <a:pt x="142781" y="1535470"/>
                    <a:pt x="158238" y="1565098"/>
                  </a:cubicBezTo>
                  <a:cubicBezTo>
                    <a:pt x="174984" y="1593437"/>
                    <a:pt x="209764" y="1612759"/>
                    <a:pt x="248408" y="1614047"/>
                  </a:cubicBezTo>
                  <a:cubicBezTo>
                    <a:pt x="267730" y="1614047"/>
                    <a:pt x="287053" y="1611471"/>
                    <a:pt x="306375" y="1601166"/>
                  </a:cubicBezTo>
                  <a:cubicBezTo>
                    <a:pt x="324409" y="1592149"/>
                    <a:pt x="341155" y="1575403"/>
                    <a:pt x="350171" y="1554792"/>
                  </a:cubicBezTo>
                  <a:cubicBezTo>
                    <a:pt x="359188" y="1535470"/>
                    <a:pt x="363053" y="1513572"/>
                    <a:pt x="363053" y="1492961"/>
                  </a:cubicBezTo>
                  <a:cubicBezTo>
                    <a:pt x="363053" y="1472351"/>
                    <a:pt x="360477" y="1450453"/>
                    <a:pt x="354036" y="1429842"/>
                  </a:cubicBezTo>
                  <a:cubicBezTo>
                    <a:pt x="342443" y="1388622"/>
                    <a:pt x="321832" y="1351265"/>
                    <a:pt x="299934" y="1315197"/>
                  </a:cubicBezTo>
                  <a:cubicBezTo>
                    <a:pt x="278036" y="1280417"/>
                    <a:pt x="257425" y="1249502"/>
                    <a:pt x="240679" y="1218586"/>
                  </a:cubicBezTo>
                  <a:cubicBezTo>
                    <a:pt x="227798" y="1194111"/>
                    <a:pt x="218781" y="1170925"/>
                    <a:pt x="212340" y="1149026"/>
                  </a:cubicBezTo>
                  <a:cubicBezTo>
                    <a:pt x="226510" y="1156755"/>
                    <a:pt x="247120" y="1168348"/>
                    <a:pt x="271595" y="1172213"/>
                  </a:cubicBezTo>
                  <a:cubicBezTo>
                    <a:pt x="301222" y="1177366"/>
                    <a:pt x="332138" y="1170925"/>
                    <a:pt x="343731" y="1163196"/>
                  </a:cubicBezTo>
                  <a:cubicBezTo>
                    <a:pt x="355324" y="1156755"/>
                    <a:pt x="365629" y="1146450"/>
                    <a:pt x="370782" y="1136145"/>
                  </a:cubicBezTo>
                  <a:cubicBezTo>
                    <a:pt x="375934" y="1125840"/>
                    <a:pt x="375934" y="1116823"/>
                    <a:pt x="370782" y="1112958"/>
                  </a:cubicBezTo>
                  <a:cubicBezTo>
                    <a:pt x="365629" y="1109094"/>
                    <a:pt x="357901" y="1110382"/>
                    <a:pt x="348883" y="1112958"/>
                  </a:cubicBezTo>
                  <a:cubicBezTo>
                    <a:pt x="339866" y="1115534"/>
                    <a:pt x="330849" y="1119399"/>
                    <a:pt x="321832" y="1124552"/>
                  </a:cubicBezTo>
                  <a:cubicBezTo>
                    <a:pt x="314104" y="1129704"/>
                    <a:pt x="297358" y="1143874"/>
                    <a:pt x="272883" y="1150314"/>
                  </a:cubicBezTo>
                  <a:cubicBezTo>
                    <a:pt x="252273" y="1156755"/>
                    <a:pt x="227798" y="1154179"/>
                    <a:pt x="211052" y="1147738"/>
                  </a:cubicBezTo>
                  <a:cubicBezTo>
                    <a:pt x="211052" y="1147738"/>
                    <a:pt x="211052" y="1145162"/>
                    <a:pt x="211052" y="1143874"/>
                  </a:cubicBezTo>
                  <a:cubicBezTo>
                    <a:pt x="241967" y="1143874"/>
                    <a:pt x="271595" y="1134857"/>
                    <a:pt x="298646" y="1120687"/>
                  </a:cubicBezTo>
                  <a:cubicBezTo>
                    <a:pt x="347595" y="1096212"/>
                    <a:pt x="379799" y="1049839"/>
                    <a:pt x="388816" y="1003466"/>
                  </a:cubicBezTo>
                  <a:cubicBezTo>
                    <a:pt x="399121" y="958381"/>
                    <a:pt x="391392" y="914584"/>
                    <a:pt x="373358" y="879804"/>
                  </a:cubicBezTo>
                  <a:cubicBezTo>
                    <a:pt x="355324" y="846312"/>
                    <a:pt x="326985" y="821837"/>
                    <a:pt x="297358" y="811532"/>
                  </a:cubicBezTo>
                  <a:cubicBezTo>
                    <a:pt x="293493" y="810244"/>
                    <a:pt x="289629" y="811532"/>
                    <a:pt x="285764" y="810244"/>
                  </a:cubicBezTo>
                  <a:cubicBezTo>
                    <a:pt x="289629" y="810244"/>
                    <a:pt x="293493" y="810244"/>
                    <a:pt x="297358" y="808956"/>
                  </a:cubicBezTo>
                  <a:cubicBezTo>
                    <a:pt x="326985" y="798651"/>
                    <a:pt x="355324" y="774176"/>
                    <a:pt x="373358" y="740684"/>
                  </a:cubicBezTo>
                  <a:cubicBezTo>
                    <a:pt x="391392" y="707192"/>
                    <a:pt x="399121" y="663395"/>
                    <a:pt x="388816" y="617022"/>
                  </a:cubicBezTo>
                  <a:cubicBezTo>
                    <a:pt x="379799" y="571937"/>
                    <a:pt x="347595" y="525564"/>
                    <a:pt x="298646" y="499801"/>
                  </a:cubicBezTo>
                  <a:cubicBezTo>
                    <a:pt x="271595" y="485631"/>
                    <a:pt x="240679" y="477902"/>
                    <a:pt x="211052" y="476614"/>
                  </a:cubicBezTo>
                  <a:cubicBezTo>
                    <a:pt x="211052" y="476614"/>
                    <a:pt x="211052" y="474038"/>
                    <a:pt x="211052" y="472750"/>
                  </a:cubicBezTo>
                  <a:cubicBezTo>
                    <a:pt x="227798" y="466309"/>
                    <a:pt x="250984" y="463733"/>
                    <a:pt x="272883" y="470173"/>
                  </a:cubicBezTo>
                  <a:cubicBezTo>
                    <a:pt x="297358" y="476614"/>
                    <a:pt x="314104" y="490784"/>
                    <a:pt x="321832" y="495936"/>
                  </a:cubicBezTo>
                  <a:cubicBezTo>
                    <a:pt x="329561" y="501089"/>
                    <a:pt x="339866" y="504953"/>
                    <a:pt x="348883" y="507530"/>
                  </a:cubicBezTo>
                  <a:cubicBezTo>
                    <a:pt x="357901" y="510106"/>
                    <a:pt x="365629" y="511394"/>
                    <a:pt x="370782" y="507530"/>
                  </a:cubicBezTo>
                  <a:cubicBezTo>
                    <a:pt x="375934" y="503665"/>
                    <a:pt x="375934" y="494648"/>
                    <a:pt x="370782" y="484343"/>
                  </a:cubicBezTo>
                  <a:cubicBezTo>
                    <a:pt x="365629" y="474038"/>
                    <a:pt x="355324" y="462444"/>
                    <a:pt x="343731" y="457292"/>
                  </a:cubicBezTo>
                  <a:cubicBezTo>
                    <a:pt x="332138" y="450851"/>
                    <a:pt x="301222" y="443122"/>
                    <a:pt x="271595" y="448275"/>
                  </a:cubicBezTo>
                  <a:cubicBezTo>
                    <a:pt x="247120" y="452139"/>
                    <a:pt x="226510" y="462444"/>
                    <a:pt x="212340" y="471461"/>
                  </a:cubicBezTo>
                  <a:cubicBezTo>
                    <a:pt x="218781" y="449563"/>
                    <a:pt x="227798" y="426376"/>
                    <a:pt x="240679" y="401902"/>
                  </a:cubicBezTo>
                  <a:cubicBezTo>
                    <a:pt x="256137" y="372274"/>
                    <a:pt x="278036" y="341359"/>
                    <a:pt x="299934" y="306579"/>
                  </a:cubicBezTo>
                  <a:cubicBezTo>
                    <a:pt x="321832" y="270511"/>
                    <a:pt x="342443" y="233154"/>
                    <a:pt x="354036" y="191934"/>
                  </a:cubicBezTo>
                  <a:cubicBezTo>
                    <a:pt x="359188" y="171323"/>
                    <a:pt x="363053" y="150713"/>
                    <a:pt x="363053" y="128815"/>
                  </a:cubicBezTo>
                  <a:cubicBezTo>
                    <a:pt x="363053" y="108204"/>
                    <a:pt x="359188" y="86306"/>
                    <a:pt x="350171" y="66984"/>
                  </a:cubicBezTo>
                  <a:cubicBezTo>
                    <a:pt x="341155" y="47661"/>
                    <a:pt x="324409" y="30915"/>
                    <a:pt x="306375" y="20610"/>
                  </a:cubicBezTo>
                  <a:close/>
                  <a:moveTo>
                    <a:pt x="184001" y="899126"/>
                  </a:moveTo>
                  <a:cubicBezTo>
                    <a:pt x="184001" y="899126"/>
                    <a:pt x="187865" y="902990"/>
                    <a:pt x="189154" y="905567"/>
                  </a:cubicBezTo>
                  <a:cubicBezTo>
                    <a:pt x="193018" y="913296"/>
                    <a:pt x="196883" y="923601"/>
                    <a:pt x="196883" y="933906"/>
                  </a:cubicBezTo>
                  <a:cubicBezTo>
                    <a:pt x="196883" y="946787"/>
                    <a:pt x="191730" y="959669"/>
                    <a:pt x="186577" y="968686"/>
                  </a:cubicBezTo>
                  <a:cubicBezTo>
                    <a:pt x="181425" y="977703"/>
                    <a:pt x="176272" y="981567"/>
                    <a:pt x="176272" y="981567"/>
                  </a:cubicBezTo>
                  <a:cubicBezTo>
                    <a:pt x="176272" y="981567"/>
                    <a:pt x="180137" y="976415"/>
                    <a:pt x="185289" y="966110"/>
                  </a:cubicBezTo>
                  <a:cubicBezTo>
                    <a:pt x="189154" y="955804"/>
                    <a:pt x="191730" y="941635"/>
                    <a:pt x="190442" y="927465"/>
                  </a:cubicBezTo>
                  <a:cubicBezTo>
                    <a:pt x="190442" y="935194"/>
                    <a:pt x="186577" y="944211"/>
                    <a:pt x="184001" y="949364"/>
                  </a:cubicBezTo>
                  <a:cubicBezTo>
                    <a:pt x="181425" y="955804"/>
                    <a:pt x="178848" y="958381"/>
                    <a:pt x="178848" y="958381"/>
                  </a:cubicBezTo>
                  <a:cubicBezTo>
                    <a:pt x="178848" y="958381"/>
                    <a:pt x="181425" y="953228"/>
                    <a:pt x="184001" y="946787"/>
                  </a:cubicBezTo>
                  <a:cubicBezTo>
                    <a:pt x="186577" y="939059"/>
                    <a:pt x="187865" y="928753"/>
                    <a:pt x="186577" y="918448"/>
                  </a:cubicBezTo>
                  <a:cubicBezTo>
                    <a:pt x="185289" y="912007"/>
                    <a:pt x="181425" y="908143"/>
                    <a:pt x="178848" y="904279"/>
                  </a:cubicBezTo>
                  <a:cubicBezTo>
                    <a:pt x="180137" y="899126"/>
                    <a:pt x="181425" y="892685"/>
                    <a:pt x="181425" y="886245"/>
                  </a:cubicBezTo>
                  <a:cubicBezTo>
                    <a:pt x="181425" y="890109"/>
                    <a:pt x="182713" y="893973"/>
                    <a:pt x="185289" y="896550"/>
                  </a:cubicBezTo>
                  <a:close/>
                  <a:moveTo>
                    <a:pt x="181425" y="1141298"/>
                  </a:moveTo>
                  <a:cubicBezTo>
                    <a:pt x="181425" y="1141298"/>
                    <a:pt x="181425" y="1141298"/>
                    <a:pt x="181425" y="1141298"/>
                  </a:cubicBezTo>
                  <a:cubicBezTo>
                    <a:pt x="176272" y="1145162"/>
                    <a:pt x="168543" y="1152891"/>
                    <a:pt x="163391" y="1165772"/>
                  </a:cubicBezTo>
                  <a:cubicBezTo>
                    <a:pt x="158238" y="1177366"/>
                    <a:pt x="158238" y="1190247"/>
                    <a:pt x="158238" y="1200552"/>
                  </a:cubicBezTo>
                  <a:cubicBezTo>
                    <a:pt x="158238" y="1210858"/>
                    <a:pt x="160815" y="1217298"/>
                    <a:pt x="160815" y="1217298"/>
                  </a:cubicBezTo>
                  <a:cubicBezTo>
                    <a:pt x="160815" y="1217298"/>
                    <a:pt x="159526" y="1212145"/>
                    <a:pt x="158238" y="1204417"/>
                  </a:cubicBezTo>
                  <a:cubicBezTo>
                    <a:pt x="158238" y="1196688"/>
                    <a:pt x="156950" y="1186383"/>
                    <a:pt x="158238" y="1176078"/>
                  </a:cubicBezTo>
                  <a:cubicBezTo>
                    <a:pt x="153086" y="1192823"/>
                    <a:pt x="151798" y="1210858"/>
                    <a:pt x="154374" y="1223739"/>
                  </a:cubicBezTo>
                  <a:cubicBezTo>
                    <a:pt x="156950" y="1236620"/>
                    <a:pt x="159526" y="1245637"/>
                    <a:pt x="159526" y="1245637"/>
                  </a:cubicBezTo>
                  <a:cubicBezTo>
                    <a:pt x="159526" y="1245637"/>
                    <a:pt x="154374" y="1237908"/>
                    <a:pt x="151798" y="1226315"/>
                  </a:cubicBezTo>
                  <a:cubicBezTo>
                    <a:pt x="147933" y="1214722"/>
                    <a:pt x="146645" y="1197976"/>
                    <a:pt x="149221" y="1182518"/>
                  </a:cubicBezTo>
                  <a:cubicBezTo>
                    <a:pt x="153086" y="1159331"/>
                    <a:pt x="172408" y="1138721"/>
                    <a:pt x="173696" y="1134857"/>
                  </a:cubicBezTo>
                  <a:cubicBezTo>
                    <a:pt x="176272" y="1134857"/>
                    <a:pt x="178848" y="1134857"/>
                    <a:pt x="180137" y="1136145"/>
                  </a:cubicBezTo>
                  <a:cubicBezTo>
                    <a:pt x="180137" y="1137433"/>
                    <a:pt x="180137" y="1140009"/>
                    <a:pt x="180137" y="1141298"/>
                  </a:cubicBezTo>
                  <a:close/>
                  <a:moveTo>
                    <a:pt x="288341" y="828278"/>
                  </a:moveTo>
                  <a:cubicBezTo>
                    <a:pt x="311527" y="838583"/>
                    <a:pt x="333426" y="859193"/>
                    <a:pt x="346307" y="887533"/>
                  </a:cubicBezTo>
                  <a:cubicBezTo>
                    <a:pt x="359188" y="915872"/>
                    <a:pt x="364341" y="951940"/>
                    <a:pt x="355324" y="989296"/>
                  </a:cubicBezTo>
                  <a:cubicBezTo>
                    <a:pt x="346307" y="1025364"/>
                    <a:pt x="321832" y="1061432"/>
                    <a:pt x="281900" y="1082043"/>
                  </a:cubicBezTo>
                  <a:cubicBezTo>
                    <a:pt x="258713" y="1094924"/>
                    <a:pt x="231662" y="1100077"/>
                    <a:pt x="205900" y="1100077"/>
                  </a:cubicBezTo>
                  <a:cubicBezTo>
                    <a:pt x="205900" y="1084619"/>
                    <a:pt x="205900" y="1070450"/>
                    <a:pt x="211052" y="1058856"/>
                  </a:cubicBezTo>
                  <a:cubicBezTo>
                    <a:pt x="217493" y="1039534"/>
                    <a:pt x="230374" y="1025364"/>
                    <a:pt x="244544" y="1016347"/>
                  </a:cubicBezTo>
                  <a:cubicBezTo>
                    <a:pt x="258713" y="1008618"/>
                    <a:pt x="272883" y="1007330"/>
                    <a:pt x="284476" y="1009907"/>
                  </a:cubicBezTo>
                  <a:cubicBezTo>
                    <a:pt x="296069" y="1012483"/>
                    <a:pt x="305086" y="1017636"/>
                    <a:pt x="311527" y="1022788"/>
                  </a:cubicBezTo>
                  <a:cubicBezTo>
                    <a:pt x="323121" y="1034381"/>
                    <a:pt x="324409" y="1043398"/>
                    <a:pt x="324409" y="1043398"/>
                  </a:cubicBezTo>
                  <a:cubicBezTo>
                    <a:pt x="324409" y="1043398"/>
                    <a:pt x="324409" y="1034381"/>
                    <a:pt x="315392" y="1018923"/>
                  </a:cubicBezTo>
                  <a:cubicBezTo>
                    <a:pt x="310239" y="1011195"/>
                    <a:pt x="301222" y="1003466"/>
                    <a:pt x="288341" y="998313"/>
                  </a:cubicBezTo>
                  <a:cubicBezTo>
                    <a:pt x="275459" y="993161"/>
                    <a:pt x="256137" y="991873"/>
                    <a:pt x="236815" y="999601"/>
                  </a:cubicBezTo>
                  <a:cubicBezTo>
                    <a:pt x="217493" y="1007330"/>
                    <a:pt x="199459" y="1024076"/>
                    <a:pt x="187865" y="1048551"/>
                  </a:cubicBezTo>
                  <a:cubicBezTo>
                    <a:pt x="181425" y="1062721"/>
                    <a:pt x="178848" y="1079467"/>
                    <a:pt x="177560" y="1097501"/>
                  </a:cubicBezTo>
                  <a:cubicBezTo>
                    <a:pt x="169832" y="1097501"/>
                    <a:pt x="162103" y="1097501"/>
                    <a:pt x="154374" y="1094924"/>
                  </a:cubicBezTo>
                  <a:cubicBezTo>
                    <a:pt x="113153" y="1082043"/>
                    <a:pt x="78373" y="1052415"/>
                    <a:pt x="55187" y="1017636"/>
                  </a:cubicBezTo>
                  <a:cubicBezTo>
                    <a:pt x="32000" y="982856"/>
                    <a:pt x="21695" y="940347"/>
                    <a:pt x="25559" y="904279"/>
                  </a:cubicBezTo>
                  <a:cubicBezTo>
                    <a:pt x="29424" y="866922"/>
                    <a:pt x="53899" y="836007"/>
                    <a:pt x="84814" y="826990"/>
                  </a:cubicBezTo>
                  <a:cubicBezTo>
                    <a:pt x="114441" y="819261"/>
                    <a:pt x="146645" y="834719"/>
                    <a:pt x="160815" y="856617"/>
                  </a:cubicBezTo>
                  <a:cubicBezTo>
                    <a:pt x="173696" y="875939"/>
                    <a:pt x="172408" y="897838"/>
                    <a:pt x="167255" y="914584"/>
                  </a:cubicBezTo>
                  <a:cubicBezTo>
                    <a:pt x="167255" y="914584"/>
                    <a:pt x="167255" y="914584"/>
                    <a:pt x="167255" y="917160"/>
                  </a:cubicBezTo>
                  <a:cubicBezTo>
                    <a:pt x="167255" y="917160"/>
                    <a:pt x="167255" y="917160"/>
                    <a:pt x="167255" y="918448"/>
                  </a:cubicBezTo>
                  <a:cubicBezTo>
                    <a:pt x="167255" y="919736"/>
                    <a:pt x="167255" y="922313"/>
                    <a:pt x="167255" y="923601"/>
                  </a:cubicBezTo>
                  <a:cubicBezTo>
                    <a:pt x="159526" y="941635"/>
                    <a:pt x="146645" y="953228"/>
                    <a:pt x="137628" y="958381"/>
                  </a:cubicBezTo>
                  <a:cubicBezTo>
                    <a:pt x="132475" y="960957"/>
                    <a:pt x="129899" y="963533"/>
                    <a:pt x="126035" y="963533"/>
                  </a:cubicBezTo>
                  <a:cubicBezTo>
                    <a:pt x="123458" y="963533"/>
                    <a:pt x="122170" y="964821"/>
                    <a:pt x="122170" y="964821"/>
                  </a:cubicBezTo>
                  <a:cubicBezTo>
                    <a:pt x="122170" y="964821"/>
                    <a:pt x="123458" y="964821"/>
                    <a:pt x="126035" y="964821"/>
                  </a:cubicBezTo>
                  <a:cubicBezTo>
                    <a:pt x="128611" y="964821"/>
                    <a:pt x="132475" y="962245"/>
                    <a:pt x="137628" y="959669"/>
                  </a:cubicBezTo>
                  <a:cubicBezTo>
                    <a:pt x="146645" y="955804"/>
                    <a:pt x="158238" y="945499"/>
                    <a:pt x="167255" y="931330"/>
                  </a:cubicBezTo>
                  <a:cubicBezTo>
                    <a:pt x="167255" y="935194"/>
                    <a:pt x="165967" y="939059"/>
                    <a:pt x="167255" y="944211"/>
                  </a:cubicBezTo>
                  <a:cubicBezTo>
                    <a:pt x="173696" y="966110"/>
                    <a:pt x="167255" y="985432"/>
                    <a:pt x="154374" y="993161"/>
                  </a:cubicBezTo>
                  <a:cubicBezTo>
                    <a:pt x="149221" y="995737"/>
                    <a:pt x="150509" y="998313"/>
                    <a:pt x="154374" y="999601"/>
                  </a:cubicBezTo>
                  <a:cubicBezTo>
                    <a:pt x="159526" y="999601"/>
                    <a:pt x="168543" y="999601"/>
                    <a:pt x="178848" y="991873"/>
                  </a:cubicBezTo>
                  <a:cubicBezTo>
                    <a:pt x="189154" y="985432"/>
                    <a:pt x="199459" y="972550"/>
                    <a:pt x="203323" y="955804"/>
                  </a:cubicBezTo>
                  <a:cubicBezTo>
                    <a:pt x="205900" y="945499"/>
                    <a:pt x="203323" y="932618"/>
                    <a:pt x="199459" y="921025"/>
                  </a:cubicBezTo>
                  <a:cubicBezTo>
                    <a:pt x="199459" y="921025"/>
                    <a:pt x="202035" y="922313"/>
                    <a:pt x="202035" y="922313"/>
                  </a:cubicBezTo>
                  <a:cubicBezTo>
                    <a:pt x="202035" y="922313"/>
                    <a:pt x="200747" y="919736"/>
                    <a:pt x="198171" y="918448"/>
                  </a:cubicBezTo>
                  <a:cubicBezTo>
                    <a:pt x="195594" y="913296"/>
                    <a:pt x="194306" y="906855"/>
                    <a:pt x="190442" y="901702"/>
                  </a:cubicBezTo>
                  <a:cubicBezTo>
                    <a:pt x="189154" y="900414"/>
                    <a:pt x="190442" y="901702"/>
                    <a:pt x="187865" y="899126"/>
                  </a:cubicBezTo>
                  <a:cubicBezTo>
                    <a:pt x="187865" y="899126"/>
                    <a:pt x="187865" y="899126"/>
                    <a:pt x="187865" y="896550"/>
                  </a:cubicBezTo>
                  <a:cubicBezTo>
                    <a:pt x="185289" y="887533"/>
                    <a:pt x="184001" y="874651"/>
                    <a:pt x="187865" y="860482"/>
                  </a:cubicBezTo>
                  <a:cubicBezTo>
                    <a:pt x="193018" y="847600"/>
                    <a:pt x="204611" y="833431"/>
                    <a:pt x="222645" y="825702"/>
                  </a:cubicBezTo>
                  <a:cubicBezTo>
                    <a:pt x="240679" y="817973"/>
                    <a:pt x="263866" y="816685"/>
                    <a:pt x="287053" y="828278"/>
                  </a:cubicBezTo>
                  <a:close/>
                  <a:moveTo>
                    <a:pt x="177560" y="700751"/>
                  </a:moveTo>
                  <a:cubicBezTo>
                    <a:pt x="177560" y="700751"/>
                    <a:pt x="184001" y="694311"/>
                    <a:pt x="185289" y="686582"/>
                  </a:cubicBezTo>
                  <a:cubicBezTo>
                    <a:pt x="187865" y="676277"/>
                    <a:pt x="185289" y="665971"/>
                    <a:pt x="182713" y="658243"/>
                  </a:cubicBezTo>
                  <a:cubicBezTo>
                    <a:pt x="180137" y="650514"/>
                    <a:pt x="177560" y="646649"/>
                    <a:pt x="177560" y="646649"/>
                  </a:cubicBezTo>
                  <a:cubicBezTo>
                    <a:pt x="177560" y="646649"/>
                    <a:pt x="180137" y="650514"/>
                    <a:pt x="182713" y="655666"/>
                  </a:cubicBezTo>
                  <a:cubicBezTo>
                    <a:pt x="185289" y="662107"/>
                    <a:pt x="187865" y="669836"/>
                    <a:pt x="189154" y="677565"/>
                  </a:cubicBezTo>
                  <a:cubicBezTo>
                    <a:pt x="191730" y="663395"/>
                    <a:pt x="189154" y="649226"/>
                    <a:pt x="184001" y="638921"/>
                  </a:cubicBezTo>
                  <a:cubicBezTo>
                    <a:pt x="180137" y="628615"/>
                    <a:pt x="174984" y="623463"/>
                    <a:pt x="174984" y="623463"/>
                  </a:cubicBezTo>
                  <a:cubicBezTo>
                    <a:pt x="174984" y="623463"/>
                    <a:pt x="180137" y="628615"/>
                    <a:pt x="185289" y="636344"/>
                  </a:cubicBezTo>
                  <a:cubicBezTo>
                    <a:pt x="190442" y="645361"/>
                    <a:pt x="195594" y="658243"/>
                    <a:pt x="195594" y="671124"/>
                  </a:cubicBezTo>
                  <a:cubicBezTo>
                    <a:pt x="195594" y="681429"/>
                    <a:pt x="191730" y="691735"/>
                    <a:pt x="187865" y="699463"/>
                  </a:cubicBezTo>
                  <a:cubicBezTo>
                    <a:pt x="186577" y="702040"/>
                    <a:pt x="184001" y="703328"/>
                    <a:pt x="182713" y="705904"/>
                  </a:cubicBezTo>
                  <a:cubicBezTo>
                    <a:pt x="181425" y="708480"/>
                    <a:pt x="180137" y="712345"/>
                    <a:pt x="178848" y="716209"/>
                  </a:cubicBezTo>
                  <a:cubicBezTo>
                    <a:pt x="178848" y="709768"/>
                    <a:pt x="178848" y="703328"/>
                    <a:pt x="176272" y="698175"/>
                  </a:cubicBezTo>
                  <a:close/>
                  <a:moveTo>
                    <a:pt x="281900" y="525564"/>
                  </a:moveTo>
                  <a:cubicBezTo>
                    <a:pt x="321832" y="546174"/>
                    <a:pt x="346307" y="580954"/>
                    <a:pt x="355324" y="618310"/>
                  </a:cubicBezTo>
                  <a:cubicBezTo>
                    <a:pt x="364341" y="654378"/>
                    <a:pt x="359188" y="691735"/>
                    <a:pt x="346307" y="720074"/>
                  </a:cubicBezTo>
                  <a:cubicBezTo>
                    <a:pt x="333426" y="748413"/>
                    <a:pt x="311527" y="769023"/>
                    <a:pt x="288341" y="779328"/>
                  </a:cubicBezTo>
                  <a:cubicBezTo>
                    <a:pt x="265154" y="789634"/>
                    <a:pt x="241967" y="789634"/>
                    <a:pt x="223934" y="781905"/>
                  </a:cubicBezTo>
                  <a:cubicBezTo>
                    <a:pt x="205900" y="774176"/>
                    <a:pt x="194306" y="761294"/>
                    <a:pt x="189154" y="747125"/>
                  </a:cubicBezTo>
                  <a:cubicBezTo>
                    <a:pt x="184001" y="732955"/>
                    <a:pt x="185289" y="720074"/>
                    <a:pt x="189154" y="711057"/>
                  </a:cubicBezTo>
                  <a:cubicBezTo>
                    <a:pt x="189154" y="711057"/>
                    <a:pt x="189154" y="711057"/>
                    <a:pt x="189154" y="708480"/>
                  </a:cubicBezTo>
                  <a:cubicBezTo>
                    <a:pt x="189154" y="708480"/>
                    <a:pt x="189154" y="708480"/>
                    <a:pt x="191730" y="705904"/>
                  </a:cubicBezTo>
                  <a:cubicBezTo>
                    <a:pt x="195594" y="700751"/>
                    <a:pt x="196883" y="694311"/>
                    <a:pt x="199459" y="689158"/>
                  </a:cubicBezTo>
                  <a:cubicBezTo>
                    <a:pt x="200747" y="687870"/>
                    <a:pt x="203323" y="685294"/>
                    <a:pt x="203323" y="685294"/>
                  </a:cubicBezTo>
                  <a:cubicBezTo>
                    <a:pt x="203323" y="685294"/>
                    <a:pt x="202035" y="686582"/>
                    <a:pt x="200747" y="686582"/>
                  </a:cubicBezTo>
                  <a:cubicBezTo>
                    <a:pt x="204611" y="674988"/>
                    <a:pt x="207188" y="662107"/>
                    <a:pt x="204611" y="651802"/>
                  </a:cubicBezTo>
                  <a:cubicBezTo>
                    <a:pt x="200747" y="635056"/>
                    <a:pt x="190442" y="622174"/>
                    <a:pt x="180137" y="615734"/>
                  </a:cubicBezTo>
                  <a:cubicBezTo>
                    <a:pt x="169832" y="609293"/>
                    <a:pt x="160815" y="608005"/>
                    <a:pt x="155662" y="608005"/>
                  </a:cubicBezTo>
                  <a:cubicBezTo>
                    <a:pt x="150509" y="608005"/>
                    <a:pt x="149221" y="611869"/>
                    <a:pt x="155662" y="614446"/>
                  </a:cubicBezTo>
                  <a:cubicBezTo>
                    <a:pt x="168543" y="623463"/>
                    <a:pt x="174984" y="642785"/>
                    <a:pt x="168543" y="663395"/>
                  </a:cubicBezTo>
                  <a:cubicBezTo>
                    <a:pt x="167255" y="668548"/>
                    <a:pt x="168543" y="671124"/>
                    <a:pt x="168543" y="676277"/>
                  </a:cubicBezTo>
                  <a:cubicBezTo>
                    <a:pt x="159526" y="662107"/>
                    <a:pt x="147933" y="651802"/>
                    <a:pt x="138916" y="647938"/>
                  </a:cubicBezTo>
                  <a:cubicBezTo>
                    <a:pt x="133763" y="645361"/>
                    <a:pt x="129899" y="644073"/>
                    <a:pt x="127323" y="642785"/>
                  </a:cubicBezTo>
                  <a:cubicBezTo>
                    <a:pt x="124746" y="642785"/>
                    <a:pt x="123458" y="642785"/>
                    <a:pt x="123458" y="642785"/>
                  </a:cubicBezTo>
                  <a:cubicBezTo>
                    <a:pt x="123458" y="642785"/>
                    <a:pt x="124746" y="642785"/>
                    <a:pt x="127323" y="644073"/>
                  </a:cubicBezTo>
                  <a:cubicBezTo>
                    <a:pt x="129899" y="644073"/>
                    <a:pt x="133763" y="646649"/>
                    <a:pt x="138916" y="649226"/>
                  </a:cubicBezTo>
                  <a:cubicBezTo>
                    <a:pt x="147933" y="654378"/>
                    <a:pt x="160815" y="665971"/>
                    <a:pt x="168543" y="684006"/>
                  </a:cubicBezTo>
                  <a:cubicBezTo>
                    <a:pt x="168543" y="685294"/>
                    <a:pt x="168543" y="687870"/>
                    <a:pt x="168543" y="689158"/>
                  </a:cubicBezTo>
                  <a:cubicBezTo>
                    <a:pt x="168543" y="689158"/>
                    <a:pt x="168543" y="689158"/>
                    <a:pt x="168543" y="690446"/>
                  </a:cubicBezTo>
                  <a:cubicBezTo>
                    <a:pt x="168543" y="690446"/>
                    <a:pt x="168543" y="690446"/>
                    <a:pt x="168543" y="693023"/>
                  </a:cubicBezTo>
                  <a:cubicBezTo>
                    <a:pt x="173696" y="709768"/>
                    <a:pt x="174984" y="731667"/>
                    <a:pt x="162103" y="750989"/>
                  </a:cubicBezTo>
                  <a:cubicBezTo>
                    <a:pt x="147933" y="772888"/>
                    <a:pt x="115729" y="789634"/>
                    <a:pt x="86102" y="780617"/>
                  </a:cubicBezTo>
                  <a:cubicBezTo>
                    <a:pt x="55187" y="771599"/>
                    <a:pt x="30712" y="740684"/>
                    <a:pt x="26848" y="703328"/>
                  </a:cubicBezTo>
                  <a:cubicBezTo>
                    <a:pt x="22983" y="665971"/>
                    <a:pt x="34577" y="624751"/>
                    <a:pt x="56475" y="589971"/>
                  </a:cubicBezTo>
                  <a:cubicBezTo>
                    <a:pt x="79661" y="555191"/>
                    <a:pt x="114441" y="525564"/>
                    <a:pt x="155662" y="512682"/>
                  </a:cubicBezTo>
                  <a:cubicBezTo>
                    <a:pt x="163391" y="510106"/>
                    <a:pt x="171120" y="512682"/>
                    <a:pt x="178848" y="510106"/>
                  </a:cubicBezTo>
                  <a:cubicBezTo>
                    <a:pt x="178848" y="526852"/>
                    <a:pt x="182713" y="543598"/>
                    <a:pt x="189154" y="559055"/>
                  </a:cubicBezTo>
                  <a:cubicBezTo>
                    <a:pt x="200747" y="583530"/>
                    <a:pt x="218781" y="600276"/>
                    <a:pt x="238103" y="608005"/>
                  </a:cubicBezTo>
                  <a:cubicBezTo>
                    <a:pt x="257425" y="617022"/>
                    <a:pt x="276747" y="614446"/>
                    <a:pt x="289629" y="609293"/>
                  </a:cubicBezTo>
                  <a:cubicBezTo>
                    <a:pt x="302510" y="604141"/>
                    <a:pt x="311527" y="595124"/>
                    <a:pt x="316680" y="588683"/>
                  </a:cubicBezTo>
                  <a:cubicBezTo>
                    <a:pt x="326985" y="573225"/>
                    <a:pt x="325697" y="564208"/>
                    <a:pt x="325697" y="564208"/>
                  </a:cubicBezTo>
                  <a:cubicBezTo>
                    <a:pt x="325697" y="564208"/>
                    <a:pt x="324409" y="573225"/>
                    <a:pt x="312815" y="584818"/>
                  </a:cubicBezTo>
                  <a:cubicBezTo>
                    <a:pt x="306375" y="589971"/>
                    <a:pt x="297358" y="596412"/>
                    <a:pt x="285764" y="597700"/>
                  </a:cubicBezTo>
                  <a:cubicBezTo>
                    <a:pt x="274171" y="600276"/>
                    <a:pt x="260002" y="598988"/>
                    <a:pt x="245832" y="591259"/>
                  </a:cubicBezTo>
                  <a:cubicBezTo>
                    <a:pt x="231662" y="583530"/>
                    <a:pt x="218781" y="568072"/>
                    <a:pt x="212340" y="548750"/>
                  </a:cubicBezTo>
                  <a:cubicBezTo>
                    <a:pt x="208476" y="537157"/>
                    <a:pt x="207188" y="521699"/>
                    <a:pt x="207188" y="507530"/>
                  </a:cubicBezTo>
                  <a:cubicBezTo>
                    <a:pt x="232950" y="507530"/>
                    <a:pt x="260002" y="512682"/>
                    <a:pt x="283188" y="525564"/>
                  </a:cubicBezTo>
                  <a:close/>
                  <a:moveTo>
                    <a:pt x="172408" y="472750"/>
                  </a:moveTo>
                  <a:cubicBezTo>
                    <a:pt x="172408" y="472750"/>
                    <a:pt x="151798" y="448275"/>
                    <a:pt x="147933" y="425088"/>
                  </a:cubicBezTo>
                  <a:cubicBezTo>
                    <a:pt x="144069" y="409630"/>
                    <a:pt x="146645" y="392885"/>
                    <a:pt x="150509" y="381291"/>
                  </a:cubicBezTo>
                  <a:cubicBezTo>
                    <a:pt x="154374" y="369698"/>
                    <a:pt x="158238" y="361969"/>
                    <a:pt x="158238" y="361969"/>
                  </a:cubicBezTo>
                  <a:cubicBezTo>
                    <a:pt x="158238" y="361969"/>
                    <a:pt x="154374" y="369698"/>
                    <a:pt x="153086" y="383868"/>
                  </a:cubicBezTo>
                  <a:cubicBezTo>
                    <a:pt x="150509" y="396749"/>
                    <a:pt x="151798" y="414783"/>
                    <a:pt x="156950" y="431529"/>
                  </a:cubicBezTo>
                  <a:cubicBezTo>
                    <a:pt x="156950" y="421224"/>
                    <a:pt x="156950" y="410919"/>
                    <a:pt x="156950" y="403190"/>
                  </a:cubicBezTo>
                  <a:cubicBezTo>
                    <a:pt x="158238" y="395461"/>
                    <a:pt x="159526" y="390308"/>
                    <a:pt x="159526" y="390308"/>
                  </a:cubicBezTo>
                  <a:cubicBezTo>
                    <a:pt x="159526" y="390308"/>
                    <a:pt x="156950" y="396749"/>
                    <a:pt x="156950" y="407054"/>
                  </a:cubicBezTo>
                  <a:cubicBezTo>
                    <a:pt x="156950" y="417359"/>
                    <a:pt x="156950" y="430241"/>
                    <a:pt x="162103" y="441834"/>
                  </a:cubicBezTo>
                  <a:cubicBezTo>
                    <a:pt x="167255" y="454716"/>
                    <a:pt x="174984" y="462444"/>
                    <a:pt x="180137" y="466309"/>
                  </a:cubicBezTo>
                  <a:cubicBezTo>
                    <a:pt x="180137" y="466309"/>
                    <a:pt x="180137" y="466309"/>
                    <a:pt x="180137" y="466309"/>
                  </a:cubicBezTo>
                  <a:cubicBezTo>
                    <a:pt x="180137" y="467597"/>
                    <a:pt x="180137" y="470173"/>
                    <a:pt x="180137" y="471461"/>
                  </a:cubicBezTo>
                  <a:cubicBezTo>
                    <a:pt x="177560" y="471461"/>
                    <a:pt x="174984" y="471461"/>
                    <a:pt x="173696" y="472750"/>
                  </a:cubicBezTo>
                  <a:close/>
                </a:path>
              </a:pathLst>
            </a:custGeom>
            <a:solidFill>
              <a:srgbClr val="644E40"/>
            </a:solidFill>
            <a:ln w="128588"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1145606D-1E32-9412-1D78-E87DAFA78862}"/>
                </a:ext>
              </a:extLst>
            </p:cNvPr>
            <p:cNvSpPr/>
            <p:nvPr/>
          </p:nvSpPr>
          <p:spPr>
            <a:xfrm>
              <a:off x="7664958" y="2424389"/>
              <a:ext cx="106915" cy="96467"/>
            </a:xfrm>
            <a:custGeom>
              <a:avLst/>
              <a:gdLst>
                <a:gd name="connsiteX0" fmla="*/ 95323 w 106915"/>
                <a:gd name="connsiteY0" fmla="*/ 69417 h 96467"/>
                <a:gd name="connsiteX1" fmla="*/ 59254 w 106915"/>
                <a:gd name="connsiteY1" fmla="*/ 23044 h 96467"/>
                <a:gd name="connsiteX2" fmla="*/ 16746 w 106915"/>
                <a:gd name="connsiteY2" fmla="*/ 1145 h 96467"/>
                <a:gd name="connsiteX3" fmla="*/ 0 w 106915"/>
                <a:gd name="connsiteY3" fmla="*/ 1145 h 96467"/>
                <a:gd name="connsiteX4" fmla="*/ 5152 w 106915"/>
                <a:gd name="connsiteY4" fmla="*/ 16603 h 96467"/>
                <a:gd name="connsiteX5" fmla="*/ 34780 w 106915"/>
                <a:gd name="connsiteY5" fmla="*/ 51383 h 96467"/>
                <a:gd name="connsiteX6" fmla="*/ 82441 w 106915"/>
                <a:gd name="connsiteY6" fmla="*/ 83586 h 96467"/>
                <a:gd name="connsiteX7" fmla="*/ 106916 w 106915"/>
                <a:gd name="connsiteY7" fmla="*/ 96468 h 96467"/>
                <a:gd name="connsiteX8" fmla="*/ 96611 w 106915"/>
                <a:gd name="connsiteY8" fmla="*/ 71993 h 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6467">
                  <a:moveTo>
                    <a:pt x="95323" y="69417"/>
                  </a:moveTo>
                  <a:cubicBezTo>
                    <a:pt x="87594" y="55247"/>
                    <a:pt x="76000" y="37213"/>
                    <a:pt x="59254" y="23044"/>
                  </a:cubicBezTo>
                  <a:cubicBezTo>
                    <a:pt x="42509" y="8874"/>
                    <a:pt x="27051" y="2433"/>
                    <a:pt x="16746" y="1145"/>
                  </a:cubicBezTo>
                  <a:cubicBezTo>
                    <a:pt x="6441" y="-1431"/>
                    <a:pt x="0" y="1145"/>
                    <a:pt x="0" y="1145"/>
                  </a:cubicBezTo>
                  <a:cubicBezTo>
                    <a:pt x="0" y="1145"/>
                    <a:pt x="0" y="7586"/>
                    <a:pt x="5152" y="16603"/>
                  </a:cubicBezTo>
                  <a:cubicBezTo>
                    <a:pt x="10305" y="25620"/>
                    <a:pt x="18034" y="38501"/>
                    <a:pt x="34780" y="51383"/>
                  </a:cubicBezTo>
                  <a:cubicBezTo>
                    <a:pt x="50237" y="65552"/>
                    <a:pt x="68271" y="75858"/>
                    <a:pt x="82441" y="83586"/>
                  </a:cubicBezTo>
                  <a:cubicBezTo>
                    <a:pt x="96611" y="91315"/>
                    <a:pt x="106916" y="96468"/>
                    <a:pt x="106916" y="96468"/>
                  </a:cubicBezTo>
                  <a:cubicBezTo>
                    <a:pt x="106916" y="96468"/>
                    <a:pt x="103051" y="86163"/>
                    <a:pt x="96611" y="71993"/>
                  </a:cubicBezTo>
                  <a:close/>
                </a:path>
              </a:pathLst>
            </a:custGeom>
            <a:solidFill>
              <a:srgbClr val="644E40"/>
            </a:solidFill>
            <a:ln w="128588"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D19B8E07-4557-E84A-240E-34B28B11AD34}"/>
                </a:ext>
              </a:extLst>
            </p:cNvPr>
            <p:cNvSpPr/>
            <p:nvPr/>
          </p:nvSpPr>
          <p:spPr>
            <a:xfrm>
              <a:off x="7813094" y="2490187"/>
              <a:ext cx="79864" cy="49992"/>
            </a:xfrm>
            <a:custGeom>
              <a:avLst/>
              <a:gdLst>
                <a:gd name="connsiteX0" fmla="*/ 1288 w 79864"/>
                <a:gd name="connsiteY0" fmla="*/ 48704 h 49992"/>
                <a:gd name="connsiteX1" fmla="*/ 56678 w 79864"/>
                <a:gd name="connsiteY1" fmla="*/ 38399 h 49992"/>
                <a:gd name="connsiteX2" fmla="*/ 79865 w 79864"/>
                <a:gd name="connsiteY2" fmla="*/ 3619 h 49992"/>
                <a:gd name="connsiteX3" fmla="*/ 37356 w 79864"/>
                <a:gd name="connsiteY3" fmla="*/ 7483 h 49992"/>
                <a:gd name="connsiteX4" fmla="*/ 0 w 79864"/>
                <a:gd name="connsiteY4" fmla="*/ 49992 h 49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64" h="49992">
                  <a:moveTo>
                    <a:pt x="1288" y="48704"/>
                  </a:moveTo>
                  <a:cubicBezTo>
                    <a:pt x="1288" y="48704"/>
                    <a:pt x="32204" y="51280"/>
                    <a:pt x="56678" y="38399"/>
                  </a:cubicBezTo>
                  <a:cubicBezTo>
                    <a:pt x="79865" y="24229"/>
                    <a:pt x="79865" y="3619"/>
                    <a:pt x="79865" y="3619"/>
                  </a:cubicBezTo>
                  <a:cubicBezTo>
                    <a:pt x="79865" y="3619"/>
                    <a:pt x="61831" y="-6686"/>
                    <a:pt x="37356" y="7483"/>
                  </a:cubicBezTo>
                  <a:cubicBezTo>
                    <a:pt x="14170" y="21653"/>
                    <a:pt x="0" y="49992"/>
                    <a:pt x="0" y="49992"/>
                  </a:cubicBezTo>
                  <a:close/>
                </a:path>
              </a:pathLst>
            </a:custGeom>
            <a:solidFill>
              <a:srgbClr val="644E40"/>
            </a:solidFill>
            <a:ln w="128588"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42FEF414-9C62-6D54-0C1E-1BC9CD50FB26}"/>
                </a:ext>
              </a:extLst>
            </p:cNvPr>
            <p:cNvSpPr/>
            <p:nvPr/>
          </p:nvSpPr>
          <p:spPr>
            <a:xfrm>
              <a:off x="7800212" y="2384313"/>
              <a:ext cx="52813" cy="130102"/>
            </a:xfrm>
            <a:custGeom>
              <a:avLst/>
              <a:gdLst>
                <a:gd name="connsiteX0" fmla="*/ 10305 w 52813"/>
                <a:gd name="connsiteY0" fmla="*/ 45085 h 130102"/>
                <a:gd name="connsiteX1" fmla="*/ 0 w 52813"/>
                <a:gd name="connsiteY1" fmla="*/ 103052 h 130102"/>
                <a:gd name="connsiteX2" fmla="*/ 2576 w 52813"/>
                <a:gd name="connsiteY2" fmla="*/ 130103 h 130102"/>
                <a:gd name="connsiteX3" fmla="*/ 16746 w 52813"/>
                <a:gd name="connsiteY3" fmla="*/ 108204 h 130102"/>
                <a:gd name="connsiteX4" fmla="*/ 42509 w 52813"/>
                <a:gd name="connsiteY4" fmla="*/ 59255 h 130102"/>
                <a:gd name="connsiteX5" fmla="*/ 52814 w 52813"/>
                <a:gd name="connsiteY5" fmla="*/ 15458 h 130102"/>
                <a:gd name="connsiteX6" fmla="*/ 51526 w 52813"/>
                <a:gd name="connsiteY6" fmla="*/ 0 h 130102"/>
                <a:gd name="connsiteX7" fmla="*/ 37356 w 52813"/>
                <a:gd name="connsiteY7" fmla="*/ 7729 h 130102"/>
                <a:gd name="connsiteX8" fmla="*/ 9017 w 52813"/>
                <a:gd name="connsiteY8" fmla="*/ 46373 h 1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13" h="130102">
                  <a:moveTo>
                    <a:pt x="10305" y="45085"/>
                  </a:moveTo>
                  <a:cubicBezTo>
                    <a:pt x="1288" y="65695"/>
                    <a:pt x="0" y="87594"/>
                    <a:pt x="0" y="103052"/>
                  </a:cubicBezTo>
                  <a:cubicBezTo>
                    <a:pt x="0" y="119798"/>
                    <a:pt x="2576" y="130103"/>
                    <a:pt x="2576" y="130103"/>
                  </a:cubicBezTo>
                  <a:cubicBezTo>
                    <a:pt x="2576" y="130103"/>
                    <a:pt x="9017" y="121086"/>
                    <a:pt x="16746" y="108204"/>
                  </a:cubicBezTo>
                  <a:cubicBezTo>
                    <a:pt x="24475" y="95323"/>
                    <a:pt x="34780" y="77289"/>
                    <a:pt x="42509" y="59255"/>
                  </a:cubicBezTo>
                  <a:cubicBezTo>
                    <a:pt x="50238" y="39932"/>
                    <a:pt x="52814" y="25763"/>
                    <a:pt x="52814" y="15458"/>
                  </a:cubicBezTo>
                  <a:cubicBezTo>
                    <a:pt x="52814" y="5153"/>
                    <a:pt x="51526" y="0"/>
                    <a:pt x="51526" y="0"/>
                  </a:cubicBezTo>
                  <a:cubicBezTo>
                    <a:pt x="51526" y="0"/>
                    <a:pt x="45085" y="0"/>
                    <a:pt x="37356" y="7729"/>
                  </a:cubicBezTo>
                  <a:cubicBezTo>
                    <a:pt x="28339" y="14170"/>
                    <a:pt x="18034" y="25763"/>
                    <a:pt x="9017" y="46373"/>
                  </a:cubicBezTo>
                  <a:close/>
                </a:path>
              </a:pathLst>
            </a:custGeom>
            <a:solidFill>
              <a:srgbClr val="644E40"/>
            </a:solidFill>
            <a:ln w="128588"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60D500DA-C11B-D0BF-C243-E9E3BA049B46}"/>
                </a:ext>
              </a:extLst>
            </p:cNvPr>
            <p:cNvSpPr/>
            <p:nvPr/>
          </p:nvSpPr>
          <p:spPr>
            <a:xfrm>
              <a:off x="7760081" y="2876186"/>
              <a:ext cx="9860" cy="9073"/>
            </a:xfrm>
            <a:custGeom>
              <a:avLst/>
              <a:gdLst>
                <a:gd name="connsiteX0" fmla="*/ 1487 w 9860"/>
                <a:gd name="connsiteY0" fmla="*/ 7928 h 9073"/>
                <a:gd name="connsiteX1" fmla="*/ 7928 w 9860"/>
                <a:gd name="connsiteY1" fmla="*/ 7928 h 9073"/>
                <a:gd name="connsiteX2" fmla="*/ 7928 w 9860"/>
                <a:gd name="connsiteY2" fmla="*/ 1487 h 9073"/>
                <a:gd name="connsiteX3" fmla="*/ 1487 w 9860"/>
                <a:gd name="connsiteY3" fmla="*/ 1487 h 9073"/>
                <a:gd name="connsiteX4" fmla="*/ 1487 w 9860"/>
                <a:gd name="connsiteY4" fmla="*/ 7928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0" h="9073">
                  <a:moveTo>
                    <a:pt x="1487" y="7928"/>
                  </a:moveTo>
                  <a:cubicBezTo>
                    <a:pt x="1487" y="7928"/>
                    <a:pt x="6640" y="10504"/>
                    <a:pt x="7928" y="7928"/>
                  </a:cubicBezTo>
                  <a:cubicBezTo>
                    <a:pt x="10504" y="6640"/>
                    <a:pt x="10504" y="2776"/>
                    <a:pt x="7928" y="1487"/>
                  </a:cubicBezTo>
                  <a:cubicBezTo>
                    <a:pt x="6640" y="199"/>
                    <a:pt x="2776" y="-1089"/>
                    <a:pt x="1487" y="1487"/>
                  </a:cubicBezTo>
                  <a:cubicBezTo>
                    <a:pt x="199" y="2776"/>
                    <a:pt x="-1089" y="6640"/>
                    <a:pt x="1487" y="7928"/>
                  </a:cubicBezTo>
                  <a:close/>
                </a:path>
              </a:pathLst>
            </a:custGeom>
            <a:solidFill>
              <a:srgbClr val="644E40"/>
            </a:solidFill>
            <a:ln w="128588"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5720B4C5-F4FB-6255-1608-AA6C1ACAB1D6}"/>
                </a:ext>
              </a:extLst>
            </p:cNvPr>
            <p:cNvSpPr/>
            <p:nvPr/>
          </p:nvSpPr>
          <p:spPr>
            <a:xfrm>
              <a:off x="7732966" y="2892625"/>
              <a:ext cx="11073" cy="11315"/>
            </a:xfrm>
            <a:custGeom>
              <a:avLst/>
              <a:gdLst>
                <a:gd name="connsiteX0" fmla="*/ 2839 w 11073"/>
                <a:gd name="connsiteY0" fmla="*/ 1794 h 11315"/>
                <a:gd name="connsiteX1" fmla="*/ 263 w 11073"/>
                <a:gd name="connsiteY1" fmla="*/ 8234 h 11315"/>
                <a:gd name="connsiteX2" fmla="*/ 7992 w 11073"/>
                <a:gd name="connsiteY2" fmla="*/ 10811 h 11315"/>
                <a:gd name="connsiteX3" fmla="*/ 10568 w 11073"/>
                <a:gd name="connsiteY3" fmla="*/ 3082 h 11315"/>
                <a:gd name="connsiteX4" fmla="*/ 4127 w 11073"/>
                <a:gd name="connsiteY4" fmla="*/ 505 h 1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3" h="11315">
                  <a:moveTo>
                    <a:pt x="2839" y="1794"/>
                  </a:moveTo>
                  <a:cubicBezTo>
                    <a:pt x="2839" y="1794"/>
                    <a:pt x="-1025" y="5658"/>
                    <a:pt x="263" y="8234"/>
                  </a:cubicBezTo>
                  <a:cubicBezTo>
                    <a:pt x="263" y="10811"/>
                    <a:pt x="4127" y="12099"/>
                    <a:pt x="7992" y="10811"/>
                  </a:cubicBezTo>
                  <a:cubicBezTo>
                    <a:pt x="10568" y="9522"/>
                    <a:pt x="11856" y="5658"/>
                    <a:pt x="10568" y="3082"/>
                  </a:cubicBezTo>
                  <a:cubicBezTo>
                    <a:pt x="9280" y="505"/>
                    <a:pt x="5416" y="-783"/>
                    <a:pt x="4127" y="505"/>
                  </a:cubicBezTo>
                  <a:close/>
                </a:path>
              </a:pathLst>
            </a:custGeom>
            <a:solidFill>
              <a:srgbClr val="644E40"/>
            </a:solidFill>
            <a:ln w="128588"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EC9996EB-8DAA-3418-238A-B743DAC1C05E}"/>
                </a:ext>
              </a:extLst>
            </p:cNvPr>
            <p:cNvSpPr/>
            <p:nvPr/>
          </p:nvSpPr>
          <p:spPr>
            <a:xfrm>
              <a:off x="7703259" y="2905670"/>
              <a:ext cx="10854" cy="10990"/>
            </a:xfrm>
            <a:custGeom>
              <a:avLst/>
              <a:gdLst>
                <a:gd name="connsiteX0" fmla="*/ 6783 w 10854"/>
                <a:gd name="connsiteY0" fmla="*/ 10648 h 10990"/>
                <a:gd name="connsiteX1" fmla="*/ 10648 w 10854"/>
                <a:gd name="connsiteY1" fmla="*/ 4207 h 10990"/>
                <a:gd name="connsiteX2" fmla="*/ 4207 w 10854"/>
                <a:gd name="connsiteY2" fmla="*/ 343 h 10990"/>
                <a:gd name="connsiteX3" fmla="*/ 343 w 10854"/>
                <a:gd name="connsiteY3" fmla="*/ 6783 h 10990"/>
                <a:gd name="connsiteX4" fmla="*/ 6783 w 10854"/>
                <a:gd name="connsiteY4" fmla="*/ 10648 h 1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 h="10990">
                  <a:moveTo>
                    <a:pt x="6783" y="10648"/>
                  </a:moveTo>
                  <a:cubicBezTo>
                    <a:pt x="6783" y="10648"/>
                    <a:pt x="11936" y="6783"/>
                    <a:pt x="10648" y="4207"/>
                  </a:cubicBezTo>
                  <a:cubicBezTo>
                    <a:pt x="10648" y="1631"/>
                    <a:pt x="6783" y="-945"/>
                    <a:pt x="4207" y="343"/>
                  </a:cubicBezTo>
                  <a:cubicBezTo>
                    <a:pt x="1631" y="343"/>
                    <a:pt x="-946" y="4207"/>
                    <a:pt x="343" y="6783"/>
                  </a:cubicBezTo>
                  <a:cubicBezTo>
                    <a:pt x="343" y="9360"/>
                    <a:pt x="4207" y="11936"/>
                    <a:pt x="6783" y="10648"/>
                  </a:cubicBezTo>
                  <a:close/>
                </a:path>
              </a:pathLst>
            </a:custGeom>
            <a:solidFill>
              <a:srgbClr val="644E40"/>
            </a:solidFill>
            <a:ln w="128588"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6349EA8-31D3-8C67-53D4-54BBEAF4D19C}"/>
                </a:ext>
              </a:extLst>
            </p:cNvPr>
            <p:cNvSpPr/>
            <p:nvPr/>
          </p:nvSpPr>
          <p:spPr>
            <a:xfrm>
              <a:off x="7670110" y="2908588"/>
              <a:ext cx="12881" cy="12881"/>
            </a:xfrm>
            <a:custGeom>
              <a:avLst/>
              <a:gdLst>
                <a:gd name="connsiteX0" fmla="*/ 12881 w 12881"/>
                <a:gd name="connsiteY0" fmla="*/ 6441 h 12881"/>
                <a:gd name="connsiteX1" fmla="*/ 6441 w 12881"/>
                <a:gd name="connsiteY1" fmla="*/ 0 h 12881"/>
                <a:gd name="connsiteX2" fmla="*/ 0 w 12881"/>
                <a:gd name="connsiteY2" fmla="*/ 6441 h 12881"/>
                <a:gd name="connsiteX3" fmla="*/ 6441 w 12881"/>
                <a:gd name="connsiteY3" fmla="*/ 12882 h 12881"/>
                <a:gd name="connsiteX4" fmla="*/ 12881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12881" y="6441"/>
                  </a:moveTo>
                  <a:cubicBezTo>
                    <a:pt x="12881" y="6441"/>
                    <a:pt x="10305" y="0"/>
                    <a:pt x="6441" y="0"/>
                  </a:cubicBezTo>
                  <a:cubicBezTo>
                    <a:pt x="3865" y="0"/>
                    <a:pt x="0" y="2576"/>
                    <a:pt x="0" y="6441"/>
                  </a:cubicBezTo>
                  <a:cubicBezTo>
                    <a:pt x="0" y="10305"/>
                    <a:pt x="2576" y="12882"/>
                    <a:pt x="6441" y="12882"/>
                  </a:cubicBezTo>
                  <a:cubicBezTo>
                    <a:pt x="10305" y="12882"/>
                    <a:pt x="12881" y="10305"/>
                    <a:pt x="12881" y="6441"/>
                  </a:cubicBezTo>
                  <a:close/>
                </a:path>
              </a:pathLst>
            </a:custGeom>
            <a:solidFill>
              <a:srgbClr val="644E40"/>
            </a:solidFill>
            <a:ln w="128588"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B5D866AB-4190-6A78-64EB-3D8DE2949EFE}"/>
                </a:ext>
              </a:extLst>
            </p:cNvPr>
            <p:cNvSpPr/>
            <p:nvPr/>
          </p:nvSpPr>
          <p:spPr>
            <a:xfrm>
              <a:off x="7639195" y="2906012"/>
              <a:ext cx="12881" cy="12881"/>
            </a:xfrm>
            <a:custGeom>
              <a:avLst/>
              <a:gdLst>
                <a:gd name="connsiteX0" fmla="*/ 12881 w 12881"/>
                <a:gd name="connsiteY0" fmla="*/ 7729 h 12881"/>
                <a:gd name="connsiteX1" fmla="*/ 7729 w 12881"/>
                <a:gd name="connsiteY1" fmla="*/ 0 h 12881"/>
                <a:gd name="connsiteX2" fmla="*/ 0 w 12881"/>
                <a:gd name="connsiteY2" fmla="*/ 5153 h 12881"/>
                <a:gd name="connsiteX3" fmla="*/ 5153 w 12881"/>
                <a:gd name="connsiteY3" fmla="*/ 12882 h 12881"/>
                <a:gd name="connsiteX4" fmla="*/ 12881 w 12881"/>
                <a:gd name="connsiteY4" fmla="*/ 7729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12881" y="7729"/>
                  </a:moveTo>
                  <a:cubicBezTo>
                    <a:pt x="12881" y="7729"/>
                    <a:pt x="11593" y="1288"/>
                    <a:pt x="7729" y="0"/>
                  </a:cubicBezTo>
                  <a:cubicBezTo>
                    <a:pt x="3865" y="0"/>
                    <a:pt x="1288" y="1288"/>
                    <a:pt x="0" y="5153"/>
                  </a:cubicBezTo>
                  <a:cubicBezTo>
                    <a:pt x="0" y="9017"/>
                    <a:pt x="0" y="12882"/>
                    <a:pt x="5153" y="12882"/>
                  </a:cubicBezTo>
                  <a:cubicBezTo>
                    <a:pt x="9017" y="12882"/>
                    <a:pt x="12881" y="11593"/>
                    <a:pt x="12881" y="7729"/>
                  </a:cubicBezTo>
                  <a:close/>
                </a:path>
              </a:pathLst>
            </a:custGeom>
            <a:solidFill>
              <a:srgbClr val="644E40"/>
            </a:solidFill>
            <a:ln w="128588"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D2AB5DDD-D4E3-0590-85A2-ACC3FE323838}"/>
                </a:ext>
              </a:extLst>
            </p:cNvPr>
            <p:cNvSpPr/>
            <p:nvPr/>
          </p:nvSpPr>
          <p:spPr>
            <a:xfrm>
              <a:off x="7608500" y="2894419"/>
              <a:ext cx="14453" cy="13918"/>
            </a:xfrm>
            <a:custGeom>
              <a:avLst/>
              <a:gdLst>
                <a:gd name="connsiteX0" fmla="*/ 10084 w 14453"/>
                <a:gd name="connsiteY0" fmla="*/ 0 h 13918"/>
                <a:gd name="connsiteX1" fmla="*/ 1067 w 14453"/>
                <a:gd name="connsiteY1" fmla="*/ 2576 h 13918"/>
                <a:gd name="connsiteX2" fmla="*/ 3644 w 14453"/>
                <a:gd name="connsiteY2" fmla="*/ 12881 h 13918"/>
                <a:gd name="connsiteX3" fmla="*/ 13949 w 14453"/>
                <a:gd name="connsiteY3" fmla="*/ 9017 h 13918"/>
                <a:gd name="connsiteX4" fmla="*/ 11372 w 14453"/>
                <a:gd name="connsiteY4" fmla="*/ 0 h 1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3" h="13918">
                  <a:moveTo>
                    <a:pt x="10084" y="0"/>
                  </a:moveTo>
                  <a:cubicBezTo>
                    <a:pt x="10084" y="0"/>
                    <a:pt x="2355" y="0"/>
                    <a:pt x="1067" y="2576"/>
                  </a:cubicBezTo>
                  <a:cubicBezTo>
                    <a:pt x="-1509" y="6441"/>
                    <a:pt x="1067" y="10305"/>
                    <a:pt x="3644" y="12881"/>
                  </a:cubicBezTo>
                  <a:cubicBezTo>
                    <a:pt x="7508" y="15458"/>
                    <a:pt x="11372" y="12881"/>
                    <a:pt x="13949" y="9017"/>
                  </a:cubicBezTo>
                  <a:cubicBezTo>
                    <a:pt x="15237" y="5153"/>
                    <a:pt x="13949" y="1288"/>
                    <a:pt x="11372" y="0"/>
                  </a:cubicBezTo>
                  <a:close/>
                </a:path>
              </a:pathLst>
            </a:custGeom>
            <a:solidFill>
              <a:srgbClr val="644E40"/>
            </a:solidFill>
            <a:ln w="128588"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6581B8F0-58A9-547E-0D29-ADEE5BE634ED}"/>
                </a:ext>
              </a:extLst>
            </p:cNvPr>
            <p:cNvSpPr/>
            <p:nvPr/>
          </p:nvSpPr>
          <p:spPr>
            <a:xfrm>
              <a:off x="7583160" y="2875741"/>
              <a:ext cx="13382" cy="14169"/>
            </a:xfrm>
            <a:custGeom>
              <a:avLst/>
              <a:gdLst>
                <a:gd name="connsiteX0" fmla="*/ 12237 w 13382"/>
                <a:gd name="connsiteY0" fmla="*/ 12237 h 14169"/>
                <a:gd name="connsiteX1" fmla="*/ 12237 w 13382"/>
                <a:gd name="connsiteY1" fmla="*/ 1932 h 14169"/>
                <a:gd name="connsiteX2" fmla="*/ 1932 w 13382"/>
                <a:gd name="connsiteY2" fmla="*/ 1932 h 14169"/>
                <a:gd name="connsiteX3" fmla="*/ 1932 w 13382"/>
                <a:gd name="connsiteY3" fmla="*/ 12237 h 14169"/>
                <a:gd name="connsiteX4" fmla="*/ 12237 w 13382"/>
                <a:gd name="connsiteY4" fmla="*/ 12237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2237" y="12237"/>
                  </a:moveTo>
                  <a:cubicBezTo>
                    <a:pt x="12237" y="12237"/>
                    <a:pt x="14814" y="4508"/>
                    <a:pt x="12237" y="1932"/>
                  </a:cubicBezTo>
                  <a:cubicBezTo>
                    <a:pt x="9661" y="-644"/>
                    <a:pt x="4508" y="-644"/>
                    <a:pt x="1932" y="1932"/>
                  </a:cubicBezTo>
                  <a:cubicBezTo>
                    <a:pt x="-644" y="4508"/>
                    <a:pt x="-644" y="9661"/>
                    <a:pt x="1932" y="12237"/>
                  </a:cubicBezTo>
                  <a:cubicBezTo>
                    <a:pt x="5797" y="14814"/>
                    <a:pt x="9661" y="14814"/>
                    <a:pt x="12237" y="12237"/>
                  </a:cubicBezTo>
                  <a:close/>
                </a:path>
              </a:pathLst>
            </a:custGeom>
            <a:solidFill>
              <a:srgbClr val="644E40"/>
            </a:solidFill>
            <a:ln w="128588"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102E1D7C-C32C-B660-AF22-B920D6BC2364}"/>
                </a:ext>
              </a:extLst>
            </p:cNvPr>
            <p:cNvSpPr/>
            <p:nvPr/>
          </p:nvSpPr>
          <p:spPr>
            <a:xfrm>
              <a:off x="7559008" y="2854057"/>
              <a:ext cx="17389" cy="16209"/>
            </a:xfrm>
            <a:custGeom>
              <a:avLst/>
              <a:gdLst>
                <a:gd name="connsiteX0" fmla="*/ 14492 w 17389"/>
                <a:gd name="connsiteY0" fmla="*/ 1718 h 16209"/>
                <a:gd name="connsiteX1" fmla="*/ 2898 w 17389"/>
                <a:gd name="connsiteY1" fmla="*/ 1718 h 16209"/>
                <a:gd name="connsiteX2" fmla="*/ 2898 w 17389"/>
                <a:gd name="connsiteY2" fmla="*/ 13311 h 16209"/>
                <a:gd name="connsiteX3" fmla="*/ 14492 w 17389"/>
                <a:gd name="connsiteY3" fmla="*/ 13311 h 16209"/>
                <a:gd name="connsiteX4" fmla="*/ 14492 w 17389"/>
                <a:gd name="connsiteY4" fmla="*/ 1718 h 16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9" h="16209">
                  <a:moveTo>
                    <a:pt x="14492" y="1718"/>
                  </a:moveTo>
                  <a:cubicBezTo>
                    <a:pt x="14492" y="1718"/>
                    <a:pt x="6763" y="-2147"/>
                    <a:pt x="2898" y="1718"/>
                  </a:cubicBezTo>
                  <a:cubicBezTo>
                    <a:pt x="-966" y="4294"/>
                    <a:pt x="-966" y="9446"/>
                    <a:pt x="2898" y="13311"/>
                  </a:cubicBezTo>
                  <a:cubicBezTo>
                    <a:pt x="5475" y="17175"/>
                    <a:pt x="10627" y="17175"/>
                    <a:pt x="14492" y="13311"/>
                  </a:cubicBezTo>
                  <a:cubicBezTo>
                    <a:pt x="18356" y="10734"/>
                    <a:pt x="18356" y="5582"/>
                    <a:pt x="14492" y="1718"/>
                  </a:cubicBezTo>
                  <a:close/>
                </a:path>
              </a:pathLst>
            </a:custGeom>
            <a:solidFill>
              <a:srgbClr val="644E40"/>
            </a:solidFill>
            <a:ln w="128588"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1E337819-8E6E-F0F1-E19B-55F57AD02DAC}"/>
                </a:ext>
              </a:extLst>
            </p:cNvPr>
            <p:cNvSpPr/>
            <p:nvPr/>
          </p:nvSpPr>
          <p:spPr>
            <a:xfrm>
              <a:off x="7539955" y="2826714"/>
              <a:ext cx="16850" cy="16231"/>
            </a:xfrm>
            <a:custGeom>
              <a:avLst/>
              <a:gdLst>
                <a:gd name="connsiteX0" fmla="*/ 15510 w 16850"/>
                <a:gd name="connsiteY0" fmla="*/ 3298 h 16231"/>
                <a:gd name="connsiteX1" fmla="*/ 3917 w 16850"/>
                <a:gd name="connsiteY1" fmla="*/ 721 h 16231"/>
                <a:gd name="connsiteX2" fmla="*/ 1340 w 16850"/>
                <a:gd name="connsiteY2" fmla="*/ 12315 h 16231"/>
                <a:gd name="connsiteX3" fmla="*/ 12934 w 16850"/>
                <a:gd name="connsiteY3" fmla="*/ 14891 h 16231"/>
                <a:gd name="connsiteX4" fmla="*/ 15510 w 16850"/>
                <a:gd name="connsiteY4" fmla="*/ 3298 h 1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0" h="16231">
                  <a:moveTo>
                    <a:pt x="15510" y="3298"/>
                  </a:moveTo>
                  <a:cubicBezTo>
                    <a:pt x="15510" y="3298"/>
                    <a:pt x="7781" y="-1855"/>
                    <a:pt x="3917" y="721"/>
                  </a:cubicBezTo>
                  <a:cubicBezTo>
                    <a:pt x="52" y="3298"/>
                    <a:pt x="-1236" y="8450"/>
                    <a:pt x="1340" y="12315"/>
                  </a:cubicBezTo>
                  <a:cubicBezTo>
                    <a:pt x="3917" y="16179"/>
                    <a:pt x="9069" y="17467"/>
                    <a:pt x="12934" y="14891"/>
                  </a:cubicBezTo>
                  <a:cubicBezTo>
                    <a:pt x="16798" y="12315"/>
                    <a:pt x="18086" y="7162"/>
                    <a:pt x="15510" y="3298"/>
                  </a:cubicBezTo>
                  <a:close/>
                </a:path>
              </a:pathLst>
            </a:custGeom>
            <a:solidFill>
              <a:srgbClr val="644E40"/>
            </a:solidFill>
            <a:ln w="128588"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769F2A6-8DC5-64CB-07ED-4C2FCFC963CB}"/>
                </a:ext>
              </a:extLst>
            </p:cNvPr>
            <p:cNvSpPr/>
            <p:nvPr/>
          </p:nvSpPr>
          <p:spPr>
            <a:xfrm>
              <a:off x="7524827" y="2797638"/>
              <a:ext cx="18091" cy="17380"/>
            </a:xfrm>
            <a:custGeom>
              <a:avLst/>
              <a:gdLst>
                <a:gd name="connsiteX0" fmla="*/ 17756 w 18091"/>
                <a:gd name="connsiteY0" fmla="*/ 5323 h 17380"/>
                <a:gd name="connsiteX1" fmla="*/ 6163 w 18091"/>
                <a:gd name="connsiteY1" fmla="*/ 170 h 17380"/>
                <a:gd name="connsiteX2" fmla="*/ 1011 w 18091"/>
                <a:gd name="connsiteY2" fmla="*/ 11764 h 17380"/>
                <a:gd name="connsiteX3" fmla="*/ 12604 w 18091"/>
                <a:gd name="connsiteY3" fmla="*/ 16916 h 17380"/>
                <a:gd name="connsiteX4" fmla="*/ 17756 w 18091"/>
                <a:gd name="connsiteY4" fmla="*/ 5323 h 17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1" h="17380">
                  <a:moveTo>
                    <a:pt x="17756" y="5323"/>
                  </a:moveTo>
                  <a:cubicBezTo>
                    <a:pt x="17756" y="5323"/>
                    <a:pt x="11316" y="-1118"/>
                    <a:pt x="6163" y="170"/>
                  </a:cubicBezTo>
                  <a:cubicBezTo>
                    <a:pt x="1011" y="1458"/>
                    <a:pt x="-1566" y="6611"/>
                    <a:pt x="1011" y="11764"/>
                  </a:cubicBezTo>
                  <a:cubicBezTo>
                    <a:pt x="3587" y="16916"/>
                    <a:pt x="8740" y="18204"/>
                    <a:pt x="12604" y="16916"/>
                  </a:cubicBezTo>
                  <a:cubicBezTo>
                    <a:pt x="16468" y="14340"/>
                    <a:pt x="19045" y="9187"/>
                    <a:pt x="17756" y="5323"/>
                  </a:cubicBezTo>
                  <a:close/>
                </a:path>
              </a:pathLst>
            </a:custGeom>
            <a:solidFill>
              <a:srgbClr val="644E40"/>
            </a:solidFill>
            <a:ln w="128588"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DB289759-9839-D80F-6618-BDE9A91B2A33}"/>
                </a:ext>
              </a:extLst>
            </p:cNvPr>
            <p:cNvSpPr/>
            <p:nvPr/>
          </p:nvSpPr>
          <p:spPr>
            <a:xfrm>
              <a:off x="7514713" y="2766748"/>
              <a:ext cx="19182" cy="18507"/>
            </a:xfrm>
            <a:custGeom>
              <a:avLst/>
              <a:gdLst>
                <a:gd name="connsiteX0" fmla="*/ 18854 w 19182"/>
                <a:gd name="connsiteY0" fmla="*/ 6586 h 18507"/>
                <a:gd name="connsiteX1" fmla="*/ 7261 w 19182"/>
                <a:gd name="connsiteY1" fmla="*/ 145 h 18507"/>
                <a:gd name="connsiteX2" fmla="*/ 820 w 19182"/>
                <a:gd name="connsiteY2" fmla="*/ 11738 h 18507"/>
                <a:gd name="connsiteX3" fmla="*/ 12413 w 19182"/>
                <a:gd name="connsiteY3" fmla="*/ 18179 h 18507"/>
                <a:gd name="connsiteX4" fmla="*/ 18854 w 19182"/>
                <a:gd name="connsiteY4" fmla="*/ 6586 h 1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2" h="18507">
                  <a:moveTo>
                    <a:pt x="18854" y="6586"/>
                  </a:moveTo>
                  <a:cubicBezTo>
                    <a:pt x="18854" y="6586"/>
                    <a:pt x="12413" y="-1143"/>
                    <a:pt x="7261" y="145"/>
                  </a:cubicBezTo>
                  <a:cubicBezTo>
                    <a:pt x="2108" y="145"/>
                    <a:pt x="-1756" y="6586"/>
                    <a:pt x="820" y="11738"/>
                  </a:cubicBezTo>
                  <a:cubicBezTo>
                    <a:pt x="2108" y="16891"/>
                    <a:pt x="7261" y="19467"/>
                    <a:pt x="12413" y="18179"/>
                  </a:cubicBezTo>
                  <a:cubicBezTo>
                    <a:pt x="17566" y="16891"/>
                    <a:pt x="20142" y="11738"/>
                    <a:pt x="18854" y="6586"/>
                  </a:cubicBezTo>
                  <a:close/>
                </a:path>
              </a:pathLst>
            </a:custGeom>
            <a:solidFill>
              <a:srgbClr val="644E40"/>
            </a:solidFill>
            <a:ln w="128588"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4528BB23-7E3D-4992-FA01-F5BBA15E6672}"/>
                </a:ext>
              </a:extLst>
            </p:cNvPr>
            <p:cNvSpPr/>
            <p:nvPr/>
          </p:nvSpPr>
          <p:spPr>
            <a:xfrm>
              <a:off x="7509092" y="2733401"/>
              <a:ext cx="20610" cy="20610"/>
            </a:xfrm>
            <a:custGeom>
              <a:avLst/>
              <a:gdLst>
                <a:gd name="connsiteX0" fmla="*/ 19322 w 20610"/>
                <a:gd name="connsiteY0" fmla="*/ 9017 h 20610"/>
                <a:gd name="connsiteX1" fmla="*/ 9017 w 20610"/>
                <a:gd name="connsiteY1" fmla="*/ 0 h 20610"/>
                <a:gd name="connsiteX2" fmla="*/ 0 w 20610"/>
                <a:gd name="connsiteY2" fmla="*/ 11593 h 20610"/>
                <a:gd name="connsiteX3" fmla="*/ 11593 w 20610"/>
                <a:gd name="connsiteY3" fmla="*/ 20610 h 20610"/>
                <a:gd name="connsiteX4" fmla="*/ 20610 w 20610"/>
                <a:gd name="connsiteY4" fmla="*/ 9017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9322" y="9017"/>
                  </a:moveTo>
                  <a:cubicBezTo>
                    <a:pt x="19322" y="9017"/>
                    <a:pt x="14170" y="0"/>
                    <a:pt x="9017" y="0"/>
                  </a:cubicBezTo>
                  <a:cubicBezTo>
                    <a:pt x="3865" y="0"/>
                    <a:pt x="0" y="5153"/>
                    <a:pt x="0" y="11593"/>
                  </a:cubicBezTo>
                  <a:cubicBezTo>
                    <a:pt x="0" y="16746"/>
                    <a:pt x="6441" y="20610"/>
                    <a:pt x="11593" y="20610"/>
                  </a:cubicBezTo>
                  <a:cubicBezTo>
                    <a:pt x="16746" y="20610"/>
                    <a:pt x="20610" y="14170"/>
                    <a:pt x="20610" y="9017"/>
                  </a:cubicBezTo>
                  <a:close/>
                </a:path>
              </a:pathLst>
            </a:custGeom>
            <a:solidFill>
              <a:srgbClr val="644E40"/>
            </a:solidFill>
            <a:ln w="128588"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1DFA4867-CFE7-BFCA-1211-020D76C13EB2}"/>
                </a:ext>
              </a:extLst>
            </p:cNvPr>
            <p:cNvSpPr/>
            <p:nvPr/>
          </p:nvSpPr>
          <p:spPr>
            <a:xfrm>
              <a:off x="7712619" y="2497670"/>
              <a:ext cx="10305" cy="10305"/>
            </a:xfrm>
            <a:custGeom>
              <a:avLst/>
              <a:gdLst>
                <a:gd name="connsiteX0" fmla="*/ 5153 w 10305"/>
                <a:gd name="connsiteY0" fmla="*/ 10305 h 10305"/>
                <a:gd name="connsiteX1" fmla="*/ 10305 w 10305"/>
                <a:gd name="connsiteY1" fmla="*/ 5153 h 10305"/>
                <a:gd name="connsiteX2" fmla="*/ 5153 w 10305"/>
                <a:gd name="connsiteY2" fmla="*/ 0 h 10305"/>
                <a:gd name="connsiteX3" fmla="*/ 0 w 10305"/>
                <a:gd name="connsiteY3" fmla="*/ 5153 h 10305"/>
                <a:gd name="connsiteX4" fmla="*/ 5153 w 10305"/>
                <a:gd name="connsiteY4" fmla="*/ 10305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10305"/>
                  </a:moveTo>
                  <a:cubicBezTo>
                    <a:pt x="5153" y="10305"/>
                    <a:pt x="10305" y="7729"/>
                    <a:pt x="10305" y="5153"/>
                  </a:cubicBezTo>
                  <a:cubicBezTo>
                    <a:pt x="10305" y="2576"/>
                    <a:pt x="7729" y="0"/>
                    <a:pt x="5153" y="0"/>
                  </a:cubicBezTo>
                  <a:cubicBezTo>
                    <a:pt x="2576"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BF418F3F-5C77-38B6-59AE-68A9B12BDFA5}"/>
                </a:ext>
              </a:extLst>
            </p:cNvPr>
            <p:cNvSpPr/>
            <p:nvPr/>
          </p:nvSpPr>
          <p:spPr>
            <a:xfrm>
              <a:off x="7680073" y="2501328"/>
              <a:ext cx="10990" cy="10854"/>
            </a:xfrm>
            <a:custGeom>
              <a:avLst/>
              <a:gdLst>
                <a:gd name="connsiteX0" fmla="*/ 10648 w 10990"/>
                <a:gd name="connsiteY0" fmla="*/ 4071 h 10854"/>
                <a:gd name="connsiteX1" fmla="*/ 4207 w 10990"/>
                <a:gd name="connsiteY1" fmla="*/ 207 h 10854"/>
                <a:gd name="connsiteX2" fmla="*/ 343 w 10990"/>
                <a:gd name="connsiteY2" fmla="*/ 6648 h 10854"/>
                <a:gd name="connsiteX3" fmla="*/ 6783 w 10990"/>
                <a:gd name="connsiteY3" fmla="*/ 10512 h 10854"/>
                <a:gd name="connsiteX4" fmla="*/ 10648 w 10990"/>
                <a:gd name="connsiteY4" fmla="*/ 4071 h 1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0" h="10854">
                  <a:moveTo>
                    <a:pt x="10648" y="4071"/>
                  </a:moveTo>
                  <a:cubicBezTo>
                    <a:pt x="10648" y="4071"/>
                    <a:pt x="8072" y="-1081"/>
                    <a:pt x="4207" y="207"/>
                  </a:cubicBezTo>
                  <a:cubicBezTo>
                    <a:pt x="1631" y="207"/>
                    <a:pt x="-945" y="4071"/>
                    <a:pt x="343" y="6648"/>
                  </a:cubicBezTo>
                  <a:cubicBezTo>
                    <a:pt x="343" y="9224"/>
                    <a:pt x="4207" y="11800"/>
                    <a:pt x="6783" y="10512"/>
                  </a:cubicBezTo>
                  <a:cubicBezTo>
                    <a:pt x="9360" y="10512"/>
                    <a:pt x="11936" y="7936"/>
                    <a:pt x="10648" y="4071"/>
                  </a:cubicBezTo>
                  <a:close/>
                </a:path>
              </a:pathLst>
            </a:custGeom>
            <a:solidFill>
              <a:srgbClr val="644E40"/>
            </a:solidFill>
            <a:ln w="128588"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0E0E14F9-38F1-7E92-7740-26E5514C03E6}"/>
                </a:ext>
              </a:extLst>
            </p:cNvPr>
            <p:cNvSpPr/>
            <p:nvPr/>
          </p:nvSpPr>
          <p:spPr>
            <a:xfrm>
              <a:off x="7647869" y="2509056"/>
              <a:ext cx="11935" cy="11800"/>
            </a:xfrm>
            <a:custGeom>
              <a:avLst/>
              <a:gdLst>
                <a:gd name="connsiteX0" fmla="*/ 11936 w 11935"/>
                <a:gd name="connsiteY0" fmla="*/ 4071 h 11800"/>
                <a:gd name="connsiteX1" fmla="*/ 4207 w 11935"/>
                <a:gd name="connsiteY1" fmla="*/ 207 h 11800"/>
                <a:gd name="connsiteX2" fmla="*/ 343 w 11935"/>
                <a:gd name="connsiteY2" fmla="*/ 7936 h 11800"/>
                <a:gd name="connsiteX3" fmla="*/ 8072 w 11935"/>
                <a:gd name="connsiteY3" fmla="*/ 11800 h 11800"/>
                <a:gd name="connsiteX4" fmla="*/ 11936 w 11935"/>
                <a:gd name="connsiteY4" fmla="*/ 4071 h 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5" h="11800">
                  <a:moveTo>
                    <a:pt x="11936" y="4071"/>
                  </a:moveTo>
                  <a:cubicBezTo>
                    <a:pt x="11936" y="4071"/>
                    <a:pt x="8072" y="-1081"/>
                    <a:pt x="4207" y="207"/>
                  </a:cubicBezTo>
                  <a:cubicBezTo>
                    <a:pt x="1631" y="207"/>
                    <a:pt x="-945" y="5359"/>
                    <a:pt x="343" y="7936"/>
                  </a:cubicBezTo>
                  <a:cubicBezTo>
                    <a:pt x="1631" y="10512"/>
                    <a:pt x="4207" y="11800"/>
                    <a:pt x="8072" y="11800"/>
                  </a:cubicBezTo>
                  <a:cubicBezTo>
                    <a:pt x="10648" y="11800"/>
                    <a:pt x="11936" y="7936"/>
                    <a:pt x="11936" y="4071"/>
                  </a:cubicBezTo>
                  <a:close/>
                </a:path>
              </a:pathLst>
            </a:custGeom>
            <a:solidFill>
              <a:srgbClr val="644E40"/>
            </a:solidFill>
            <a:ln w="128588"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8648C0F6-F9AB-AC17-0FE6-EC728963075C}"/>
                </a:ext>
              </a:extLst>
            </p:cNvPr>
            <p:cNvSpPr/>
            <p:nvPr/>
          </p:nvSpPr>
          <p:spPr>
            <a:xfrm>
              <a:off x="7619367" y="2521882"/>
              <a:ext cx="12098" cy="12361"/>
            </a:xfrm>
            <a:custGeom>
              <a:avLst/>
              <a:gdLst>
                <a:gd name="connsiteX0" fmla="*/ 12099 w 12098"/>
                <a:gd name="connsiteY0" fmla="*/ 2839 h 12361"/>
                <a:gd name="connsiteX1" fmla="*/ 3082 w 12098"/>
                <a:gd name="connsiteY1" fmla="*/ 263 h 12361"/>
                <a:gd name="connsiteX2" fmla="*/ 505 w 12098"/>
                <a:gd name="connsiteY2" fmla="*/ 9280 h 12361"/>
                <a:gd name="connsiteX3" fmla="*/ 8234 w 12098"/>
                <a:gd name="connsiteY3" fmla="*/ 11856 h 12361"/>
                <a:gd name="connsiteX4" fmla="*/ 10810 w 12098"/>
                <a:gd name="connsiteY4" fmla="*/ 4127 h 12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8" h="12361">
                  <a:moveTo>
                    <a:pt x="12099" y="2839"/>
                  </a:moveTo>
                  <a:cubicBezTo>
                    <a:pt x="12099" y="2839"/>
                    <a:pt x="6946" y="-1025"/>
                    <a:pt x="3082" y="263"/>
                  </a:cubicBezTo>
                  <a:cubicBezTo>
                    <a:pt x="505" y="1551"/>
                    <a:pt x="-783" y="5415"/>
                    <a:pt x="505" y="9280"/>
                  </a:cubicBezTo>
                  <a:cubicBezTo>
                    <a:pt x="1794" y="11856"/>
                    <a:pt x="5658" y="13144"/>
                    <a:pt x="8234" y="11856"/>
                  </a:cubicBezTo>
                  <a:cubicBezTo>
                    <a:pt x="10810" y="10568"/>
                    <a:pt x="12099" y="6704"/>
                    <a:pt x="10810" y="4127"/>
                  </a:cubicBezTo>
                  <a:close/>
                </a:path>
              </a:pathLst>
            </a:custGeom>
            <a:solidFill>
              <a:srgbClr val="644E40"/>
            </a:solidFill>
            <a:ln w="128588"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589EF697-B2F8-C3A4-CC4C-CE023B01B2C2}"/>
                </a:ext>
              </a:extLst>
            </p:cNvPr>
            <p:cNvSpPr/>
            <p:nvPr/>
          </p:nvSpPr>
          <p:spPr>
            <a:xfrm>
              <a:off x="7592959" y="2539749"/>
              <a:ext cx="13894" cy="13173"/>
            </a:xfrm>
            <a:custGeom>
              <a:avLst/>
              <a:gdLst>
                <a:gd name="connsiteX0" fmla="*/ 11456 w 13894"/>
                <a:gd name="connsiteY0" fmla="*/ 1718 h 13173"/>
                <a:gd name="connsiteX1" fmla="*/ 2439 w 13894"/>
                <a:gd name="connsiteY1" fmla="*/ 1718 h 13173"/>
                <a:gd name="connsiteX2" fmla="*/ 2439 w 13894"/>
                <a:gd name="connsiteY2" fmla="*/ 10735 h 13173"/>
                <a:gd name="connsiteX3" fmla="*/ 11456 w 13894"/>
                <a:gd name="connsiteY3" fmla="*/ 10735 h 13173"/>
                <a:gd name="connsiteX4" fmla="*/ 11456 w 13894"/>
                <a:gd name="connsiteY4" fmla="*/ 1718 h 13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 h="13173">
                  <a:moveTo>
                    <a:pt x="11456" y="1718"/>
                  </a:moveTo>
                  <a:cubicBezTo>
                    <a:pt x="11456" y="1718"/>
                    <a:pt x="5015" y="-2147"/>
                    <a:pt x="2439" y="1718"/>
                  </a:cubicBezTo>
                  <a:cubicBezTo>
                    <a:pt x="-137" y="4294"/>
                    <a:pt x="-1425" y="8158"/>
                    <a:pt x="2439" y="10735"/>
                  </a:cubicBezTo>
                  <a:cubicBezTo>
                    <a:pt x="5015" y="13311"/>
                    <a:pt x="8880" y="14599"/>
                    <a:pt x="11456" y="10735"/>
                  </a:cubicBezTo>
                  <a:cubicBezTo>
                    <a:pt x="14032" y="8158"/>
                    <a:pt x="15320" y="4294"/>
                    <a:pt x="11456" y="1718"/>
                  </a:cubicBezTo>
                  <a:close/>
                </a:path>
              </a:pathLst>
            </a:custGeom>
            <a:solidFill>
              <a:srgbClr val="644E40"/>
            </a:solidFill>
            <a:ln w="128588"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8C5D3E65-E9AD-3D1C-6CB5-B605A0B85928}"/>
                </a:ext>
              </a:extLst>
            </p:cNvPr>
            <p:cNvSpPr/>
            <p:nvPr/>
          </p:nvSpPr>
          <p:spPr>
            <a:xfrm>
              <a:off x="7567703" y="2560145"/>
              <a:ext cx="13382" cy="14169"/>
            </a:xfrm>
            <a:custGeom>
              <a:avLst/>
              <a:gdLst>
                <a:gd name="connsiteX0" fmla="*/ 12237 w 13382"/>
                <a:gd name="connsiteY0" fmla="*/ 12237 h 14169"/>
                <a:gd name="connsiteX1" fmla="*/ 12237 w 13382"/>
                <a:gd name="connsiteY1" fmla="*/ 1932 h 14169"/>
                <a:gd name="connsiteX2" fmla="*/ 1932 w 13382"/>
                <a:gd name="connsiteY2" fmla="*/ 1932 h 14169"/>
                <a:gd name="connsiteX3" fmla="*/ 1932 w 13382"/>
                <a:gd name="connsiteY3" fmla="*/ 12237 h 14169"/>
                <a:gd name="connsiteX4" fmla="*/ 12237 w 13382"/>
                <a:gd name="connsiteY4" fmla="*/ 12237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2237" y="12237"/>
                  </a:moveTo>
                  <a:cubicBezTo>
                    <a:pt x="12237" y="12237"/>
                    <a:pt x="14814" y="5797"/>
                    <a:pt x="12237" y="1932"/>
                  </a:cubicBezTo>
                  <a:cubicBezTo>
                    <a:pt x="9661" y="-644"/>
                    <a:pt x="4508" y="-644"/>
                    <a:pt x="1932" y="1932"/>
                  </a:cubicBezTo>
                  <a:cubicBezTo>
                    <a:pt x="-644" y="4508"/>
                    <a:pt x="-644" y="9661"/>
                    <a:pt x="1932" y="12237"/>
                  </a:cubicBezTo>
                  <a:cubicBezTo>
                    <a:pt x="4508" y="14814"/>
                    <a:pt x="9661" y="14814"/>
                    <a:pt x="12237" y="12237"/>
                  </a:cubicBezTo>
                  <a:close/>
                </a:path>
              </a:pathLst>
            </a:custGeom>
            <a:solidFill>
              <a:srgbClr val="644E40"/>
            </a:solidFill>
            <a:ln w="128588"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1B36A2F4-6EFA-1787-1C8C-069C2F9E28EC}"/>
                </a:ext>
              </a:extLst>
            </p:cNvPr>
            <p:cNvSpPr/>
            <p:nvPr/>
          </p:nvSpPr>
          <p:spPr>
            <a:xfrm>
              <a:off x="7547684" y="2583859"/>
              <a:ext cx="14221" cy="14337"/>
            </a:xfrm>
            <a:custGeom>
              <a:avLst/>
              <a:gdLst>
                <a:gd name="connsiteX0" fmla="*/ 12934 w 14221"/>
                <a:gd name="connsiteY0" fmla="*/ 11709 h 14337"/>
                <a:gd name="connsiteX1" fmla="*/ 11646 w 14221"/>
                <a:gd name="connsiteY1" fmla="*/ 1404 h 14337"/>
                <a:gd name="connsiteX2" fmla="*/ 1340 w 14221"/>
                <a:gd name="connsiteY2" fmla="*/ 2692 h 14337"/>
                <a:gd name="connsiteX3" fmla="*/ 3916 w 14221"/>
                <a:gd name="connsiteY3" fmla="*/ 12998 h 14337"/>
                <a:gd name="connsiteX4" fmla="*/ 14222 w 14221"/>
                <a:gd name="connsiteY4" fmla="*/ 10421 h 1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1" h="14337">
                  <a:moveTo>
                    <a:pt x="12934" y="11709"/>
                  </a:moveTo>
                  <a:cubicBezTo>
                    <a:pt x="12934" y="11709"/>
                    <a:pt x="14222" y="3981"/>
                    <a:pt x="11646" y="1404"/>
                  </a:cubicBezTo>
                  <a:cubicBezTo>
                    <a:pt x="7781" y="-1172"/>
                    <a:pt x="3916" y="116"/>
                    <a:pt x="1340" y="2692"/>
                  </a:cubicBezTo>
                  <a:cubicBezTo>
                    <a:pt x="-1236" y="6557"/>
                    <a:pt x="52" y="10421"/>
                    <a:pt x="3916" y="12998"/>
                  </a:cubicBezTo>
                  <a:cubicBezTo>
                    <a:pt x="7781" y="15574"/>
                    <a:pt x="11646" y="14286"/>
                    <a:pt x="14222" y="10421"/>
                  </a:cubicBezTo>
                  <a:close/>
                </a:path>
              </a:pathLst>
            </a:custGeom>
            <a:solidFill>
              <a:srgbClr val="644E40"/>
            </a:solidFill>
            <a:ln w="128588"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AEAEB0AE-7C1A-9BEC-EAD2-93F8E2E04810}"/>
                </a:ext>
              </a:extLst>
            </p:cNvPr>
            <p:cNvSpPr/>
            <p:nvPr/>
          </p:nvSpPr>
          <p:spPr>
            <a:xfrm>
              <a:off x="7531242" y="2611278"/>
              <a:ext cx="15206" cy="15689"/>
            </a:xfrm>
            <a:custGeom>
              <a:avLst/>
              <a:gdLst>
                <a:gd name="connsiteX0" fmla="*/ 15207 w 15206"/>
                <a:gd name="connsiteY0" fmla="*/ 11342 h 15689"/>
                <a:gd name="connsiteX1" fmla="*/ 11342 w 15206"/>
                <a:gd name="connsiteY1" fmla="*/ 1037 h 15689"/>
                <a:gd name="connsiteX2" fmla="*/ 1037 w 15206"/>
                <a:gd name="connsiteY2" fmla="*/ 4901 h 15689"/>
                <a:gd name="connsiteX3" fmla="*/ 4902 w 15206"/>
                <a:gd name="connsiteY3" fmla="*/ 15207 h 15689"/>
                <a:gd name="connsiteX4" fmla="*/ 15207 w 15206"/>
                <a:gd name="connsiteY4" fmla="*/ 11342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 h="15689">
                  <a:moveTo>
                    <a:pt x="15207" y="11342"/>
                  </a:moveTo>
                  <a:cubicBezTo>
                    <a:pt x="15207" y="11342"/>
                    <a:pt x="15207" y="2325"/>
                    <a:pt x="11342" y="1037"/>
                  </a:cubicBezTo>
                  <a:cubicBezTo>
                    <a:pt x="7478" y="-1539"/>
                    <a:pt x="2325" y="1037"/>
                    <a:pt x="1037" y="4901"/>
                  </a:cubicBezTo>
                  <a:cubicBezTo>
                    <a:pt x="-1539" y="8766"/>
                    <a:pt x="1037" y="13919"/>
                    <a:pt x="4902" y="15207"/>
                  </a:cubicBezTo>
                  <a:cubicBezTo>
                    <a:pt x="8766" y="16495"/>
                    <a:pt x="13919" y="15207"/>
                    <a:pt x="15207" y="11342"/>
                  </a:cubicBezTo>
                  <a:close/>
                </a:path>
              </a:pathLst>
            </a:custGeom>
            <a:solidFill>
              <a:srgbClr val="644E40"/>
            </a:solidFill>
            <a:ln w="128588"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E07FC5C1-D7EA-2AC4-A220-E99DF07C6ED1}"/>
                </a:ext>
              </a:extLst>
            </p:cNvPr>
            <p:cNvSpPr/>
            <p:nvPr/>
          </p:nvSpPr>
          <p:spPr>
            <a:xfrm>
              <a:off x="7519069" y="2640189"/>
              <a:ext cx="17074" cy="15922"/>
            </a:xfrm>
            <a:custGeom>
              <a:avLst/>
              <a:gdLst>
                <a:gd name="connsiteX0" fmla="*/ 15786 w 17074"/>
                <a:gd name="connsiteY0" fmla="*/ 10770 h 15922"/>
                <a:gd name="connsiteX1" fmla="*/ 10633 w 17074"/>
                <a:gd name="connsiteY1" fmla="*/ 465 h 15922"/>
                <a:gd name="connsiteX2" fmla="*/ 328 w 17074"/>
                <a:gd name="connsiteY2" fmla="*/ 5617 h 15922"/>
                <a:gd name="connsiteX3" fmla="*/ 6769 w 17074"/>
                <a:gd name="connsiteY3" fmla="*/ 15922 h 15922"/>
                <a:gd name="connsiteX4" fmla="*/ 17074 w 17074"/>
                <a:gd name="connsiteY4" fmla="*/ 10770 h 1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4" h="15922">
                  <a:moveTo>
                    <a:pt x="15786" y="10770"/>
                  </a:moveTo>
                  <a:cubicBezTo>
                    <a:pt x="15786" y="10770"/>
                    <a:pt x="15786" y="1753"/>
                    <a:pt x="10633" y="465"/>
                  </a:cubicBezTo>
                  <a:cubicBezTo>
                    <a:pt x="6769" y="-824"/>
                    <a:pt x="1616" y="465"/>
                    <a:pt x="328" y="5617"/>
                  </a:cubicBezTo>
                  <a:cubicBezTo>
                    <a:pt x="-960" y="10770"/>
                    <a:pt x="1616" y="14634"/>
                    <a:pt x="6769" y="15922"/>
                  </a:cubicBezTo>
                  <a:cubicBezTo>
                    <a:pt x="11921" y="15922"/>
                    <a:pt x="15786" y="14634"/>
                    <a:pt x="17074" y="10770"/>
                  </a:cubicBezTo>
                  <a:close/>
                </a:path>
              </a:pathLst>
            </a:custGeom>
            <a:solidFill>
              <a:srgbClr val="644E40"/>
            </a:solidFill>
            <a:ln w="128588"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33713D81-5F0F-7A28-E7BE-27B30998021E}"/>
                </a:ext>
              </a:extLst>
            </p:cNvPr>
            <p:cNvSpPr/>
            <p:nvPr/>
          </p:nvSpPr>
          <p:spPr>
            <a:xfrm>
              <a:off x="7510380" y="2671570"/>
              <a:ext cx="18034" cy="18034"/>
            </a:xfrm>
            <a:custGeom>
              <a:avLst/>
              <a:gdLst>
                <a:gd name="connsiteX0" fmla="*/ 18034 w 18034"/>
                <a:gd name="connsiteY0" fmla="*/ 10305 h 18034"/>
                <a:gd name="connsiteX1" fmla="*/ 10305 w 18034"/>
                <a:gd name="connsiteY1" fmla="*/ 0 h 18034"/>
                <a:gd name="connsiteX2" fmla="*/ 0 w 18034"/>
                <a:gd name="connsiteY2" fmla="*/ 7729 h 18034"/>
                <a:gd name="connsiteX3" fmla="*/ 7729 w 18034"/>
                <a:gd name="connsiteY3" fmla="*/ 18034 h 18034"/>
                <a:gd name="connsiteX4" fmla="*/ 18034 w 18034"/>
                <a:gd name="connsiteY4" fmla="*/ 10305 h 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 h="18034">
                  <a:moveTo>
                    <a:pt x="18034" y="10305"/>
                  </a:moveTo>
                  <a:cubicBezTo>
                    <a:pt x="18034" y="10305"/>
                    <a:pt x="15458" y="1288"/>
                    <a:pt x="10305" y="0"/>
                  </a:cubicBezTo>
                  <a:cubicBezTo>
                    <a:pt x="5153" y="0"/>
                    <a:pt x="0" y="2576"/>
                    <a:pt x="0" y="7729"/>
                  </a:cubicBezTo>
                  <a:cubicBezTo>
                    <a:pt x="0" y="12882"/>
                    <a:pt x="2576" y="18034"/>
                    <a:pt x="7729" y="18034"/>
                  </a:cubicBezTo>
                  <a:cubicBezTo>
                    <a:pt x="12881" y="18034"/>
                    <a:pt x="16746" y="15458"/>
                    <a:pt x="18034" y="10305"/>
                  </a:cubicBezTo>
                  <a:close/>
                </a:path>
              </a:pathLst>
            </a:custGeom>
            <a:solidFill>
              <a:srgbClr val="644E40"/>
            </a:solidFill>
            <a:ln w="128588"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8B3175C-9E3A-C5AA-2D9F-B58BDA570ED7}"/>
                </a:ext>
              </a:extLst>
            </p:cNvPr>
            <p:cNvSpPr/>
            <p:nvPr/>
          </p:nvSpPr>
          <p:spPr>
            <a:xfrm>
              <a:off x="7507804" y="2702485"/>
              <a:ext cx="19322" cy="18234"/>
            </a:xfrm>
            <a:custGeom>
              <a:avLst/>
              <a:gdLst>
                <a:gd name="connsiteX0" fmla="*/ 19322 w 19322"/>
                <a:gd name="connsiteY0" fmla="*/ 9017 h 18234"/>
                <a:gd name="connsiteX1" fmla="*/ 10305 w 19322"/>
                <a:gd name="connsiteY1" fmla="*/ 0 h 18234"/>
                <a:gd name="connsiteX2" fmla="*/ 0 w 19322"/>
                <a:gd name="connsiteY2" fmla="*/ 9017 h 18234"/>
                <a:gd name="connsiteX3" fmla="*/ 9017 w 19322"/>
                <a:gd name="connsiteY3" fmla="*/ 18034 h 18234"/>
                <a:gd name="connsiteX4" fmla="*/ 18034 w 19322"/>
                <a:gd name="connsiteY4" fmla="*/ 9017 h 1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2" h="18234">
                  <a:moveTo>
                    <a:pt x="19322" y="9017"/>
                  </a:moveTo>
                  <a:cubicBezTo>
                    <a:pt x="19322" y="9017"/>
                    <a:pt x="15458" y="0"/>
                    <a:pt x="10305" y="0"/>
                  </a:cubicBezTo>
                  <a:cubicBezTo>
                    <a:pt x="5153" y="0"/>
                    <a:pt x="0" y="3865"/>
                    <a:pt x="0" y="9017"/>
                  </a:cubicBezTo>
                  <a:cubicBezTo>
                    <a:pt x="0" y="14170"/>
                    <a:pt x="3865" y="19322"/>
                    <a:pt x="9017" y="18034"/>
                  </a:cubicBezTo>
                  <a:cubicBezTo>
                    <a:pt x="14170" y="18034"/>
                    <a:pt x="18034" y="14170"/>
                    <a:pt x="18034" y="9017"/>
                  </a:cubicBezTo>
                  <a:close/>
                </a:path>
              </a:pathLst>
            </a:custGeom>
            <a:solidFill>
              <a:srgbClr val="644E40"/>
            </a:solidFill>
            <a:ln w="128588"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A3422C1B-1A96-2F7C-FB8D-AC9ACA106B7D}"/>
                </a:ext>
              </a:extLst>
            </p:cNvPr>
            <p:cNvSpPr/>
            <p:nvPr/>
          </p:nvSpPr>
          <p:spPr>
            <a:xfrm>
              <a:off x="7752551" y="2976307"/>
              <a:ext cx="111943" cy="73977"/>
            </a:xfrm>
            <a:custGeom>
              <a:avLst/>
              <a:gdLst>
                <a:gd name="connsiteX0" fmla="*/ 34780 w 111943"/>
                <a:gd name="connsiteY0" fmla="*/ 37910 h 73977"/>
                <a:gd name="connsiteX1" fmla="*/ 0 w 111943"/>
                <a:gd name="connsiteY1" fmla="*/ 73978 h 73977"/>
                <a:gd name="connsiteX2" fmla="*/ 47661 w 111943"/>
                <a:gd name="connsiteY2" fmla="*/ 55944 h 73977"/>
                <a:gd name="connsiteX3" fmla="*/ 90170 w 111943"/>
                <a:gd name="connsiteY3" fmla="*/ 45639 h 73977"/>
                <a:gd name="connsiteX4" fmla="*/ 110780 w 111943"/>
                <a:gd name="connsiteY4" fmla="*/ 10859 h 73977"/>
                <a:gd name="connsiteX5" fmla="*/ 69560 w 111943"/>
                <a:gd name="connsiteY5" fmla="*/ 4418 h 73977"/>
                <a:gd name="connsiteX6" fmla="*/ 34780 w 111943"/>
                <a:gd name="connsiteY6" fmla="*/ 36622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34780" y="37910"/>
                  </a:moveTo>
                  <a:cubicBezTo>
                    <a:pt x="20610" y="52079"/>
                    <a:pt x="9017" y="68825"/>
                    <a:pt x="0" y="73978"/>
                  </a:cubicBezTo>
                  <a:cubicBezTo>
                    <a:pt x="10305" y="66249"/>
                    <a:pt x="29627" y="61096"/>
                    <a:pt x="47661" y="55944"/>
                  </a:cubicBezTo>
                  <a:cubicBezTo>
                    <a:pt x="65695" y="52079"/>
                    <a:pt x="82441" y="49503"/>
                    <a:pt x="90170" y="45639"/>
                  </a:cubicBezTo>
                  <a:cubicBezTo>
                    <a:pt x="103051" y="39198"/>
                    <a:pt x="115933" y="23740"/>
                    <a:pt x="110780" y="10859"/>
                  </a:cubicBezTo>
                  <a:cubicBezTo>
                    <a:pt x="105628" y="-735"/>
                    <a:pt x="85017" y="-3311"/>
                    <a:pt x="69560" y="4418"/>
                  </a:cubicBezTo>
                  <a:cubicBezTo>
                    <a:pt x="61831" y="8282"/>
                    <a:pt x="47661" y="21164"/>
                    <a:pt x="34780" y="36622"/>
                  </a:cubicBezTo>
                  <a:close/>
                </a:path>
              </a:pathLst>
            </a:custGeom>
            <a:solidFill>
              <a:srgbClr val="644E40"/>
            </a:solidFill>
            <a:ln w="128588"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8D3DF9BE-5CB9-C2B8-B6E4-26CB48EB5D29}"/>
                </a:ext>
              </a:extLst>
            </p:cNvPr>
            <p:cNvSpPr/>
            <p:nvPr/>
          </p:nvSpPr>
          <p:spPr>
            <a:xfrm>
              <a:off x="7801501" y="2814554"/>
              <a:ext cx="96610" cy="164882"/>
            </a:xfrm>
            <a:custGeom>
              <a:avLst/>
              <a:gdLst>
                <a:gd name="connsiteX0" fmla="*/ 78577 w 96610"/>
                <a:gd name="connsiteY0" fmla="*/ 14170 h 164882"/>
                <a:gd name="connsiteX1" fmla="*/ 46373 w 96610"/>
                <a:gd name="connsiteY1" fmla="*/ 64407 h 164882"/>
                <a:gd name="connsiteX2" fmla="*/ 14170 w 96610"/>
                <a:gd name="connsiteY2" fmla="*/ 132679 h 164882"/>
                <a:gd name="connsiteX3" fmla="*/ 0 w 96610"/>
                <a:gd name="connsiteY3" fmla="*/ 164883 h 164882"/>
                <a:gd name="connsiteX4" fmla="*/ 29627 w 96610"/>
                <a:gd name="connsiteY4" fmla="*/ 144272 h 164882"/>
                <a:gd name="connsiteX5" fmla="*/ 79865 w 96610"/>
                <a:gd name="connsiteY5" fmla="*/ 82441 h 164882"/>
                <a:gd name="connsiteX6" fmla="*/ 96611 w 96610"/>
                <a:gd name="connsiteY6" fmla="*/ 20610 h 164882"/>
                <a:gd name="connsiteX7" fmla="*/ 94034 w 96610"/>
                <a:gd name="connsiteY7" fmla="*/ 0 h 164882"/>
                <a:gd name="connsiteX8" fmla="*/ 79865 w 96610"/>
                <a:gd name="connsiteY8" fmla="*/ 14170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78577" y="14170"/>
                  </a:moveTo>
                  <a:cubicBezTo>
                    <a:pt x="69560" y="24475"/>
                    <a:pt x="59255" y="41221"/>
                    <a:pt x="46373" y="64407"/>
                  </a:cubicBezTo>
                  <a:cubicBezTo>
                    <a:pt x="33492" y="88882"/>
                    <a:pt x="21898" y="113357"/>
                    <a:pt x="14170" y="132679"/>
                  </a:cubicBezTo>
                  <a:cubicBezTo>
                    <a:pt x="6441" y="150713"/>
                    <a:pt x="0" y="164883"/>
                    <a:pt x="0" y="164883"/>
                  </a:cubicBezTo>
                  <a:cubicBezTo>
                    <a:pt x="0" y="164883"/>
                    <a:pt x="12881" y="158442"/>
                    <a:pt x="29627" y="144272"/>
                  </a:cubicBezTo>
                  <a:cubicBezTo>
                    <a:pt x="46373" y="130103"/>
                    <a:pt x="65695" y="108204"/>
                    <a:pt x="79865" y="82441"/>
                  </a:cubicBezTo>
                  <a:cubicBezTo>
                    <a:pt x="94034" y="55390"/>
                    <a:pt x="96611" y="34780"/>
                    <a:pt x="96611" y="20610"/>
                  </a:cubicBezTo>
                  <a:cubicBezTo>
                    <a:pt x="96611" y="6441"/>
                    <a:pt x="94034" y="0"/>
                    <a:pt x="94034" y="0"/>
                  </a:cubicBezTo>
                  <a:cubicBezTo>
                    <a:pt x="94034" y="0"/>
                    <a:pt x="87594" y="3865"/>
                    <a:pt x="79865" y="14170"/>
                  </a:cubicBezTo>
                  <a:close/>
                </a:path>
              </a:pathLst>
            </a:custGeom>
            <a:solidFill>
              <a:srgbClr val="644E40"/>
            </a:solidFill>
            <a:ln w="128588"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D1F58E80-E56F-A1A7-6F31-2990E635205B}"/>
                </a:ext>
              </a:extLst>
            </p:cNvPr>
            <p:cNvSpPr/>
            <p:nvPr/>
          </p:nvSpPr>
          <p:spPr>
            <a:xfrm>
              <a:off x="7716483" y="3182964"/>
              <a:ext cx="135507" cy="183088"/>
            </a:xfrm>
            <a:custGeom>
              <a:avLst/>
              <a:gdLst>
                <a:gd name="connsiteX0" fmla="*/ 131391 w 135507"/>
                <a:gd name="connsiteY0" fmla="*/ 72136 h 183088"/>
                <a:gd name="connsiteX1" fmla="*/ 103051 w 135507"/>
                <a:gd name="connsiteY1" fmla="*/ 139120 h 183088"/>
                <a:gd name="connsiteX2" fmla="*/ 72136 w 135507"/>
                <a:gd name="connsiteY2" fmla="*/ 164883 h 183088"/>
                <a:gd name="connsiteX3" fmla="*/ 33492 w 135507"/>
                <a:gd name="connsiteY3" fmla="*/ 164883 h 183088"/>
                <a:gd name="connsiteX4" fmla="*/ 14170 w 135507"/>
                <a:gd name="connsiteY4" fmla="*/ 137832 h 183088"/>
                <a:gd name="connsiteX5" fmla="*/ 25763 w 135507"/>
                <a:gd name="connsiteY5" fmla="*/ 109492 h 183088"/>
                <a:gd name="connsiteX6" fmla="*/ 68272 w 135507"/>
                <a:gd name="connsiteY6" fmla="*/ 96611 h 183088"/>
                <a:gd name="connsiteX7" fmla="*/ 87594 w 135507"/>
                <a:gd name="connsiteY7" fmla="*/ 115933 h 183088"/>
                <a:gd name="connsiteX8" fmla="*/ 88882 w 135507"/>
                <a:gd name="connsiteY8" fmla="*/ 124950 h 183088"/>
                <a:gd name="connsiteX9" fmla="*/ 88882 w 135507"/>
                <a:gd name="connsiteY9" fmla="*/ 115933 h 183088"/>
                <a:gd name="connsiteX10" fmla="*/ 70848 w 135507"/>
                <a:gd name="connsiteY10" fmla="*/ 90170 h 183088"/>
                <a:gd name="connsiteX11" fmla="*/ 16746 w 135507"/>
                <a:gd name="connsiteY11" fmla="*/ 101763 h 183088"/>
                <a:gd name="connsiteX12" fmla="*/ 0 w 135507"/>
                <a:gd name="connsiteY12" fmla="*/ 137832 h 183088"/>
                <a:gd name="connsiteX13" fmla="*/ 25763 w 135507"/>
                <a:gd name="connsiteY13" fmla="*/ 177764 h 183088"/>
                <a:gd name="connsiteX14" fmla="*/ 76000 w 135507"/>
                <a:gd name="connsiteY14" fmla="*/ 177764 h 183088"/>
                <a:gd name="connsiteX15" fmla="*/ 110780 w 135507"/>
                <a:gd name="connsiteY15" fmla="*/ 146849 h 183088"/>
                <a:gd name="connsiteX16" fmla="*/ 135255 w 135507"/>
                <a:gd name="connsiteY16" fmla="*/ 73424 h 183088"/>
                <a:gd name="connsiteX17" fmla="*/ 128814 w 135507"/>
                <a:gd name="connsiteY17" fmla="*/ 19322 h 183088"/>
                <a:gd name="connsiteX18" fmla="*/ 122374 w 135507"/>
                <a:gd name="connsiteY18" fmla="*/ 0 h 183088"/>
                <a:gd name="connsiteX19" fmla="*/ 127526 w 135507"/>
                <a:gd name="connsiteY19" fmla="*/ 19322 h 183088"/>
                <a:gd name="connsiteX20" fmla="*/ 127526 w 135507"/>
                <a:gd name="connsiteY20" fmla="*/ 72136 h 18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507" h="183088">
                  <a:moveTo>
                    <a:pt x="131391" y="72136"/>
                  </a:moveTo>
                  <a:cubicBezTo>
                    <a:pt x="128814" y="94035"/>
                    <a:pt x="119797" y="118509"/>
                    <a:pt x="103051" y="139120"/>
                  </a:cubicBezTo>
                  <a:cubicBezTo>
                    <a:pt x="95323" y="149425"/>
                    <a:pt x="85017" y="159730"/>
                    <a:pt x="72136" y="164883"/>
                  </a:cubicBezTo>
                  <a:cubicBezTo>
                    <a:pt x="60543" y="170035"/>
                    <a:pt x="45085" y="171323"/>
                    <a:pt x="33492" y="164883"/>
                  </a:cubicBezTo>
                  <a:cubicBezTo>
                    <a:pt x="21898" y="159730"/>
                    <a:pt x="14170" y="148137"/>
                    <a:pt x="14170" y="137832"/>
                  </a:cubicBezTo>
                  <a:cubicBezTo>
                    <a:pt x="14170" y="127526"/>
                    <a:pt x="19322" y="117221"/>
                    <a:pt x="25763" y="109492"/>
                  </a:cubicBezTo>
                  <a:cubicBezTo>
                    <a:pt x="38644" y="95323"/>
                    <a:pt x="56678" y="91458"/>
                    <a:pt x="68272" y="96611"/>
                  </a:cubicBezTo>
                  <a:cubicBezTo>
                    <a:pt x="79865" y="101763"/>
                    <a:pt x="85017" y="109492"/>
                    <a:pt x="87594" y="115933"/>
                  </a:cubicBezTo>
                  <a:cubicBezTo>
                    <a:pt x="90170" y="122374"/>
                    <a:pt x="88882" y="124950"/>
                    <a:pt x="88882" y="124950"/>
                  </a:cubicBezTo>
                  <a:cubicBezTo>
                    <a:pt x="88882" y="124950"/>
                    <a:pt x="90170" y="122374"/>
                    <a:pt x="88882" y="115933"/>
                  </a:cubicBezTo>
                  <a:cubicBezTo>
                    <a:pt x="88882" y="109492"/>
                    <a:pt x="83729" y="97899"/>
                    <a:pt x="70848" y="90170"/>
                  </a:cubicBezTo>
                  <a:cubicBezTo>
                    <a:pt x="57967" y="82441"/>
                    <a:pt x="34780" y="83729"/>
                    <a:pt x="16746" y="101763"/>
                  </a:cubicBezTo>
                  <a:cubicBezTo>
                    <a:pt x="7729" y="110781"/>
                    <a:pt x="1288" y="122374"/>
                    <a:pt x="0" y="137832"/>
                  </a:cubicBezTo>
                  <a:cubicBezTo>
                    <a:pt x="0" y="153289"/>
                    <a:pt x="10305" y="170035"/>
                    <a:pt x="25763" y="177764"/>
                  </a:cubicBezTo>
                  <a:cubicBezTo>
                    <a:pt x="42509" y="185493"/>
                    <a:pt x="61831" y="184205"/>
                    <a:pt x="76000" y="177764"/>
                  </a:cubicBezTo>
                  <a:cubicBezTo>
                    <a:pt x="91458" y="170035"/>
                    <a:pt x="101763" y="158442"/>
                    <a:pt x="110780" y="146849"/>
                  </a:cubicBezTo>
                  <a:cubicBezTo>
                    <a:pt x="127526" y="122374"/>
                    <a:pt x="133967" y="95323"/>
                    <a:pt x="135255" y="73424"/>
                  </a:cubicBezTo>
                  <a:cubicBezTo>
                    <a:pt x="136543" y="50238"/>
                    <a:pt x="132679" y="32204"/>
                    <a:pt x="128814" y="19322"/>
                  </a:cubicBezTo>
                  <a:cubicBezTo>
                    <a:pt x="124950" y="6441"/>
                    <a:pt x="122374" y="0"/>
                    <a:pt x="122374" y="0"/>
                  </a:cubicBezTo>
                  <a:cubicBezTo>
                    <a:pt x="122374" y="0"/>
                    <a:pt x="124950" y="6441"/>
                    <a:pt x="127526" y="19322"/>
                  </a:cubicBezTo>
                  <a:cubicBezTo>
                    <a:pt x="130102" y="32204"/>
                    <a:pt x="131391" y="50238"/>
                    <a:pt x="127526" y="72136"/>
                  </a:cubicBezTo>
                  <a:close/>
                </a:path>
              </a:pathLst>
            </a:custGeom>
            <a:solidFill>
              <a:srgbClr val="644E40"/>
            </a:solidFill>
            <a:ln w="128588"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D794A816-0F24-119F-0C9F-DFC131FDCB28}"/>
                </a:ext>
              </a:extLst>
            </p:cNvPr>
            <p:cNvSpPr/>
            <p:nvPr/>
          </p:nvSpPr>
          <p:spPr>
            <a:xfrm>
              <a:off x="7752551" y="2176921"/>
              <a:ext cx="77491" cy="292409"/>
            </a:xfrm>
            <a:custGeom>
              <a:avLst/>
              <a:gdLst>
                <a:gd name="connsiteX0" fmla="*/ 7729 w 77491"/>
                <a:gd name="connsiteY0" fmla="*/ 238307 h 292409"/>
                <a:gd name="connsiteX1" fmla="*/ 24475 w 77491"/>
                <a:gd name="connsiteY1" fmla="*/ 185493 h 292409"/>
                <a:gd name="connsiteX2" fmla="*/ 55390 w 77491"/>
                <a:gd name="connsiteY2" fmla="*/ 126238 h 292409"/>
                <a:gd name="connsiteX3" fmla="*/ 76000 w 77491"/>
                <a:gd name="connsiteY3" fmla="*/ 28339 h 292409"/>
                <a:gd name="connsiteX4" fmla="*/ 68271 w 77491"/>
                <a:gd name="connsiteY4" fmla="*/ 6441 h 292409"/>
                <a:gd name="connsiteX5" fmla="*/ 64407 w 77491"/>
                <a:gd name="connsiteY5" fmla="*/ 0 h 292409"/>
                <a:gd name="connsiteX6" fmla="*/ 65695 w 77491"/>
                <a:gd name="connsiteY6" fmla="*/ 6441 h 292409"/>
                <a:gd name="connsiteX7" fmla="*/ 68271 w 77491"/>
                <a:gd name="connsiteY7" fmla="*/ 28339 h 292409"/>
                <a:gd name="connsiteX8" fmla="*/ 42509 w 77491"/>
                <a:gd name="connsiteY8" fmla="*/ 119798 h 292409"/>
                <a:gd name="connsiteX9" fmla="*/ 12881 w 77491"/>
                <a:gd name="connsiteY9" fmla="*/ 180341 h 292409"/>
                <a:gd name="connsiteX10" fmla="*/ 0 w 77491"/>
                <a:gd name="connsiteY10" fmla="*/ 238307 h 292409"/>
                <a:gd name="connsiteX11" fmla="*/ 3864 w 77491"/>
                <a:gd name="connsiteY11" fmla="*/ 278240 h 292409"/>
                <a:gd name="connsiteX12" fmla="*/ 7729 w 77491"/>
                <a:gd name="connsiteY12" fmla="*/ 292409 h 292409"/>
                <a:gd name="connsiteX13" fmla="*/ 6441 w 77491"/>
                <a:gd name="connsiteY13" fmla="*/ 276952 h 292409"/>
                <a:gd name="connsiteX14" fmla="*/ 7729 w 77491"/>
                <a:gd name="connsiteY14" fmla="*/ 237019 h 29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91" h="292409">
                  <a:moveTo>
                    <a:pt x="7729" y="238307"/>
                  </a:moveTo>
                  <a:cubicBezTo>
                    <a:pt x="10305" y="221561"/>
                    <a:pt x="15458" y="203527"/>
                    <a:pt x="24475" y="185493"/>
                  </a:cubicBezTo>
                  <a:cubicBezTo>
                    <a:pt x="33492" y="166171"/>
                    <a:pt x="45085" y="146849"/>
                    <a:pt x="55390" y="126238"/>
                  </a:cubicBezTo>
                  <a:cubicBezTo>
                    <a:pt x="77288" y="83730"/>
                    <a:pt x="79865" y="48950"/>
                    <a:pt x="76000" y="28339"/>
                  </a:cubicBezTo>
                  <a:cubicBezTo>
                    <a:pt x="73424" y="18034"/>
                    <a:pt x="70848" y="10305"/>
                    <a:pt x="68271" y="6441"/>
                  </a:cubicBezTo>
                  <a:cubicBezTo>
                    <a:pt x="65695" y="2576"/>
                    <a:pt x="64407" y="0"/>
                    <a:pt x="64407" y="0"/>
                  </a:cubicBezTo>
                  <a:cubicBezTo>
                    <a:pt x="64407" y="0"/>
                    <a:pt x="64407" y="2576"/>
                    <a:pt x="65695" y="6441"/>
                  </a:cubicBezTo>
                  <a:cubicBezTo>
                    <a:pt x="65695" y="11593"/>
                    <a:pt x="68271" y="18034"/>
                    <a:pt x="68271" y="28339"/>
                  </a:cubicBezTo>
                  <a:cubicBezTo>
                    <a:pt x="68271" y="47661"/>
                    <a:pt x="63119" y="78577"/>
                    <a:pt x="42509" y="119798"/>
                  </a:cubicBezTo>
                  <a:cubicBezTo>
                    <a:pt x="32204" y="140408"/>
                    <a:pt x="20610" y="161018"/>
                    <a:pt x="12881" y="180341"/>
                  </a:cubicBezTo>
                  <a:cubicBezTo>
                    <a:pt x="5152" y="200951"/>
                    <a:pt x="1288" y="220273"/>
                    <a:pt x="0" y="238307"/>
                  </a:cubicBezTo>
                  <a:cubicBezTo>
                    <a:pt x="0" y="255053"/>
                    <a:pt x="0" y="269223"/>
                    <a:pt x="3864" y="278240"/>
                  </a:cubicBezTo>
                  <a:cubicBezTo>
                    <a:pt x="6441" y="287257"/>
                    <a:pt x="7729" y="292409"/>
                    <a:pt x="7729" y="292409"/>
                  </a:cubicBezTo>
                  <a:cubicBezTo>
                    <a:pt x="7729" y="292409"/>
                    <a:pt x="7729" y="287257"/>
                    <a:pt x="6441" y="276952"/>
                  </a:cubicBezTo>
                  <a:cubicBezTo>
                    <a:pt x="6441" y="267934"/>
                    <a:pt x="6441" y="253765"/>
                    <a:pt x="7729" y="237019"/>
                  </a:cubicBezTo>
                  <a:close/>
                </a:path>
              </a:pathLst>
            </a:custGeom>
            <a:solidFill>
              <a:srgbClr val="644E40"/>
            </a:solidFill>
            <a:ln w="128588"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ED28DFE5-D9D0-D826-3A3B-8BA182A27918}"/>
                </a:ext>
              </a:extLst>
            </p:cNvPr>
            <p:cNvSpPr/>
            <p:nvPr/>
          </p:nvSpPr>
          <p:spPr>
            <a:xfrm>
              <a:off x="7761568" y="2153686"/>
              <a:ext cx="45227" cy="161067"/>
            </a:xfrm>
            <a:custGeom>
              <a:avLst/>
              <a:gdLst>
                <a:gd name="connsiteX0" fmla="*/ 33492 w 45227"/>
                <a:gd name="connsiteY0" fmla="*/ 1337 h 161067"/>
                <a:gd name="connsiteX1" fmla="*/ 27051 w 45227"/>
                <a:gd name="connsiteY1" fmla="*/ 45134 h 161067"/>
                <a:gd name="connsiteX2" fmla="*/ 21898 w 45227"/>
                <a:gd name="connsiteY2" fmla="*/ 101812 h 161067"/>
                <a:gd name="connsiteX3" fmla="*/ 0 w 45227"/>
                <a:gd name="connsiteY3" fmla="*/ 161067 h 161067"/>
                <a:gd name="connsiteX4" fmla="*/ 30915 w 45227"/>
                <a:gd name="connsiteY4" fmla="*/ 101812 h 161067"/>
                <a:gd name="connsiteX5" fmla="*/ 45085 w 45227"/>
                <a:gd name="connsiteY5" fmla="*/ 45134 h 161067"/>
                <a:gd name="connsiteX6" fmla="*/ 33492 w 45227"/>
                <a:gd name="connsiteY6" fmla="*/ 49 h 16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61067">
                  <a:moveTo>
                    <a:pt x="33492" y="1337"/>
                  </a:moveTo>
                  <a:cubicBezTo>
                    <a:pt x="33492" y="1337"/>
                    <a:pt x="28339" y="25812"/>
                    <a:pt x="27051" y="45134"/>
                  </a:cubicBezTo>
                  <a:cubicBezTo>
                    <a:pt x="27051" y="55439"/>
                    <a:pt x="27051" y="77337"/>
                    <a:pt x="21898" y="101812"/>
                  </a:cubicBezTo>
                  <a:cubicBezTo>
                    <a:pt x="18034" y="126287"/>
                    <a:pt x="7729" y="149474"/>
                    <a:pt x="0" y="161067"/>
                  </a:cubicBezTo>
                  <a:cubicBezTo>
                    <a:pt x="9017" y="146897"/>
                    <a:pt x="21898" y="124999"/>
                    <a:pt x="30915" y="101812"/>
                  </a:cubicBezTo>
                  <a:cubicBezTo>
                    <a:pt x="39932" y="78626"/>
                    <a:pt x="43797" y="55439"/>
                    <a:pt x="45085" y="45134"/>
                  </a:cubicBezTo>
                  <a:cubicBezTo>
                    <a:pt x="46373" y="23235"/>
                    <a:pt x="38644" y="-1239"/>
                    <a:pt x="33492" y="49"/>
                  </a:cubicBezTo>
                  <a:close/>
                </a:path>
              </a:pathLst>
            </a:custGeom>
            <a:solidFill>
              <a:srgbClr val="644E40"/>
            </a:solidFill>
            <a:ln w="128588"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832A6894-C06A-B02D-1B0B-865FED782BD7}"/>
                </a:ext>
              </a:extLst>
            </p:cNvPr>
            <p:cNvSpPr/>
            <p:nvPr/>
          </p:nvSpPr>
          <p:spPr>
            <a:xfrm>
              <a:off x="7535556" y="1783149"/>
              <a:ext cx="371113" cy="1104782"/>
            </a:xfrm>
            <a:custGeom>
              <a:avLst/>
              <a:gdLst>
                <a:gd name="connsiteX0" fmla="*/ 174487 w 371113"/>
                <a:gd name="connsiteY0" fmla="*/ 89770 h 1104782"/>
                <a:gd name="connsiteX1" fmla="*/ 184792 w 371113"/>
                <a:gd name="connsiteY1" fmla="*/ 228890 h 1104782"/>
                <a:gd name="connsiteX2" fmla="*/ 197673 w 371113"/>
                <a:gd name="connsiteY2" fmla="*/ 249500 h 1104782"/>
                <a:gd name="connsiteX3" fmla="*/ 204114 w 371113"/>
                <a:gd name="connsiteY3" fmla="*/ 262381 h 1104782"/>
                <a:gd name="connsiteX4" fmla="*/ 211843 w 371113"/>
                <a:gd name="connsiteY4" fmla="*/ 271398 h 1104782"/>
                <a:gd name="connsiteX5" fmla="*/ 224724 w 371113"/>
                <a:gd name="connsiteY5" fmla="*/ 286856 h 1104782"/>
                <a:gd name="connsiteX6" fmla="*/ 228589 w 371113"/>
                <a:gd name="connsiteY6" fmla="*/ 290721 h 1104782"/>
                <a:gd name="connsiteX7" fmla="*/ 228589 w 371113"/>
                <a:gd name="connsiteY7" fmla="*/ 290721 h 1104782"/>
                <a:gd name="connsiteX8" fmla="*/ 182216 w 371113"/>
                <a:gd name="connsiteY8" fmla="*/ 326789 h 1104782"/>
                <a:gd name="connsiteX9" fmla="*/ 161605 w 371113"/>
                <a:gd name="connsiteY9" fmla="*/ 396349 h 1104782"/>
                <a:gd name="connsiteX10" fmla="*/ 169334 w 371113"/>
                <a:gd name="connsiteY10" fmla="*/ 450451 h 1104782"/>
                <a:gd name="connsiteX11" fmla="*/ 200250 w 371113"/>
                <a:gd name="connsiteY11" fmla="*/ 510994 h 1104782"/>
                <a:gd name="connsiteX12" fmla="*/ 213131 w 371113"/>
                <a:gd name="connsiteY12" fmla="*/ 527739 h 1104782"/>
                <a:gd name="connsiteX13" fmla="*/ 209267 w 371113"/>
                <a:gd name="connsiteY13" fmla="*/ 518722 h 1104782"/>
                <a:gd name="connsiteX14" fmla="*/ 214419 w 371113"/>
                <a:gd name="connsiteY14" fmla="*/ 527739 h 1104782"/>
                <a:gd name="connsiteX15" fmla="*/ 211843 w 371113"/>
                <a:gd name="connsiteY15" fmla="*/ 517434 h 1104782"/>
                <a:gd name="connsiteX16" fmla="*/ 206691 w 371113"/>
                <a:gd name="connsiteY16" fmla="*/ 483942 h 1104782"/>
                <a:gd name="connsiteX17" fmla="*/ 211843 w 371113"/>
                <a:gd name="connsiteY17" fmla="*/ 424688 h 1104782"/>
                <a:gd name="connsiteX18" fmla="*/ 226013 w 371113"/>
                <a:gd name="connsiteY18" fmla="*/ 387332 h 1104782"/>
                <a:gd name="connsiteX19" fmla="*/ 256928 w 371113"/>
                <a:gd name="connsiteY19" fmla="*/ 355128 h 1104782"/>
                <a:gd name="connsiteX20" fmla="*/ 298149 w 371113"/>
                <a:gd name="connsiteY20" fmla="*/ 364145 h 1104782"/>
                <a:gd name="connsiteX21" fmla="*/ 317471 w 371113"/>
                <a:gd name="connsiteY21" fmla="*/ 406654 h 1104782"/>
                <a:gd name="connsiteX22" fmla="*/ 314895 w 371113"/>
                <a:gd name="connsiteY22" fmla="*/ 481366 h 1104782"/>
                <a:gd name="connsiteX23" fmla="*/ 294284 w 371113"/>
                <a:gd name="connsiteY23" fmla="*/ 520011 h 1104782"/>
                <a:gd name="connsiteX24" fmla="*/ 274962 w 371113"/>
                <a:gd name="connsiteY24" fmla="*/ 556079 h 1104782"/>
                <a:gd name="connsiteX25" fmla="*/ 272386 w 371113"/>
                <a:gd name="connsiteY25" fmla="*/ 559943 h 1104782"/>
                <a:gd name="connsiteX26" fmla="*/ 268521 w 371113"/>
                <a:gd name="connsiteY26" fmla="*/ 563808 h 1104782"/>
                <a:gd name="connsiteX27" fmla="*/ 273674 w 371113"/>
                <a:gd name="connsiteY27" fmla="*/ 559943 h 1104782"/>
                <a:gd name="connsiteX28" fmla="*/ 273674 w 371113"/>
                <a:gd name="connsiteY28" fmla="*/ 559943 h 1104782"/>
                <a:gd name="connsiteX29" fmla="*/ 251775 w 371113"/>
                <a:gd name="connsiteY29" fmla="*/ 602452 h 1104782"/>
                <a:gd name="connsiteX30" fmla="*/ 236318 w 371113"/>
                <a:gd name="connsiteY30" fmla="*/ 684893 h 1104782"/>
                <a:gd name="connsiteX31" fmla="*/ 259504 w 371113"/>
                <a:gd name="connsiteY31" fmla="*/ 758318 h 1104782"/>
                <a:gd name="connsiteX32" fmla="*/ 193809 w 371113"/>
                <a:gd name="connsiteY32" fmla="*/ 742860 h 1104782"/>
                <a:gd name="connsiteX33" fmla="*/ 95910 w 371113"/>
                <a:gd name="connsiteY33" fmla="*/ 767335 h 1104782"/>
                <a:gd name="connsiteX34" fmla="*/ 16045 w 371113"/>
                <a:gd name="connsiteY34" fmla="*/ 856217 h 1104782"/>
                <a:gd name="connsiteX35" fmla="*/ 7028 w 371113"/>
                <a:gd name="connsiteY35" fmla="*/ 983743 h 1104782"/>
                <a:gd name="connsiteX36" fmla="*/ 79164 w 371113"/>
                <a:gd name="connsiteY36" fmla="*/ 1082931 h 1104782"/>
                <a:gd name="connsiteX37" fmla="*/ 191233 w 371113"/>
                <a:gd name="connsiteY37" fmla="*/ 1099676 h 1104782"/>
                <a:gd name="connsiteX38" fmla="*/ 267233 w 371113"/>
                <a:gd name="connsiteY38" fmla="*/ 1035269 h 1104782"/>
                <a:gd name="connsiteX39" fmla="*/ 278826 w 371113"/>
                <a:gd name="connsiteY39" fmla="*/ 954116 h 1104782"/>
                <a:gd name="connsiteX40" fmla="*/ 237606 w 371113"/>
                <a:gd name="connsiteY40" fmla="*/ 907743 h 1104782"/>
                <a:gd name="connsiteX41" fmla="*/ 201538 w 371113"/>
                <a:gd name="connsiteY41" fmla="*/ 921912 h 1104782"/>
                <a:gd name="connsiteX42" fmla="*/ 196385 w 371113"/>
                <a:gd name="connsiteY42" fmla="*/ 934794 h 1104782"/>
                <a:gd name="connsiteX43" fmla="*/ 201538 w 371113"/>
                <a:gd name="connsiteY43" fmla="*/ 923200 h 1104782"/>
                <a:gd name="connsiteX44" fmla="*/ 235030 w 371113"/>
                <a:gd name="connsiteY44" fmla="*/ 914183 h 1104782"/>
                <a:gd name="connsiteX45" fmla="*/ 265945 w 371113"/>
                <a:gd name="connsiteY45" fmla="*/ 956692 h 1104782"/>
                <a:gd name="connsiteX46" fmla="*/ 249199 w 371113"/>
                <a:gd name="connsiteY46" fmla="*/ 1026252 h 1104782"/>
                <a:gd name="connsiteX47" fmla="*/ 182216 w 371113"/>
                <a:gd name="connsiteY47" fmla="*/ 1075202 h 1104782"/>
                <a:gd name="connsiteX48" fmla="*/ 93334 w 371113"/>
                <a:gd name="connsiteY48" fmla="*/ 1057168 h 1104782"/>
                <a:gd name="connsiteX49" fmla="*/ 37944 w 371113"/>
                <a:gd name="connsiteY49" fmla="*/ 974726 h 1104782"/>
                <a:gd name="connsiteX50" fmla="*/ 46961 w 371113"/>
                <a:gd name="connsiteY50" fmla="*/ 870386 h 1104782"/>
                <a:gd name="connsiteX51" fmla="*/ 111368 w 371113"/>
                <a:gd name="connsiteY51" fmla="*/ 796962 h 1104782"/>
                <a:gd name="connsiteX52" fmla="*/ 191233 w 371113"/>
                <a:gd name="connsiteY52" fmla="*/ 772487 h 1104782"/>
                <a:gd name="connsiteX53" fmla="*/ 305877 w 371113"/>
                <a:gd name="connsiteY53" fmla="*/ 817572 h 1104782"/>
                <a:gd name="connsiteX54" fmla="*/ 343234 w 371113"/>
                <a:gd name="connsiteY54" fmla="*/ 881980 h 1104782"/>
                <a:gd name="connsiteX55" fmla="*/ 347098 w 371113"/>
                <a:gd name="connsiteY55" fmla="*/ 900014 h 1104782"/>
                <a:gd name="connsiteX56" fmla="*/ 347098 w 371113"/>
                <a:gd name="connsiteY56" fmla="*/ 906455 h 1104782"/>
                <a:gd name="connsiteX57" fmla="*/ 347098 w 371113"/>
                <a:gd name="connsiteY57" fmla="*/ 900014 h 1104782"/>
                <a:gd name="connsiteX58" fmla="*/ 347098 w 371113"/>
                <a:gd name="connsiteY58" fmla="*/ 880692 h 1104782"/>
                <a:gd name="connsiteX59" fmla="*/ 318759 w 371113"/>
                <a:gd name="connsiteY59" fmla="*/ 805979 h 1104782"/>
                <a:gd name="connsiteX60" fmla="*/ 272386 w 371113"/>
                <a:gd name="connsiteY60" fmla="*/ 764758 h 1104782"/>
                <a:gd name="connsiteX61" fmla="*/ 251775 w 371113"/>
                <a:gd name="connsiteY61" fmla="*/ 683605 h 1104782"/>
                <a:gd name="connsiteX62" fmla="*/ 272386 w 371113"/>
                <a:gd name="connsiteY62" fmla="*/ 611469 h 1104782"/>
                <a:gd name="connsiteX63" fmla="*/ 318759 w 371113"/>
                <a:gd name="connsiteY63" fmla="*/ 536757 h 1104782"/>
                <a:gd name="connsiteX64" fmla="*/ 363844 w 371113"/>
                <a:gd name="connsiteY64" fmla="*/ 446586 h 1104782"/>
                <a:gd name="connsiteX65" fmla="*/ 354827 w 371113"/>
                <a:gd name="connsiteY65" fmla="*/ 334518 h 1104782"/>
                <a:gd name="connsiteX66" fmla="*/ 314895 w 371113"/>
                <a:gd name="connsiteY66" fmla="*/ 293297 h 1104782"/>
                <a:gd name="connsiteX67" fmla="*/ 260793 w 371113"/>
                <a:gd name="connsiteY67" fmla="*/ 280415 h 1104782"/>
                <a:gd name="connsiteX68" fmla="*/ 235030 w 371113"/>
                <a:gd name="connsiteY68" fmla="*/ 289433 h 1104782"/>
                <a:gd name="connsiteX69" fmla="*/ 232453 w 371113"/>
                <a:gd name="connsiteY69" fmla="*/ 285568 h 1104782"/>
                <a:gd name="connsiteX70" fmla="*/ 263369 w 371113"/>
                <a:gd name="connsiteY70" fmla="*/ 250788 h 1104782"/>
                <a:gd name="connsiteX71" fmla="*/ 298149 w 371113"/>
                <a:gd name="connsiteY71" fmla="*/ 230178 h 1104782"/>
                <a:gd name="connsiteX72" fmla="*/ 312318 w 371113"/>
                <a:gd name="connsiteY72" fmla="*/ 194110 h 1104782"/>
                <a:gd name="connsiteX73" fmla="*/ 268521 w 371113"/>
                <a:gd name="connsiteY73" fmla="*/ 194110 h 1104782"/>
                <a:gd name="connsiteX74" fmla="*/ 242758 w 371113"/>
                <a:gd name="connsiteY74" fmla="*/ 237907 h 1104782"/>
                <a:gd name="connsiteX75" fmla="*/ 229877 w 371113"/>
                <a:gd name="connsiteY75" fmla="*/ 282992 h 1104782"/>
                <a:gd name="connsiteX76" fmla="*/ 222148 w 371113"/>
                <a:gd name="connsiteY76" fmla="*/ 252076 h 1104782"/>
                <a:gd name="connsiteX77" fmla="*/ 227301 w 371113"/>
                <a:gd name="connsiteY77" fmla="*/ 205703 h 1104782"/>
                <a:gd name="connsiteX78" fmla="*/ 206691 w 371113"/>
                <a:gd name="connsiteY78" fmla="*/ 165770 h 1104782"/>
                <a:gd name="connsiteX79" fmla="*/ 184792 w 371113"/>
                <a:gd name="connsiteY79" fmla="*/ 188957 h 1104782"/>
                <a:gd name="connsiteX80" fmla="*/ 196385 w 371113"/>
                <a:gd name="connsiteY80" fmla="*/ 152889 h 1104782"/>
                <a:gd name="connsiteX81" fmla="*/ 220860 w 371113"/>
                <a:gd name="connsiteY81" fmla="*/ 111668 h 1104782"/>
                <a:gd name="connsiteX82" fmla="*/ 220860 w 371113"/>
                <a:gd name="connsiteY82" fmla="*/ 67871 h 1104782"/>
                <a:gd name="connsiteX83" fmla="*/ 213131 w 371113"/>
                <a:gd name="connsiteY83" fmla="*/ 66583 h 1104782"/>
                <a:gd name="connsiteX84" fmla="*/ 236318 w 371113"/>
                <a:gd name="connsiteY84" fmla="*/ 45973 h 1104782"/>
                <a:gd name="connsiteX85" fmla="*/ 281403 w 371113"/>
                <a:gd name="connsiteY85" fmla="*/ 39532 h 1104782"/>
                <a:gd name="connsiteX86" fmla="*/ 311030 w 371113"/>
                <a:gd name="connsiteY86" fmla="*/ 60142 h 1104782"/>
                <a:gd name="connsiteX87" fmla="*/ 320047 w 371113"/>
                <a:gd name="connsiteY87" fmla="*/ 83329 h 1104782"/>
                <a:gd name="connsiteX88" fmla="*/ 311030 w 371113"/>
                <a:gd name="connsiteY88" fmla="*/ 121973 h 1104782"/>
                <a:gd name="connsiteX89" fmla="*/ 277538 w 371113"/>
                <a:gd name="connsiteY89" fmla="*/ 143872 h 1104782"/>
                <a:gd name="connsiteX90" fmla="*/ 259504 w 371113"/>
                <a:gd name="connsiteY90" fmla="*/ 146448 h 1104782"/>
                <a:gd name="connsiteX91" fmla="*/ 246623 w 371113"/>
                <a:gd name="connsiteY91" fmla="*/ 145160 h 1104782"/>
                <a:gd name="connsiteX92" fmla="*/ 233741 w 371113"/>
                <a:gd name="connsiteY92" fmla="*/ 140008 h 1104782"/>
                <a:gd name="connsiteX93" fmla="*/ 229877 w 371113"/>
                <a:gd name="connsiteY93" fmla="*/ 145160 h 1104782"/>
                <a:gd name="connsiteX94" fmla="*/ 236318 w 371113"/>
                <a:gd name="connsiteY94" fmla="*/ 159330 h 1104782"/>
                <a:gd name="connsiteX95" fmla="*/ 255640 w 371113"/>
                <a:gd name="connsiteY95" fmla="*/ 172211 h 1104782"/>
                <a:gd name="connsiteX96" fmla="*/ 282691 w 371113"/>
                <a:gd name="connsiteY96" fmla="*/ 176076 h 1104782"/>
                <a:gd name="connsiteX97" fmla="*/ 343234 w 371113"/>
                <a:gd name="connsiteY97" fmla="*/ 149025 h 1104782"/>
                <a:gd name="connsiteX98" fmla="*/ 365132 w 371113"/>
                <a:gd name="connsiteY98" fmla="*/ 76888 h 1104782"/>
                <a:gd name="connsiteX99" fmla="*/ 344522 w 371113"/>
                <a:gd name="connsiteY99" fmla="*/ 31803 h 1104782"/>
                <a:gd name="connsiteX100" fmla="*/ 286555 w 371113"/>
                <a:gd name="connsiteY100" fmla="*/ 888 h 1104782"/>
                <a:gd name="connsiteX101" fmla="*/ 214419 w 371113"/>
                <a:gd name="connsiteY101" fmla="*/ 22786 h 1104782"/>
                <a:gd name="connsiteX102" fmla="*/ 174487 w 371113"/>
                <a:gd name="connsiteY102" fmla="*/ 87194 h 1104782"/>
                <a:gd name="connsiteX103" fmla="*/ 322623 w 371113"/>
                <a:gd name="connsiteY103" fmla="*/ 353840 h 1104782"/>
                <a:gd name="connsiteX104" fmla="*/ 329064 w 371113"/>
                <a:gd name="connsiteY104" fmla="*/ 438857 h 1104782"/>
                <a:gd name="connsiteX105" fmla="*/ 329064 w 371113"/>
                <a:gd name="connsiteY105" fmla="*/ 441434 h 1104782"/>
                <a:gd name="connsiteX106" fmla="*/ 329064 w 371113"/>
                <a:gd name="connsiteY106" fmla="*/ 406654 h 1104782"/>
                <a:gd name="connsiteX107" fmla="*/ 308454 w 371113"/>
                <a:gd name="connsiteY107" fmla="*/ 356416 h 1104782"/>
                <a:gd name="connsiteX108" fmla="*/ 282691 w 371113"/>
                <a:gd name="connsiteY108" fmla="*/ 340958 h 1104782"/>
                <a:gd name="connsiteX109" fmla="*/ 251775 w 371113"/>
                <a:gd name="connsiteY109" fmla="*/ 343535 h 1104782"/>
                <a:gd name="connsiteX110" fmla="*/ 214419 w 371113"/>
                <a:gd name="connsiteY110" fmla="*/ 382179 h 1104782"/>
                <a:gd name="connsiteX111" fmla="*/ 200250 w 371113"/>
                <a:gd name="connsiteY111" fmla="*/ 423400 h 1104782"/>
                <a:gd name="connsiteX112" fmla="*/ 200250 w 371113"/>
                <a:gd name="connsiteY112" fmla="*/ 486519 h 1104782"/>
                <a:gd name="connsiteX113" fmla="*/ 204114 w 371113"/>
                <a:gd name="connsiteY113" fmla="*/ 501977 h 1104782"/>
                <a:gd name="connsiteX114" fmla="*/ 188656 w 371113"/>
                <a:gd name="connsiteY114" fmla="*/ 447874 h 1104782"/>
                <a:gd name="connsiteX115" fmla="*/ 188656 w 371113"/>
                <a:gd name="connsiteY115" fmla="*/ 400213 h 1104782"/>
                <a:gd name="connsiteX116" fmla="*/ 209267 w 371113"/>
                <a:gd name="connsiteY116" fmla="*/ 347399 h 1104782"/>
                <a:gd name="connsiteX117" fmla="*/ 264657 w 371113"/>
                <a:gd name="connsiteY117" fmla="*/ 316484 h 1104782"/>
                <a:gd name="connsiteX118" fmla="*/ 323912 w 371113"/>
                <a:gd name="connsiteY118" fmla="*/ 353840 h 110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1113" h="1104782">
                  <a:moveTo>
                    <a:pt x="174487" y="89770"/>
                  </a:moveTo>
                  <a:cubicBezTo>
                    <a:pt x="160317" y="137431"/>
                    <a:pt x="166758" y="188957"/>
                    <a:pt x="184792" y="228890"/>
                  </a:cubicBezTo>
                  <a:cubicBezTo>
                    <a:pt x="188656" y="236619"/>
                    <a:pt x="193809" y="243059"/>
                    <a:pt x="197673" y="249500"/>
                  </a:cubicBezTo>
                  <a:cubicBezTo>
                    <a:pt x="200250" y="253364"/>
                    <a:pt x="201538" y="258517"/>
                    <a:pt x="204114" y="262381"/>
                  </a:cubicBezTo>
                  <a:cubicBezTo>
                    <a:pt x="206691" y="266246"/>
                    <a:pt x="209267" y="268822"/>
                    <a:pt x="211843" y="271398"/>
                  </a:cubicBezTo>
                  <a:cubicBezTo>
                    <a:pt x="216996" y="277839"/>
                    <a:pt x="220860" y="281704"/>
                    <a:pt x="224724" y="286856"/>
                  </a:cubicBezTo>
                  <a:cubicBezTo>
                    <a:pt x="226013" y="288144"/>
                    <a:pt x="227301" y="289433"/>
                    <a:pt x="228589" y="290721"/>
                  </a:cubicBezTo>
                  <a:cubicBezTo>
                    <a:pt x="228589" y="290721"/>
                    <a:pt x="228589" y="290721"/>
                    <a:pt x="228589" y="290721"/>
                  </a:cubicBezTo>
                  <a:cubicBezTo>
                    <a:pt x="209267" y="299738"/>
                    <a:pt x="192521" y="311331"/>
                    <a:pt x="182216" y="326789"/>
                  </a:cubicBezTo>
                  <a:cubicBezTo>
                    <a:pt x="166758" y="349975"/>
                    <a:pt x="161605" y="374450"/>
                    <a:pt x="161605" y="396349"/>
                  </a:cubicBezTo>
                  <a:cubicBezTo>
                    <a:pt x="161605" y="416959"/>
                    <a:pt x="165470" y="436281"/>
                    <a:pt x="169334" y="450451"/>
                  </a:cubicBezTo>
                  <a:cubicBezTo>
                    <a:pt x="179639" y="480078"/>
                    <a:pt x="191233" y="499400"/>
                    <a:pt x="200250" y="510994"/>
                  </a:cubicBezTo>
                  <a:cubicBezTo>
                    <a:pt x="207979" y="522587"/>
                    <a:pt x="213131" y="527739"/>
                    <a:pt x="213131" y="527739"/>
                  </a:cubicBezTo>
                  <a:cubicBezTo>
                    <a:pt x="213131" y="527739"/>
                    <a:pt x="211843" y="523875"/>
                    <a:pt x="209267" y="518722"/>
                  </a:cubicBezTo>
                  <a:cubicBezTo>
                    <a:pt x="211843" y="525163"/>
                    <a:pt x="214419" y="527739"/>
                    <a:pt x="214419" y="527739"/>
                  </a:cubicBezTo>
                  <a:cubicBezTo>
                    <a:pt x="214419" y="527739"/>
                    <a:pt x="214419" y="523875"/>
                    <a:pt x="211843" y="517434"/>
                  </a:cubicBezTo>
                  <a:cubicBezTo>
                    <a:pt x="210555" y="509706"/>
                    <a:pt x="207979" y="499400"/>
                    <a:pt x="206691" y="483942"/>
                  </a:cubicBezTo>
                  <a:cubicBezTo>
                    <a:pt x="206691" y="468485"/>
                    <a:pt x="206691" y="447874"/>
                    <a:pt x="211843" y="424688"/>
                  </a:cubicBezTo>
                  <a:cubicBezTo>
                    <a:pt x="214419" y="413095"/>
                    <a:pt x="219572" y="400213"/>
                    <a:pt x="226013" y="387332"/>
                  </a:cubicBezTo>
                  <a:cubicBezTo>
                    <a:pt x="232453" y="374450"/>
                    <a:pt x="242758" y="361569"/>
                    <a:pt x="256928" y="355128"/>
                  </a:cubicBezTo>
                  <a:cubicBezTo>
                    <a:pt x="271098" y="348687"/>
                    <a:pt x="286555" y="352552"/>
                    <a:pt x="298149" y="364145"/>
                  </a:cubicBezTo>
                  <a:cubicBezTo>
                    <a:pt x="308454" y="375738"/>
                    <a:pt x="314895" y="391196"/>
                    <a:pt x="317471" y="406654"/>
                  </a:cubicBezTo>
                  <a:cubicBezTo>
                    <a:pt x="322623" y="433705"/>
                    <a:pt x="320047" y="459468"/>
                    <a:pt x="314895" y="481366"/>
                  </a:cubicBezTo>
                  <a:cubicBezTo>
                    <a:pt x="308454" y="494248"/>
                    <a:pt x="302013" y="507129"/>
                    <a:pt x="294284" y="520011"/>
                  </a:cubicBezTo>
                  <a:cubicBezTo>
                    <a:pt x="287843" y="531604"/>
                    <a:pt x="281403" y="544485"/>
                    <a:pt x="274962" y="556079"/>
                  </a:cubicBezTo>
                  <a:cubicBezTo>
                    <a:pt x="274962" y="556079"/>
                    <a:pt x="272386" y="558655"/>
                    <a:pt x="272386" y="559943"/>
                  </a:cubicBezTo>
                  <a:cubicBezTo>
                    <a:pt x="269810" y="562520"/>
                    <a:pt x="268521" y="563808"/>
                    <a:pt x="268521" y="563808"/>
                  </a:cubicBezTo>
                  <a:cubicBezTo>
                    <a:pt x="268521" y="563808"/>
                    <a:pt x="269810" y="562520"/>
                    <a:pt x="273674" y="559943"/>
                  </a:cubicBezTo>
                  <a:cubicBezTo>
                    <a:pt x="273674" y="559943"/>
                    <a:pt x="273674" y="559943"/>
                    <a:pt x="273674" y="559943"/>
                  </a:cubicBezTo>
                  <a:cubicBezTo>
                    <a:pt x="265945" y="574113"/>
                    <a:pt x="256928" y="588282"/>
                    <a:pt x="251775" y="602452"/>
                  </a:cubicBezTo>
                  <a:cubicBezTo>
                    <a:pt x="240182" y="629503"/>
                    <a:pt x="233741" y="657842"/>
                    <a:pt x="236318" y="684893"/>
                  </a:cubicBezTo>
                  <a:cubicBezTo>
                    <a:pt x="237606" y="714521"/>
                    <a:pt x="247911" y="738996"/>
                    <a:pt x="259504" y="758318"/>
                  </a:cubicBezTo>
                  <a:cubicBezTo>
                    <a:pt x="240182" y="749301"/>
                    <a:pt x="218284" y="742860"/>
                    <a:pt x="193809" y="742860"/>
                  </a:cubicBezTo>
                  <a:cubicBezTo>
                    <a:pt x="162894" y="742860"/>
                    <a:pt x="128114" y="749301"/>
                    <a:pt x="95910" y="767335"/>
                  </a:cubicBezTo>
                  <a:cubicBezTo>
                    <a:pt x="63707" y="785369"/>
                    <a:pt x="32791" y="816284"/>
                    <a:pt x="16045" y="856217"/>
                  </a:cubicBezTo>
                  <a:cubicBezTo>
                    <a:pt x="-1989" y="896149"/>
                    <a:pt x="-4565" y="942523"/>
                    <a:pt x="7028" y="983743"/>
                  </a:cubicBezTo>
                  <a:cubicBezTo>
                    <a:pt x="18622" y="1024964"/>
                    <a:pt x="44385" y="1061032"/>
                    <a:pt x="79164" y="1082931"/>
                  </a:cubicBezTo>
                  <a:cubicBezTo>
                    <a:pt x="113944" y="1104829"/>
                    <a:pt x="155165" y="1109982"/>
                    <a:pt x="191233" y="1099676"/>
                  </a:cubicBezTo>
                  <a:cubicBezTo>
                    <a:pt x="227301" y="1088083"/>
                    <a:pt x="253064" y="1062320"/>
                    <a:pt x="267233" y="1035269"/>
                  </a:cubicBezTo>
                  <a:cubicBezTo>
                    <a:pt x="281403" y="1008218"/>
                    <a:pt x="283979" y="978591"/>
                    <a:pt x="278826" y="954116"/>
                  </a:cubicBezTo>
                  <a:cubicBezTo>
                    <a:pt x="273674" y="929641"/>
                    <a:pt x="256928" y="910319"/>
                    <a:pt x="237606" y="907743"/>
                  </a:cubicBezTo>
                  <a:cubicBezTo>
                    <a:pt x="219572" y="905166"/>
                    <a:pt x="206691" y="914183"/>
                    <a:pt x="201538" y="921912"/>
                  </a:cubicBezTo>
                  <a:cubicBezTo>
                    <a:pt x="196385" y="929641"/>
                    <a:pt x="197673" y="934794"/>
                    <a:pt x="196385" y="934794"/>
                  </a:cubicBezTo>
                  <a:cubicBezTo>
                    <a:pt x="196385" y="934794"/>
                    <a:pt x="196385" y="929641"/>
                    <a:pt x="201538" y="923200"/>
                  </a:cubicBezTo>
                  <a:cubicBezTo>
                    <a:pt x="206691" y="916760"/>
                    <a:pt x="219572" y="910319"/>
                    <a:pt x="235030" y="914183"/>
                  </a:cubicBezTo>
                  <a:cubicBezTo>
                    <a:pt x="250487" y="918048"/>
                    <a:pt x="262080" y="934794"/>
                    <a:pt x="265945" y="956692"/>
                  </a:cubicBezTo>
                  <a:cubicBezTo>
                    <a:pt x="268521" y="978591"/>
                    <a:pt x="264657" y="1004354"/>
                    <a:pt x="249199" y="1026252"/>
                  </a:cubicBezTo>
                  <a:cubicBezTo>
                    <a:pt x="235030" y="1048151"/>
                    <a:pt x="211843" y="1068761"/>
                    <a:pt x="182216" y="1075202"/>
                  </a:cubicBezTo>
                  <a:cubicBezTo>
                    <a:pt x="153877" y="1081642"/>
                    <a:pt x="120385" y="1075202"/>
                    <a:pt x="93334" y="1057168"/>
                  </a:cubicBezTo>
                  <a:cubicBezTo>
                    <a:pt x="66283" y="1039134"/>
                    <a:pt x="46961" y="1008218"/>
                    <a:pt x="37944" y="974726"/>
                  </a:cubicBezTo>
                  <a:cubicBezTo>
                    <a:pt x="30215" y="941234"/>
                    <a:pt x="32791" y="903878"/>
                    <a:pt x="46961" y="870386"/>
                  </a:cubicBezTo>
                  <a:cubicBezTo>
                    <a:pt x="61130" y="836895"/>
                    <a:pt x="85605" y="812420"/>
                    <a:pt x="111368" y="796962"/>
                  </a:cubicBezTo>
                  <a:cubicBezTo>
                    <a:pt x="137131" y="781504"/>
                    <a:pt x="165470" y="773775"/>
                    <a:pt x="191233" y="772487"/>
                  </a:cubicBezTo>
                  <a:cubicBezTo>
                    <a:pt x="242758" y="771199"/>
                    <a:pt x="282691" y="793098"/>
                    <a:pt x="305877" y="817572"/>
                  </a:cubicBezTo>
                  <a:cubicBezTo>
                    <a:pt x="329064" y="842047"/>
                    <a:pt x="338081" y="866522"/>
                    <a:pt x="343234" y="881980"/>
                  </a:cubicBezTo>
                  <a:cubicBezTo>
                    <a:pt x="345810" y="889709"/>
                    <a:pt x="347098" y="896149"/>
                    <a:pt x="347098" y="900014"/>
                  </a:cubicBezTo>
                  <a:cubicBezTo>
                    <a:pt x="347098" y="903878"/>
                    <a:pt x="347098" y="906455"/>
                    <a:pt x="347098" y="906455"/>
                  </a:cubicBezTo>
                  <a:cubicBezTo>
                    <a:pt x="347098" y="906455"/>
                    <a:pt x="347098" y="903878"/>
                    <a:pt x="347098" y="900014"/>
                  </a:cubicBezTo>
                  <a:cubicBezTo>
                    <a:pt x="347098" y="896149"/>
                    <a:pt x="347098" y="889709"/>
                    <a:pt x="347098" y="880692"/>
                  </a:cubicBezTo>
                  <a:cubicBezTo>
                    <a:pt x="345810" y="863946"/>
                    <a:pt x="340657" y="836895"/>
                    <a:pt x="318759" y="805979"/>
                  </a:cubicBezTo>
                  <a:cubicBezTo>
                    <a:pt x="308454" y="791809"/>
                    <a:pt x="291708" y="776352"/>
                    <a:pt x="272386" y="764758"/>
                  </a:cubicBezTo>
                  <a:cubicBezTo>
                    <a:pt x="260793" y="744148"/>
                    <a:pt x="250487" y="717097"/>
                    <a:pt x="251775" y="683605"/>
                  </a:cubicBezTo>
                  <a:cubicBezTo>
                    <a:pt x="251775" y="660419"/>
                    <a:pt x="260793" y="635944"/>
                    <a:pt x="272386" y="611469"/>
                  </a:cubicBezTo>
                  <a:cubicBezTo>
                    <a:pt x="283979" y="586994"/>
                    <a:pt x="300725" y="562520"/>
                    <a:pt x="318759" y="536757"/>
                  </a:cubicBezTo>
                  <a:cubicBezTo>
                    <a:pt x="335505" y="510994"/>
                    <a:pt x="353539" y="481366"/>
                    <a:pt x="363844" y="446586"/>
                  </a:cubicBezTo>
                  <a:cubicBezTo>
                    <a:pt x="374149" y="413095"/>
                    <a:pt x="375437" y="370586"/>
                    <a:pt x="354827" y="334518"/>
                  </a:cubicBezTo>
                  <a:cubicBezTo>
                    <a:pt x="344522" y="317772"/>
                    <a:pt x="331640" y="302314"/>
                    <a:pt x="314895" y="293297"/>
                  </a:cubicBezTo>
                  <a:cubicBezTo>
                    <a:pt x="298149" y="282992"/>
                    <a:pt x="278826" y="279127"/>
                    <a:pt x="260793" y="280415"/>
                  </a:cubicBezTo>
                  <a:cubicBezTo>
                    <a:pt x="251775" y="280415"/>
                    <a:pt x="244047" y="285568"/>
                    <a:pt x="235030" y="289433"/>
                  </a:cubicBezTo>
                  <a:cubicBezTo>
                    <a:pt x="235030" y="288144"/>
                    <a:pt x="233741" y="286856"/>
                    <a:pt x="232453" y="285568"/>
                  </a:cubicBezTo>
                  <a:cubicBezTo>
                    <a:pt x="237606" y="273975"/>
                    <a:pt x="249199" y="259805"/>
                    <a:pt x="263369" y="250788"/>
                  </a:cubicBezTo>
                  <a:cubicBezTo>
                    <a:pt x="278826" y="240483"/>
                    <a:pt x="292996" y="234042"/>
                    <a:pt x="298149" y="230178"/>
                  </a:cubicBezTo>
                  <a:cubicBezTo>
                    <a:pt x="308454" y="221161"/>
                    <a:pt x="317471" y="205703"/>
                    <a:pt x="312318" y="194110"/>
                  </a:cubicBezTo>
                  <a:cubicBezTo>
                    <a:pt x="307166" y="182516"/>
                    <a:pt x="282691" y="182516"/>
                    <a:pt x="268521" y="194110"/>
                  </a:cubicBezTo>
                  <a:cubicBezTo>
                    <a:pt x="260793" y="199262"/>
                    <a:pt x="249199" y="218584"/>
                    <a:pt x="242758" y="237907"/>
                  </a:cubicBezTo>
                  <a:cubicBezTo>
                    <a:pt x="236318" y="255941"/>
                    <a:pt x="233741" y="272687"/>
                    <a:pt x="229877" y="282992"/>
                  </a:cubicBezTo>
                  <a:cubicBezTo>
                    <a:pt x="226013" y="272687"/>
                    <a:pt x="222148" y="262381"/>
                    <a:pt x="222148" y="252076"/>
                  </a:cubicBezTo>
                  <a:cubicBezTo>
                    <a:pt x="222148" y="231466"/>
                    <a:pt x="227301" y="214720"/>
                    <a:pt x="227301" y="205703"/>
                  </a:cubicBezTo>
                  <a:cubicBezTo>
                    <a:pt x="227301" y="188957"/>
                    <a:pt x="218284" y="167059"/>
                    <a:pt x="206691" y="165770"/>
                  </a:cubicBezTo>
                  <a:cubicBezTo>
                    <a:pt x="197673" y="165770"/>
                    <a:pt x="188656" y="176076"/>
                    <a:pt x="184792" y="188957"/>
                  </a:cubicBezTo>
                  <a:cubicBezTo>
                    <a:pt x="187368" y="177364"/>
                    <a:pt x="189945" y="164482"/>
                    <a:pt x="196385" y="152889"/>
                  </a:cubicBezTo>
                  <a:cubicBezTo>
                    <a:pt x="205402" y="133567"/>
                    <a:pt x="216996" y="119397"/>
                    <a:pt x="220860" y="111668"/>
                  </a:cubicBezTo>
                  <a:cubicBezTo>
                    <a:pt x="227301" y="97499"/>
                    <a:pt x="229877" y="75600"/>
                    <a:pt x="220860" y="67871"/>
                  </a:cubicBezTo>
                  <a:cubicBezTo>
                    <a:pt x="218284" y="66583"/>
                    <a:pt x="215708" y="66583"/>
                    <a:pt x="213131" y="66583"/>
                  </a:cubicBezTo>
                  <a:cubicBezTo>
                    <a:pt x="219572" y="57566"/>
                    <a:pt x="227301" y="51125"/>
                    <a:pt x="236318" y="45973"/>
                  </a:cubicBezTo>
                  <a:cubicBezTo>
                    <a:pt x="251775" y="36956"/>
                    <a:pt x="268521" y="35668"/>
                    <a:pt x="281403" y="39532"/>
                  </a:cubicBezTo>
                  <a:cubicBezTo>
                    <a:pt x="294284" y="43397"/>
                    <a:pt x="304589" y="52414"/>
                    <a:pt x="311030" y="60142"/>
                  </a:cubicBezTo>
                  <a:cubicBezTo>
                    <a:pt x="316182" y="67871"/>
                    <a:pt x="318759" y="76888"/>
                    <a:pt x="320047" y="83329"/>
                  </a:cubicBezTo>
                  <a:cubicBezTo>
                    <a:pt x="321335" y="96211"/>
                    <a:pt x="318759" y="111668"/>
                    <a:pt x="311030" y="121973"/>
                  </a:cubicBezTo>
                  <a:cubicBezTo>
                    <a:pt x="303301" y="133567"/>
                    <a:pt x="290420" y="141296"/>
                    <a:pt x="277538" y="143872"/>
                  </a:cubicBezTo>
                  <a:cubicBezTo>
                    <a:pt x="271098" y="145160"/>
                    <a:pt x="265945" y="146448"/>
                    <a:pt x="259504" y="146448"/>
                  </a:cubicBezTo>
                  <a:cubicBezTo>
                    <a:pt x="254352" y="146448"/>
                    <a:pt x="250487" y="146448"/>
                    <a:pt x="246623" y="145160"/>
                  </a:cubicBezTo>
                  <a:cubicBezTo>
                    <a:pt x="240182" y="143872"/>
                    <a:pt x="236318" y="138719"/>
                    <a:pt x="233741" y="140008"/>
                  </a:cubicBezTo>
                  <a:cubicBezTo>
                    <a:pt x="232453" y="140008"/>
                    <a:pt x="231165" y="141296"/>
                    <a:pt x="229877" y="145160"/>
                  </a:cubicBezTo>
                  <a:cubicBezTo>
                    <a:pt x="229877" y="149025"/>
                    <a:pt x="231165" y="154177"/>
                    <a:pt x="236318" y="159330"/>
                  </a:cubicBezTo>
                  <a:cubicBezTo>
                    <a:pt x="240182" y="164482"/>
                    <a:pt x="246623" y="168347"/>
                    <a:pt x="255640" y="172211"/>
                  </a:cubicBezTo>
                  <a:cubicBezTo>
                    <a:pt x="263369" y="174787"/>
                    <a:pt x="272386" y="177364"/>
                    <a:pt x="282691" y="176076"/>
                  </a:cubicBezTo>
                  <a:cubicBezTo>
                    <a:pt x="302013" y="176076"/>
                    <a:pt x="326488" y="167059"/>
                    <a:pt x="343234" y="149025"/>
                  </a:cubicBezTo>
                  <a:cubicBezTo>
                    <a:pt x="361268" y="129702"/>
                    <a:pt x="368997" y="102651"/>
                    <a:pt x="365132" y="76888"/>
                  </a:cubicBezTo>
                  <a:cubicBezTo>
                    <a:pt x="363844" y="64007"/>
                    <a:pt x="358691" y="47261"/>
                    <a:pt x="344522" y="31803"/>
                  </a:cubicBezTo>
                  <a:cubicBezTo>
                    <a:pt x="331640" y="16345"/>
                    <a:pt x="311030" y="3464"/>
                    <a:pt x="286555" y="888"/>
                  </a:cubicBezTo>
                  <a:cubicBezTo>
                    <a:pt x="262080" y="-2977"/>
                    <a:pt x="233741" y="6040"/>
                    <a:pt x="214419" y="22786"/>
                  </a:cubicBezTo>
                  <a:cubicBezTo>
                    <a:pt x="193809" y="39532"/>
                    <a:pt x="180928" y="62719"/>
                    <a:pt x="174487" y="87194"/>
                  </a:cubicBezTo>
                  <a:close/>
                  <a:moveTo>
                    <a:pt x="322623" y="353840"/>
                  </a:moveTo>
                  <a:cubicBezTo>
                    <a:pt x="336793" y="378315"/>
                    <a:pt x="336793" y="409230"/>
                    <a:pt x="329064" y="438857"/>
                  </a:cubicBezTo>
                  <a:cubicBezTo>
                    <a:pt x="329064" y="438857"/>
                    <a:pt x="329064" y="441434"/>
                    <a:pt x="329064" y="441434"/>
                  </a:cubicBezTo>
                  <a:cubicBezTo>
                    <a:pt x="329064" y="429840"/>
                    <a:pt x="330352" y="418247"/>
                    <a:pt x="329064" y="406654"/>
                  </a:cubicBezTo>
                  <a:cubicBezTo>
                    <a:pt x="326488" y="389908"/>
                    <a:pt x="321335" y="371874"/>
                    <a:pt x="308454" y="356416"/>
                  </a:cubicBezTo>
                  <a:cubicBezTo>
                    <a:pt x="302013" y="348687"/>
                    <a:pt x="292996" y="343535"/>
                    <a:pt x="282691" y="340958"/>
                  </a:cubicBezTo>
                  <a:cubicBezTo>
                    <a:pt x="272386" y="338382"/>
                    <a:pt x="260793" y="339670"/>
                    <a:pt x="251775" y="343535"/>
                  </a:cubicBezTo>
                  <a:cubicBezTo>
                    <a:pt x="232453" y="352552"/>
                    <a:pt x="222148" y="368009"/>
                    <a:pt x="214419" y="382179"/>
                  </a:cubicBezTo>
                  <a:cubicBezTo>
                    <a:pt x="206691" y="396349"/>
                    <a:pt x="202826" y="410518"/>
                    <a:pt x="200250" y="423400"/>
                  </a:cubicBezTo>
                  <a:cubicBezTo>
                    <a:pt x="195097" y="449163"/>
                    <a:pt x="196385" y="471061"/>
                    <a:pt x="200250" y="486519"/>
                  </a:cubicBezTo>
                  <a:cubicBezTo>
                    <a:pt x="200250" y="492960"/>
                    <a:pt x="202826" y="496824"/>
                    <a:pt x="204114" y="501977"/>
                  </a:cubicBezTo>
                  <a:cubicBezTo>
                    <a:pt x="198962" y="489095"/>
                    <a:pt x="193809" y="472349"/>
                    <a:pt x="188656" y="447874"/>
                  </a:cubicBezTo>
                  <a:cubicBezTo>
                    <a:pt x="186080" y="433705"/>
                    <a:pt x="184792" y="416959"/>
                    <a:pt x="188656" y="400213"/>
                  </a:cubicBezTo>
                  <a:cubicBezTo>
                    <a:pt x="191233" y="382179"/>
                    <a:pt x="197673" y="362857"/>
                    <a:pt x="209267" y="347399"/>
                  </a:cubicBezTo>
                  <a:cubicBezTo>
                    <a:pt x="220860" y="331941"/>
                    <a:pt x="241470" y="317772"/>
                    <a:pt x="264657" y="316484"/>
                  </a:cubicBezTo>
                  <a:cubicBezTo>
                    <a:pt x="286555" y="315195"/>
                    <a:pt x="311030" y="328077"/>
                    <a:pt x="323912" y="353840"/>
                  </a:cubicBezTo>
                  <a:close/>
                </a:path>
              </a:pathLst>
            </a:custGeom>
            <a:solidFill>
              <a:srgbClr val="644E40"/>
            </a:solidFill>
            <a:ln w="128588"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687226D-08FB-6609-8797-996D4C7F8D07}"/>
                </a:ext>
              </a:extLst>
            </p:cNvPr>
            <p:cNvSpPr/>
            <p:nvPr/>
          </p:nvSpPr>
          <p:spPr>
            <a:xfrm>
              <a:off x="7628055" y="2567793"/>
              <a:ext cx="144016" cy="115737"/>
            </a:xfrm>
            <a:custGeom>
              <a:avLst/>
              <a:gdLst>
                <a:gd name="connsiteX0" fmla="*/ 143818 w 144016"/>
                <a:gd name="connsiteY0" fmla="*/ 14894 h 115737"/>
                <a:gd name="connsiteX1" fmla="*/ 125784 w 144016"/>
                <a:gd name="connsiteY1" fmla="*/ 5877 h 115737"/>
                <a:gd name="connsiteX2" fmla="*/ 38190 w 144016"/>
                <a:gd name="connsiteY2" fmla="*/ 17470 h 115737"/>
                <a:gd name="connsiteX3" fmla="*/ 834 w 144016"/>
                <a:gd name="connsiteY3" fmla="*/ 76725 h 115737"/>
                <a:gd name="connsiteX4" fmla="*/ 5987 w 144016"/>
                <a:gd name="connsiteY4" fmla="*/ 112793 h 115737"/>
                <a:gd name="connsiteX5" fmla="*/ 12428 w 144016"/>
                <a:gd name="connsiteY5" fmla="*/ 106353 h 115737"/>
                <a:gd name="connsiteX6" fmla="*/ 66530 w 144016"/>
                <a:gd name="connsiteY6" fmla="*/ 44522 h 115737"/>
                <a:gd name="connsiteX7" fmla="*/ 109038 w 144016"/>
                <a:gd name="connsiteY7" fmla="*/ 31640 h 115737"/>
                <a:gd name="connsiteX8" fmla="*/ 137377 w 144016"/>
                <a:gd name="connsiteY8" fmla="*/ 22623 h 115737"/>
                <a:gd name="connsiteX9" fmla="*/ 137377 w 144016"/>
                <a:gd name="connsiteY9" fmla="*/ 22623 h 115737"/>
                <a:gd name="connsiteX10" fmla="*/ 98733 w 144016"/>
                <a:gd name="connsiteY10" fmla="*/ 14894 h 115737"/>
                <a:gd name="connsiteX11" fmla="*/ 60089 w 144016"/>
                <a:gd name="connsiteY11" fmla="*/ 29064 h 115737"/>
                <a:gd name="connsiteX12" fmla="*/ 54936 w 144016"/>
                <a:gd name="connsiteY12" fmla="*/ 31640 h 115737"/>
                <a:gd name="connsiteX13" fmla="*/ 39479 w 144016"/>
                <a:gd name="connsiteY13" fmla="*/ 45810 h 115737"/>
                <a:gd name="connsiteX14" fmla="*/ 51072 w 144016"/>
                <a:gd name="connsiteY14" fmla="*/ 32928 h 115737"/>
                <a:gd name="connsiteX15" fmla="*/ 54936 w 144016"/>
                <a:gd name="connsiteY15" fmla="*/ 30352 h 115737"/>
                <a:gd name="connsiteX16" fmla="*/ 54936 w 144016"/>
                <a:gd name="connsiteY16" fmla="*/ 30352 h 115737"/>
                <a:gd name="connsiteX17" fmla="*/ 58801 w 144016"/>
                <a:gd name="connsiteY17" fmla="*/ 27776 h 115737"/>
                <a:gd name="connsiteX18" fmla="*/ 81987 w 144016"/>
                <a:gd name="connsiteY18" fmla="*/ 13606 h 115737"/>
                <a:gd name="connsiteX19" fmla="*/ 27885 w 144016"/>
                <a:gd name="connsiteY19" fmla="*/ 44522 h 115737"/>
                <a:gd name="connsiteX20" fmla="*/ 12428 w 144016"/>
                <a:gd name="connsiteY20" fmla="*/ 68996 h 115737"/>
                <a:gd name="connsiteX21" fmla="*/ 25309 w 144016"/>
                <a:gd name="connsiteY21" fmla="*/ 44522 h 115737"/>
                <a:gd name="connsiteX22" fmla="*/ 71682 w 144016"/>
                <a:gd name="connsiteY22" fmla="*/ 9742 h 115737"/>
                <a:gd name="connsiteX23" fmla="*/ 133513 w 144016"/>
                <a:gd name="connsiteY23" fmla="*/ 9742 h 115737"/>
                <a:gd name="connsiteX24" fmla="*/ 143818 w 144016"/>
                <a:gd name="connsiteY24" fmla="*/ 12318 h 11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4016" h="115737">
                  <a:moveTo>
                    <a:pt x="143818" y="14894"/>
                  </a:moveTo>
                  <a:cubicBezTo>
                    <a:pt x="143818" y="14894"/>
                    <a:pt x="138665" y="11030"/>
                    <a:pt x="125784" y="5877"/>
                  </a:cubicBezTo>
                  <a:cubicBezTo>
                    <a:pt x="96157" y="-5716"/>
                    <a:pt x="61377" y="725"/>
                    <a:pt x="38190" y="17470"/>
                  </a:cubicBezTo>
                  <a:cubicBezTo>
                    <a:pt x="15004" y="34216"/>
                    <a:pt x="3411" y="58691"/>
                    <a:pt x="834" y="76725"/>
                  </a:cubicBezTo>
                  <a:cubicBezTo>
                    <a:pt x="-1742" y="94759"/>
                    <a:pt x="2122" y="108929"/>
                    <a:pt x="5987" y="112793"/>
                  </a:cubicBezTo>
                  <a:cubicBezTo>
                    <a:pt x="9851" y="117946"/>
                    <a:pt x="12428" y="116658"/>
                    <a:pt x="12428" y="106353"/>
                  </a:cubicBezTo>
                  <a:cubicBezTo>
                    <a:pt x="12428" y="80590"/>
                    <a:pt x="33038" y="53539"/>
                    <a:pt x="66530" y="44522"/>
                  </a:cubicBezTo>
                  <a:cubicBezTo>
                    <a:pt x="83276" y="40657"/>
                    <a:pt x="96157" y="36793"/>
                    <a:pt x="109038" y="31640"/>
                  </a:cubicBezTo>
                  <a:cubicBezTo>
                    <a:pt x="120632" y="27776"/>
                    <a:pt x="130937" y="23911"/>
                    <a:pt x="137377" y="22623"/>
                  </a:cubicBezTo>
                  <a:cubicBezTo>
                    <a:pt x="137377" y="22623"/>
                    <a:pt x="137377" y="22623"/>
                    <a:pt x="137377" y="22623"/>
                  </a:cubicBezTo>
                  <a:cubicBezTo>
                    <a:pt x="129648" y="18759"/>
                    <a:pt x="116767" y="13606"/>
                    <a:pt x="98733" y="14894"/>
                  </a:cubicBezTo>
                  <a:cubicBezTo>
                    <a:pt x="84563" y="14894"/>
                    <a:pt x="70394" y="22623"/>
                    <a:pt x="60089" y="29064"/>
                  </a:cubicBezTo>
                  <a:cubicBezTo>
                    <a:pt x="58801" y="29064"/>
                    <a:pt x="56224" y="30352"/>
                    <a:pt x="54936" y="31640"/>
                  </a:cubicBezTo>
                  <a:cubicBezTo>
                    <a:pt x="44631" y="39369"/>
                    <a:pt x="39479" y="45810"/>
                    <a:pt x="39479" y="45810"/>
                  </a:cubicBezTo>
                  <a:cubicBezTo>
                    <a:pt x="39479" y="45810"/>
                    <a:pt x="43343" y="40657"/>
                    <a:pt x="51072" y="32928"/>
                  </a:cubicBezTo>
                  <a:cubicBezTo>
                    <a:pt x="51072" y="32928"/>
                    <a:pt x="53648" y="32928"/>
                    <a:pt x="54936" y="30352"/>
                  </a:cubicBezTo>
                  <a:cubicBezTo>
                    <a:pt x="54936" y="30352"/>
                    <a:pt x="54936" y="30352"/>
                    <a:pt x="54936" y="30352"/>
                  </a:cubicBezTo>
                  <a:cubicBezTo>
                    <a:pt x="54936" y="30352"/>
                    <a:pt x="57513" y="29064"/>
                    <a:pt x="58801" y="27776"/>
                  </a:cubicBezTo>
                  <a:cubicBezTo>
                    <a:pt x="65241" y="22623"/>
                    <a:pt x="72970" y="17470"/>
                    <a:pt x="81987" y="13606"/>
                  </a:cubicBezTo>
                  <a:cubicBezTo>
                    <a:pt x="58801" y="17470"/>
                    <a:pt x="39479" y="31640"/>
                    <a:pt x="27885" y="44522"/>
                  </a:cubicBezTo>
                  <a:cubicBezTo>
                    <a:pt x="16292" y="57403"/>
                    <a:pt x="12428" y="68996"/>
                    <a:pt x="12428" y="68996"/>
                  </a:cubicBezTo>
                  <a:cubicBezTo>
                    <a:pt x="12428" y="68996"/>
                    <a:pt x="15004" y="58691"/>
                    <a:pt x="25309" y="44522"/>
                  </a:cubicBezTo>
                  <a:cubicBezTo>
                    <a:pt x="34326" y="30352"/>
                    <a:pt x="52360" y="14894"/>
                    <a:pt x="71682" y="9742"/>
                  </a:cubicBezTo>
                  <a:cubicBezTo>
                    <a:pt x="91004" y="2013"/>
                    <a:pt x="119343" y="4589"/>
                    <a:pt x="133513" y="9742"/>
                  </a:cubicBezTo>
                  <a:cubicBezTo>
                    <a:pt x="139954" y="12318"/>
                    <a:pt x="145106" y="13606"/>
                    <a:pt x="143818" y="12318"/>
                  </a:cubicBezTo>
                  <a:close/>
                </a:path>
              </a:pathLst>
            </a:custGeom>
            <a:solidFill>
              <a:srgbClr val="644E40"/>
            </a:solidFill>
            <a:ln w="128588"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E2E13F84-1C0E-C064-1CAD-FDE58055F66A}"/>
                </a:ext>
              </a:extLst>
            </p:cNvPr>
            <p:cNvSpPr/>
            <p:nvPr/>
          </p:nvSpPr>
          <p:spPr>
            <a:xfrm>
              <a:off x="7624332" y="1949776"/>
              <a:ext cx="99880" cy="102344"/>
            </a:xfrm>
            <a:custGeom>
              <a:avLst/>
              <a:gdLst>
                <a:gd name="connsiteX0" fmla="*/ 50931 w 99880"/>
                <a:gd name="connsiteY0" fmla="*/ 77720 h 102344"/>
                <a:gd name="connsiteX1" fmla="*/ 23880 w 99880"/>
                <a:gd name="connsiteY1" fmla="*/ 48093 h 102344"/>
                <a:gd name="connsiteX2" fmla="*/ 14863 w 99880"/>
                <a:gd name="connsiteY2" fmla="*/ 31347 h 102344"/>
                <a:gd name="connsiteX3" fmla="*/ 27745 w 99880"/>
                <a:gd name="connsiteY3" fmla="*/ 48093 h 102344"/>
                <a:gd name="connsiteX4" fmla="*/ 62524 w 99880"/>
                <a:gd name="connsiteY4" fmla="*/ 77720 h 102344"/>
                <a:gd name="connsiteX5" fmla="*/ 40626 w 99880"/>
                <a:gd name="connsiteY5" fmla="*/ 50669 h 102344"/>
                <a:gd name="connsiteX6" fmla="*/ 47067 w 99880"/>
                <a:gd name="connsiteY6" fmla="*/ 59686 h 102344"/>
                <a:gd name="connsiteX7" fmla="*/ 72830 w 99880"/>
                <a:gd name="connsiteY7" fmla="*/ 81584 h 102344"/>
                <a:gd name="connsiteX8" fmla="*/ 99880 w 99880"/>
                <a:gd name="connsiteY8" fmla="*/ 91890 h 102344"/>
                <a:gd name="connsiteX9" fmla="*/ 99880 w 99880"/>
                <a:gd name="connsiteY9" fmla="*/ 91890 h 102344"/>
                <a:gd name="connsiteX10" fmla="*/ 58660 w 99880"/>
                <a:gd name="connsiteY10" fmla="*/ 49381 h 102344"/>
                <a:gd name="connsiteX11" fmla="*/ 8422 w 99880"/>
                <a:gd name="connsiteY11" fmla="*/ 5584 h 102344"/>
                <a:gd name="connsiteX12" fmla="*/ 3270 w 99880"/>
                <a:gd name="connsiteY12" fmla="*/ 32635 h 102344"/>
                <a:gd name="connsiteX13" fmla="*/ 27745 w 99880"/>
                <a:gd name="connsiteY13" fmla="*/ 73856 h 102344"/>
                <a:gd name="connsiteX14" fmla="*/ 81847 w 99880"/>
                <a:gd name="connsiteY14" fmla="*/ 100907 h 102344"/>
                <a:gd name="connsiteX15" fmla="*/ 50931 w 99880"/>
                <a:gd name="connsiteY15" fmla="*/ 79008 h 10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2344">
                  <a:moveTo>
                    <a:pt x="50931" y="77720"/>
                  </a:moveTo>
                  <a:cubicBezTo>
                    <a:pt x="39338" y="68703"/>
                    <a:pt x="30321" y="57110"/>
                    <a:pt x="23880" y="48093"/>
                  </a:cubicBezTo>
                  <a:cubicBezTo>
                    <a:pt x="17439" y="37788"/>
                    <a:pt x="14863" y="31347"/>
                    <a:pt x="14863" y="31347"/>
                  </a:cubicBezTo>
                  <a:cubicBezTo>
                    <a:pt x="14863" y="31347"/>
                    <a:pt x="18728" y="39076"/>
                    <a:pt x="27745" y="48093"/>
                  </a:cubicBezTo>
                  <a:cubicBezTo>
                    <a:pt x="35473" y="57110"/>
                    <a:pt x="48355" y="68703"/>
                    <a:pt x="62524" y="77720"/>
                  </a:cubicBezTo>
                  <a:cubicBezTo>
                    <a:pt x="50931" y="67415"/>
                    <a:pt x="43202" y="55822"/>
                    <a:pt x="40626" y="50669"/>
                  </a:cubicBezTo>
                  <a:cubicBezTo>
                    <a:pt x="41914" y="53245"/>
                    <a:pt x="44490" y="55822"/>
                    <a:pt x="47067" y="59686"/>
                  </a:cubicBezTo>
                  <a:cubicBezTo>
                    <a:pt x="53507" y="67415"/>
                    <a:pt x="62524" y="75144"/>
                    <a:pt x="72830" y="81584"/>
                  </a:cubicBezTo>
                  <a:cubicBezTo>
                    <a:pt x="84423" y="88025"/>
                    <a:pt x="93440" y="90602"/>
                    <a:pt x="99880" y="91890"/>
                  </a:cubicBezTo>
                  <a:cubicBezTo>
                    <a:pt x="99880" y="91890"/>
                    <a:pt x="99880" y="91890"/>
                    <a:pt x="99880" y="91890"/>
                  </a:cubicBezTo>
                  <a:cubicBezTo>
                    <a:pt x="94728" y="81584"/>
                    <a:pt x="84423" y="59686"/>
                    <a:pt x="58660" y="49381"/>
                  </a:cubicBezTo>
                  <a:cubicBezTo>
                    <a:pt x="32897" y="39076"/>
                    <a:pt x="16151" y="24906"/>
                    <a:pt x="8422" y="5584"/>
                  </a:cubicBezTo>
                  <a:cubicBezTo>
                    <a:pt x="3270" y="-8586"/>
                    <a:pt x="-4459" y="5584"/>
                    <a:pt x="3270" y="32635"/>
                  </a:cubicBezTo>
                  <a:cubicBezTo>
                    <a:pt x="7134" y="45516"/>
                    <a:pt x="14863" y="60974"/>
                    <a:pt x="27745" y="73856"/>
                  </a:cubicBezTo>
                  <a:cubicBezTo>
                    <a:pt x="40626" y="86737"/>
                    <a:pt x="59948" y="98330"/>
                    <a:pt x="81847" y="100907"/>
                  </a:cubicBezTo>
                  <a:cubicBezTo>
                    <a:pt x="120491" y="106059"/>
                    <a:pt x="72830" y="97042"/>
                    <a:pt x="50931" y="79008"/>
                  </a:cubicBezTo>
                  <a:close/>
                </a:path>
              </a:pathLst>
            </a:custGeom>
            <a:solidFill>
              <a:srgbClr val="644E40"/>
            </a:solidFill>
            <a:ln w="128588"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98297FF-B578-6359-9B3F-3F88E9B61C38}"/>
                </a:ext>
              </a:extLst>
            </p:cNvPr>
            <p:cNvSpPr/>
            <p:nvPr/>
          </p:nvSpPr>
          <p:spPr>
            <a:xfrm>
              <a:off x="7640177" y="2066141"/>
              <a:ext cx="81459" cy="104577"/>
            </a:xfrm>
            <a:custGeom>
              <a:avLst/>
              <a:gdLst>
                <a:gd name="connsiteX0" fmla="*/ 10611 w 81459"/>
                <a:gd name="connsiteY0" fmla="*/ 97899 h 104577"/>
                <a:gd name="connsiteX1" fmla="*/ 44103 w 81459"/>
                <a:gd name="connsiteY1" fmla="*/ 47661 h 104577"/>
                <a:gd name="connsiteX2" fmla="*/ 64713 w 81459"/>
                <a:gd name="connsiteY2" fmla="*/ 29627 h 104577"/>
                <a:gd name="connsiteX3" fmla="*/ 77595 w 81459"/>
                <a:gd name="connsiteY3" fmla="*/ 12882 h 104577"/>
                <a:gd name="connsiteX4" fmla="*/ 77595 w 81459"/>
                <a:gd name="connsiteY4" fmla="*/ 12882 h 104577"/>
                <a:gd name="connsiteX5" fmla="*/ 51832 w 81459"/>
                <a:gd name="connsiteY5" fmla="*/ 16746 h 104577"/>
                <a:gd name="connsiteX6" fmla="*/ 29933 w 81459"/>
                <a:gd name="connsiteY6" fmla="*/ 38644 h 104577"/>
                <a:gd name="connsiteX7" fmla="*/ 26069 w 81459"/>
                <a:gd name="connsiteY7" fmla="*/ 47661 h 104577"/>
                <a:gd name="connsiteX8" fmla="*/ 28645 w 81459"/>
                <a:gd name="connsiteY8" fmla="*/ 41221 h 104577"/>
                <a:gd name="connsiteX9" fmla="*/ 42815 w 81459"/>
                <a:gd name="connsiteY9" fmla="*/ 20610 h 104577"/>
                <a:gd name="connsiteX10" fmla="*/ 15764 w 81459"/>
                <a:gd name="connsiteY10" fmla="*/ 54102 h 104577"/>
                <a:gd name="connsiteX11" fmla="*/ 9323 w 81459"/>
                <a:gd name="connsiteY11" fmla="*/ 72136 h 104577"/>
                <a:gd name="connsiteX12" fmla="*/ 13188 w 81459"/>
                <a:gd name="connsiteY12" fmla="*/ 54102 h 104577"/>
                <a:gd name="connsiteX13" fmla="*/ 33798 w 81459"/>
                <a:gd name="connsiteY13" fmla="*/ 19322 h 104577"/>
                <a:gd name="connsiteX14" fmla="*/ 73730 w 81459"/>
                <a:gd name="connsiteY14" fmla="*/ 3864 h 104577"/>
                <a:gd name="connsiteX15" fmla="*/ 81459 w 81459"/>
                <a:gd name="connsiteY15" fmla="*/ 3864 h 104577"/>
                <a:gd name="connsiteX16" fmla="*/ 67290 w 81459"/>
                <a:gd name="connsiteY16" fmla="*/ 0 h 104577"/>
                <a:gd name="connsiteX17" fmla="*/ 11899 w 81459"/>
                <a:gd name="connsiteY17" fmla="*/ 29627 h 104577"/>
                <a:gd name="connsiteX18" fmla="*/ 306 w 81459"/>
                <a:gd name="connsiteY18" fmla="*/ 74712 h 104577"/>
                <a:gd name="connsiteX19" fmla="*/ 13188 w 81459"/>
                <a:gd name="connsiteY19" fmla="*/ 97899 h 10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59" h="104577">
                  <a:moveTo>
                    <a:pt x="10611" y="97899"/>
                  </a:moveTo>
                  <a:cubicBezTo>
                    <a:pt x="11899" y="79865"/>
                    <a:pt x="22205" y="60543"/>
                    <a:pt x="44103" y="47661"/>
                  </a:cubicBezTo>
                  <a:cubicBezTo>
                    <a:pt x="54408" y="42509"/>
                    <a:pt x="60849" y="36068"/>
                    <a:pt x="64713" y="29627"/>
                  </a:cubicBezTo>
                  <a:cubicBezTo>
                    <a:pt x="69866" y="23187"/>
                    <a:pt x="73730" y="16746"/>
                    <a:pt x="77595" y="12882"/>
                  </a:cubicBezTo>
                  <a:cubicBezTo>
                    <a:pt x="77595" y="12882"/>
                    <a:pt x="77595" y="12882"/>
                    <a:pt x="77595" y="12882"/>
                  </a:cubicBezTo>
                  <a:cubicBezTo>
                    <a:pt x="72442" y="11593"/>
                    <a:pt x="62137" y="11593"/>
                    <a:pt x="51832" y="16746"/>
                  </a:cubicBezTo>
                  <a:cubicBezTo>
                    <a:pt x="41527" y="21898"/>
                    <a:pt x="35086" y="30915"/>
                    <a:pt x="29933" y="38644"/>
                  </a:cubicBezTo>
                  <a:cubicBezTo>
                    <a:pt x="27357" y="42509"/>
                    <a:pt x="26069" y="45085"/>
                    <a:pt x="26069" y="47661"/>
                  </a:cubicBezTo>
                  <a:cubicBezTo>
                    <a:pt x="26069" y="45085"/>
                    <a:pt x="26069" y="45085"/>
                    <a:pt x="28645" y="41221"/>
                  </a:cubicBezTo>
                  <a:cubicBezTo>
                    <a:pt x="31221" y="34780"/>
                    <a:pt x="36374" y="27051"/>
                    <a:pt x="42815" y="20610"/>
                  </a:cubicBezTo>
                  <a:cubicBezTo>
                    <a:pt x="29933" y="29627"/>
                    <a:pt x="20916" y="42509"/>
                    <a:pt x="15764" y="54102"/>
                  </a:cubicBezTo>
                  <a:cubicBezTo>
                    <a:pt x="10611" y="64407"/>
                    <a:pt x="9323" y="72136"/>
                    <a:pt x="9323" y="72136"/>
                  </a:cubicBezTo>
                  <a:cubicBezTo>
                    <a:pt x="9323" y="72136"/>
                    <a:pt x="9323" y="64407"/>
                    <a:pt x="13188" y="54102"/>
                  </a:cubicBezTo>
                  <a:cubicBezTo>
                    <a:pt x="15764" y="43797"/>
                    <a:pt x="22205" y="29627"/>
                    <a:pt x="33798" y="19322"/>
                  </a:cubicBezTo>
                  <a:cubicBezTo>
                    <a:pt x="44103" y="9017"/>
                    <a:pt x="63425" y="3864"/>
                    <a:pt x="73730" y="3864"/>
                  </a:cubicBezTo>
                  <a:cubicBezTo>
                    <a:pt x="78883" y="3864"/>
                    <a:pt x="81459" y="3864"/>
                    <a:pt x="81459" y="3864"/>
                  </a:cubicBezTo>
                  <a:cubicBezTo>
                    <a:pt x="81459" y="3864"/>
                    <a:pt x="77595" y="1288"/>
                    <a:pt x="67290" y="0"/>
                  </a:cubicBezTo>
                  <a:cubicBezTo>
                    <a:pt x="42815" y="0"/>
                    <a:pt x="22205" y="14170"/>
                    <a:pt x="11899" y="29627"/>
                  </a:cubicBezTo>
                  <a:cubicBezTo>
                    <a:pt x="1594" y="46373"/>
                    <a:pt x="-982" y="63119"/>
                    <a:pt x="306" y="74712"/>
                  </a:cubicBezTo>
                  <a:cubicBezTo>
                    <a:pt x="1594" y="100475"/>
                    <a:pt x="13188" y="113357"/>
                    <a:pt x="13188" y="97899"/>
                  </a:cubicBezTo>
                  <a:close/>
                </a:path>
              </a:pathLst>
            </a:custGeom>
            <a:solidFill>
              <a:srgbClr val="644E40"/>
            </a:solidFill>
            <a:ln w="128588"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680E2925-CE64-D905-D68F-5A14D96C77AF}"/>
                </a:ext>
              </a:extLst>
            </p:cNvPr>
            <p:cNvSpPr/>
            <p:nvPr/>
          </p:nvSpPr>
          <p:spPr>
            <a:xfrm>
              <a:off x="7810187" y="2024022"/>
              <a:ext cx="96466" cy="48631"/>
            </a:xfrm>
            <a:custGeom>
              <a:avLst/>
              <a:gdLst>
                <a:gd name="connsiteX0" fmla="*/ 36399 w 96466"/>
                <a:gd name="connsiteY0" fmla="*/ 8627 h 48631"/>
                <a:gd name="connsiteX1" fmla="*/ 67314 w 96466"/>
                <a:gd name="connsiteY1" fmla="*/ 16356 h 48631"/>
                <a:gd name="connsiteX2" fmla="*/ 80196 w 96466"/>
                <a:gd name="connsiteY2" fmla="*/ 25373 h 48631"/>
                <a:gd name="connsiteX3" fmla="*/ 66026 w 96466"/>
                <a:gd name="connsiteY3" fmla="*/ 18932 h 48631"/>
                <a:gd name="connsiteX4" fmla="*/ 32534 w 96466"/>
                <a:gd name="connsiteY4" fmla="*/ 16356 h 48631"/>
                <a:gd name="connsiteX5" fmla="*/ 51856 w 96466"/>
                <a:gd name="connsiteY5" fmla="*/ 21508 h 48631"/>
                <a:gd name="connsiteX6" fmla="*/ 60873 w 96466"/>
                <a:gd name="connsiteY6" fmla="*/ 25373 h 48631"/>
                <a:gd name="connsiteX7" fmla="*/ 50568 w 96466"/>
                <a:gd name="connsiteY7" fmla="*/ 21508 h 48631"/>
                <a:gd name="connsiteX8" fmla="*/ 26094 w 96466"/>
                <a:gd name="connsiteY8" fmla="*/ 21508 h 48631"/>
                <a:gd name="connsiteX9" fmla="*/ 6771 w 96466"/>
                <a:gd name="connsiteY9" fmla="*/ 31813 h 48631"/>
                <a:gd name="connsiteX10" fmla="*/ 6771 w 96466"/>
                <a:gd name="connsiteY10" fmla="*/ 31813 h 48631"/>
                <a:gd name="connsiteX11" fmla="*/ 23517 w 96466"/>
                <a:gd name="connsiteY11" fmla="*/ 39542 h 48631"/>
                <a:gd name="connsiteX12" fmla="*/ 46704 w 96466"/>
                <a:gd name="connsiteY12" fmla="*/ 39542 h 48631"/>
                <a:gd name="connsiteX13" fmla="*/ 90501 w 96466"/>
                <a:gd name="connsiteY13" fmla="*/ 45983 h 48631"/>
                <a:gd name="connsiteX14" fmla="*/ 87924 w 96466"/>
                <a:gd name="connsiteY14" fmla="*/ 21508 h 48631"/>
                <a:gd name="connsiteX15" fmla="*/ 54433 w 96466"/>
                <a:gd name="connsiteY15" fmla="*/ 898 h 48631"/>
                <a:gd name="connsiteX16" fmla="*/ 8060 w 96466"/>
                <a:gd name="connsiteY16" fmla="*/ 13779 h 48631"/>
                <a:gd name="connsiteX17" fmla="*/ 37687 w 96466"/>
                <a:gd name="connsiteY17" fmla="*/ 9915 h 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466" h="48631">
                  <a:moveTo>
                    <a:pt x="36399" y="8627"/>
                  </a:moveTo>
                  <a:cubicBezTo>
                    <a:pt x="47992" y="8627"/>
                    <a:pt x="59585" y="12491"/>
                    <a:pt x="67314" y="16356"/>
                  </a:cubicBezTo>
                  <a:cubicBezTo>
                    <a:pt x="75043" y="20220"/>
                    <a:pt x="80196" y="25373"/>
                    <a:pt x="80196" y="25373"/>
                  </a:cubicBezTo>
                  <a:cubicBezTo>
                    <a:pt x="80196" y="25373"/>
                    <a:pt x="75043" y="21508"/>
                    <a:pt x="66026" y="18932"/>
                  </a:cubicBezTo>
                  <a:cubicBezTo>
                    <a:pt x="57009" y="16356"/>
                    <a:pt x="44127" y="13779"/>
                    <a:pt x="32534" y="16356"/>
                  </a:cubicBezTo>
                  <a:cubicBezTo>
                    <a:pt x="38975" y="16356"/>
                    <a:pt x="46704" y="18932"/>
                    <a:pt x="51856" y="21508"/>
                  </a:cubicBezTo>
                  <a:cubicBezTo>
                    <a:pt x="57009" y="24084"/>
                    <a:pt x="60873" y="25373"/>
                    <a:pt x="60873" y="25373"/>
                  </a:cubicBezTo>
                  <a:cubicBezTo>
                    <a:pt x="60873" y="25373"/>
                    <a:pt x="57009" y="22796"/>
                    <a:pt x="50568" y="21508"/>
                  </a:cubicBezTo>
                  <a:cubicBezTo>
                    <a:pt x="44127" y="18932"/>
                    <a:pt x="35110" y="18932"/>
                    <a:pt x="26094" y="21508"/>
                  </a:cubicBezTo>
                  <a:cubicBezTo>
                    <a:pt x="17077" y="24084"/>
                    <a:pt x="10636" y="27949"/>
                    <a:pt x="6771" y="31813"/>
                  </a:cubicBezTo>
                  <a:cubicBezTo>
                    <a:pt x="6771" y="31813"/>
                    <a:pt x="6771" y="31813"/>
                    <a:pt x="6771" y="31813"/>
                  </a:cubicBezTo>
                  <a:cubicBezTo>
                    <a:pt x="10636" y="33101"/>
                    <a:pt x="17077" y="36966"/>
                    <a:pt x="23517" y="39542"/>
                  </a:cubicBezTo>
                  <a:cubicBezTo>
                    <a:pt x="29958" y="42118"/>
                    <a:pt x="37687" y="42118"/>
                    <a:pt x="46704" y="39542"/>
                  </a:cubicBezTo>
                  <a:cubicBezTo>
                    <a:pt x="64738" y="31813"/>
                    <a:pt x="82772" y="34389"/>
                    <a:pt x="90501" y="45983"/>
                  </a:cubicBezTo>
                  <a:cubicBezTo>
                    <a:pt x="96941" y="55000"/>
                    <a:pt x="100806" y="39542"/>
                    <a:pt x="87924" y="21508"/>
                  </a:cubicBezTo>
                  <a:cubicBezTo>
                    <a:pt x="81484" y="12491"/>
                    <a:pt x="69890" y="4762"/>
                    <a:pt x="54433" y="898"/>
                  </a:cubicBezTo>
                  <a:cubicBezTo>
                    <a:pt x="38975" y="-1679"/>
                    <a:pt x="20941" y="898"/>
                    <a:pt x="8060" y="13779"/>
                  </a:cubicBezTo>
                  <a:cubicBezTo>
                    <a:pt x="-13839" y="36966"/>
                    <a:pt x="13212" y="9915"/>
                    <a:pt x="37687" y="9915"/>
                  </a:cubicBezTo>
                  <a:close/>
                </a:path>
              </a:pathLst>
            </a:custGeom>
            <a:solidFill>
              <a:srgbClr val="644E40"/>
            </a:solidFill>
            <a:ln w="128588"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6C8AB6B6-0B12-2CDB-8119-FB7538E0CEB8}"/>
                </a:ext>
              </a:extLst>
            </p:cNvPr>
            <p:cNvSpPr/>
            <p:nvPr/>
          </p:nvSpPr>
          <p:spPr>
            <a:xfrm>
              <a:off x="7663669" y="4306227"/>
              <a:ext cx="106915" cy="95895"/>
            </a:xfrm>
            <a:custGeom>
              <a:avLst/>
              <a:gdLst>
                <a:gd name="connsiteX0" fmla="*/ 106916 w 106915"/>
                <a:gd name="connsiteY0" fmla="*/ 0 h 95895"/>
                <a:gd name="connsiteX1" fmla="*/ 82441 w 106915"/>
                <a:gd name="connsiteY1" fmla="*/ 12882 h 95895"/>
                <a:gd name="connsiteX2" fmla="*/ 34780 w 106915"/>
                <a:gd name="connsiteY2" fmla="*/ 45085 h 95895"/>
                <a:gd name="connsiteX3" fmla="*/ 5152 w 106915"/>
                <a:gd name="connsiteY3" fmla="*/ 79865 h 95895"/>
                <a:gd name="connsiteX4" fmla="*/ 0 w 106915"/>
                <a:gd name="connsiteY4" fmla="*/ 95323 h 95895"/>
                <a:gd name="connsiteX5" fmla="*/ 16746 w 106915"/>
                <a:gd name="connsiteY5" fmla="*/ 95323 h 95895"/>
                <a:gd name="connsiteX6" fmla="*/ 59254 w 106915"/>
                <a:gd name="connsiteY6" fmla="*/ 73424 h 95895"/>
                <a:gd name="connsiteX7" fmla="*/ 95323 w 106915"/>
                <a:gd name="connsiteY7" fmla="*/ 27051 h 95895"/>
                <a:gd name="connsiteX8" fmla="*/ 105628 w 106915"/>
                <a:gd name="connsiteY8" fmla="*/ 2576 h 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5895">
                  <a:moveTo>
                    <a:pt x="106916" y="0"/>
                  </a:moveTo>
                  <a:cubicBezTo>
                    <a:pt x="106916" y="0"/>
                    <a:pt x="96611" y="3865"/>
                    <a:pt x="82441" y="12882"/>
                  </a:cubicBezTo>
                  <a:cubicBezTo>
                    <a:pt x="68272" y="20610"/>
                    <a:pt x="51526" y="30915"/>
                    <a:pt x="34780" y="45085"/>
                  </a:cubicBezTo>
                  <a:cubicBezTo>
                    <a:pt x="19322" y="59255"/>
                    <a:pt x="10305" y="70848"/>
                    <a:pt x="5152" y="79865"/>
                  </a:cubicBezTo>
                  <a:cubicBezTo>
                    <a:pt x="0" y="88882"/>
                    <a:pt x="0" y="95323"/>
                    <a:pt x="0" y="95323"/>
                  </a:cubicBezTo>
                  <a:cubicBezTo>
                    <a:pt x="0" y="95323"/>
                    <a:pt x="6441" y="96611"/>
                    <a:pt x="16746" y="95323"/>
                  </a:cubicBezTo>
                  <a:cubicBezTo>
                    <a:pt x="27051" y="92747"/>
                    <a:pt x="42509" y="87594"/>
                    <a:pt x="59254" y="73424"/>
                  </a:cubicBezTo>
                  <a:cubicBezTo>
                    <a:pt x="76000" y="59255"/>
                    <a:pt x="87594" y="41221"/>
                    <a:pt x="95323" y="27051"/>
                  </a:cubicBezTo>
                  <a:cubicBezTo>
                    <a:pt x="103051" y="12882"/>
                    <a:pt x="105628" y="2576"/>
                    <a:pt x="105628" y="2576"/>
                  </a:cubicBezTo>
                  <a:close/>
                </a:path>
              </a:pathLst>
            </a:custGeom>
            <a:solidFill>
              <a:srgbClr val="644E40"/>
            </a:solidFill>
            <a:ln w="128588"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C882C8CE-F1BA-EEDA-22C7-530D4AB8F982}"/>
                </a:ext>
              </a:extLst>
            </p:cNvPr>
            <p:cNvSpPr/>
            <p:nvPr/>
          </p:nvSpPr>
          <p:spPr>
            <a:xfrm>
              <a:off x="7815670" y="4287712"/>
              <a:ext cx="78576" cy="49185"/>
            </a:xfrm>
            <a:custGeom>
              <a:avLst/>
              <a:gdLst>
                <a:gd name="connsiteX0" fmla="*/ 36068 w 78576"/>
                <a:gd name="connsiteY0" fmla="*/ 41702 h 49185"/>
                <a:gd name="connsiteX1" fmla="*/ 78577 w 78576"/>
                <a:gd name="connsiteY1" fmla="*/ 45567 h 49185"/>
                <a:gd name="connsiteX2" fmla="*/ 55390 w 78576"/>
                <a:gd name="connsiteY2" fmla="*/ 10787 h 49185"/>
                <a:gd name="connsiteX3" fmla="*/ 0 w 78576"/>
                <a:gd name="connsiteY3" fmla="*/ 481 h 49185"/>
                <a:gd name="connsiteX4" fmla="*/ 37356 w 78576"/>
                <a:gd name="connsiteY4" fmla="*/ 42990 h 4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76" h="49185">
                  <a:moveTo>
                    <a:pt x="36068" y="41702"/>
                  </a:moveTo>
                  <a:cubicBezTo>
                    <a:pt x="59254" y="55872"/>
                    <a:pt x="78577" y="45567"/>
                    <a:pt x="78577" y="45567"/>
                  </a:cubicBezTo>
                  <a:cubicBezTo>
                    <a:pt x="78577" y="45567"/>
                    <a:pt x="78577" y="24956"/>
                    <a:pt x="55390" y="10787"/>
                  </a:cubicBezTo>
                  <a:cubicBezTo>
                    <a:pt x="32204" y="-3383"/>
                    <a:pt x="0" y="481"/>
                    <a:pt x="0" y="481"/>
                  </a:cubicBezTo>
                  <a:cubicBezTo>
                    <a:pt x="0" y="481"/>
                    <a:pt x="12881" y="28821"/>
                    <a:pt x="37356" y="42990"/>
                  </a:cubicBezTo>
                  <a:close/>
                </a:path>
              </a:pathLst>
            </a:custGeom>
            <a:solidFill>
              <a:srgbClr val="644E40"/>
            </a:solidFill>
            <a:ln w="128588"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45CAAB36-8165-A08F-B540-391381D4724B}"/>
                </a:ext>
              </a:extLst>
            </p:cNvPr>
            <p:cNvSpPr/>
            <p:nvPr/>
          </p:nvSpPr>
          <p:spPr>
            <a:xfrm>
              <a:off x="7801501" y="4310091"/>
              <a:ext cx="54102" cy="131390"/>
            </a:xfrm>
            <a:custGeom>
              <a:avLst/>
              <a:gdLst>
                <a:gd name="connsiteX0" fmla="*/ 2576 w 54102"/>
                <a:gd name="connsiteY0" fmla="*/ 0 h 131390"/>
                <a:gd name="connsiteX1" fmla="*/ 0 w 54102"/>
                <a:gd name="connsiteY1" fmla="*/ 27051 h 131390"/>
                <a:gd name="connsiteX2" fmla="*/ 10305 w 54102"/>
                <a:gd name="connsiteY2" fmla="*/ 85018 h 131390"/>
                <a:gd name="connsiteX3" fmla="*/ 38644 w 54102"/>
                <a:gd name="connsiteY3" fmla="*/ 123662 h 131390"/>
                <a:gd name="connsiteX4" fmla="*/ 52814 w 54102"/>
                <a:gd name="connsiteY4" fmla="*/ 131391 h 131390"/>
                <a:gd name="connsiteX5" fmla="*/ 54102 w 54102"/>
                <a:gd name="connsiteY5" fmla="*/ 115933 h 131390"/>
                <a:gd name="connsiteX6" fmla="*/ 43797 w 54102"/>
                <a:gd name="connsiteY6" fmla="*/ 72136 h 131390"/>
                <a:gd name="connsiteX7" fmla="*/ 18034 w 54102"/>
                <a:gd name="connsiteY7" fmla="*/ 23187 h 131390"/>
                <a:gd name="connsiteX8" fmla="*/ 3865 w 54102"/>
                <a:gd name="connsiteY8" fmla="*/ 1288 h 13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02" h="131390">
                  <a:moveTo>
                    <a:pt x="2576" y="0"/>
                  </a:moveTo>
                  <a:cubicBezTo>
                    <a:pt x="2576" y="0"/>
                    <a:pt x="0" y="10305"/>
                    <a:pt x="0" y="27051"/>
                  </a:cubicBezTo>
                  <a:cubicBezTo>
                    <a:pt x="0" y="43797"/>
                    <a:pt x="1288" y="65695"/>
                    <a:pt x="10305" y="85018"/>
                  </a:cubicBezTo>
                  <a:cubicBezTo>
                    <a:pt x="18034" y="105628"/>
                    <a:pt x="29627" y="117221"/>
                    <a:pt x="38644" y="123662"/>
                  </a:cubicBezTo>
                  <a:cubicBezTo>
                    <a:pt x="47661" y="130103"/>
                    <a:pt x="52814" y="131391"/>
                    <a:pt x="52814" y="131391"/>
                  </a:cubicBezTo>
                  <a:cubicBezTo>
                    <a:pt x="52814" y="131391"/>
                    <a:pt x="54102" y="124950"/>
                    <a:pt x="54102" y="115933"/>
                  </a:cubicBezTo>
                  <a:cubicBezTo>
                    <a:pt x="54102" y="105628"/>
                    <a:pt x="51526" y="91458"/>
                    <a:pt x="43797" y="72136"/>
                  </a:cubicBezTo>
                  <a:cubicBezTo>
                    <a:pt x="36068" y="52814"/>
                    <a:pt x="25763" y="36068"/>
                    <a:pt x="18034" y="23187"/>
                  </a:cubicBezTo>
                  <a:cubicBezTo>
                    <a:pt x="10305" y="10305"/>
                    <a:pt x="3865" y="1288"/>
                    <a:pt x="3865" y="1288"/>
                  </a:cubicBezTo>
                  <a:close/>
                </a:path>
              </a:pathLst>
            </a:custGeom>
            <a:solidFill>
              <a:srgbClr val="644E40"/>
            </a:solidFill>
            <a:ln w="128588"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0F9D57AA-4AD7-0A3D-CD3B-61AB0CCB2DFC}"/>
                </a:ext>
              </a:extLst>
            </p:cNvPr>
            <p:cNvSpPr/>
            <p:nvPr/>
          </p:nvSpPr>
          <p:spPr>
            <a:xfrm>
              <a:off x="7760996" y="3940715"/>
              <a:ext cx="7979" cy="8373"/>
            </a:xfrm>
            <a:custGeom>
              <a:avLst/>
              <a:gdLst>
                <a:gd name="connsiteX0" fmla="*/ 573 w 7979"/>
                <a:gd name="connsiteY0" fmla="*/ 966 h 8373"/>
                <a:gd name="connsiteX1" fmla="*/ 573 w 7979"/>
                <a:gd name="connsiteY1" fmla="*/ 7407 h 8373"/>
                <a:gd name="connsiteX2" fmla="*/ 7013 w 7979"/>
                <a:gd name="connsiteY2" fmla="*/ 7407 h 8373"/>
                <a:gd name="connsiteX3" fmla="*/ 7013 w 7979"/>
                <a:gd name="connsiteY3" fmla="*/ 966 h 8373"/>
                <a:gd name="connsiteX4" fmla="*/ 573 w 7979"/>
                <a:gd name="connsiteY4" fmla="*/ 966 h 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9" h="8373">
                  <a:moveTo>
                    <a:pt x="573" y="966"/>
                  </a:moveTo>
                  <a:cubicBezTo>
                    <a:pt x="573" y="966"/>
                    <a:pt x="-716" y="6119"/>
                    <a:pt x="573" y="7407"/>
                  </a:cubicBezTo>
                  <a:cubicBezTo>
                    <a:pt x="1861" y="8695"/>
                    <a:pt x="5725" y="8695"/>
                    <a:pt x="7013" y="7407"/>
                  </a:cubicBezTo>
                  <a:cubicBezTo>
                    <a:pt x="8301" y="6119"/>
                    <a:pt x="8301" y="2254"/>
                    <a:pt x="7013" y="966"/>
                  </a:cubicBezTo>
                  <a:cubicBezTo>
                    <a:pt x="4437" y="-322"/>
                    <a:pt x="1861" y="-322"/>
                    <a:pt x="573" y="966"/>
                  </a:cubicBezTo>
                  <a:close/>
                </a:path>
              </a:pathLst>
            </a:custGeom>
            <a:solidFill>
              <a:srgbClr val="644E40"/>
            </a:solidFill>
            <a:ln w="128588"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62480600-9C87-CD9D-ADB5-E8122C99B79F}"/>
                </a:ext>
              </a:extLst>
            </p:cNvPr>
            <p:cNvSpPr/>
            <p:nvPr/>
          </p:nvSpPr>
          <p:spPr>
            <a:xfrm>
              <a:off x="7733229" y="3920566"/>
              <a:ext cx="10305" cy="10027"/>
            </a:xfrm>
            <a:custGeom>
              <a:avLst/>
              <a:gdLst>
                <a:gd name="connsiteX0" fmla="*/ 10305 w 10305"/>
                <a:gd name="connsiteY0" fmla="*/ 8234 h 10027"/>
                <a:gd name="connsiteX1" fmla="*/ 7729 w 10305"/>
                <a:gd name="connsiteY1" fmla="*/ 505 h 10027"/>
                <a:gd name="connsiteX2" fmla="*/ 0 w 10305"/>
                <a:gd name="connsiteY2" fmla="*/ 3082 h 10027"/>
                <a:gd name="connsiteX3" fmla="*/ 2576 w 10305"/>
                <a:gd name="connsiteY3" fmla="*/ 9522 h 10027"/>
                <a:gd name="connsiteX4" fmla="*/ 9017 w 10305"/>
                <a:gd name="connsiteY4" fmla="*/ 6946 h 10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027">
                  <a:moveTo>
                    <a:pt x="10305" y="8234"/>
                  </a:moveTo>
                  <a:cubicBezTo>
                    <a:pt x="10305" y="8234"/>
                    <a:pt x="10305" y="3082"/>
                    <a:pt x="7729" y="505"/>
                  </a:cubicBezTo>
                  <a:cubicBezTo>
                    <a:pt x="5153" y="-783"/>
                    <a:pt x="1288" y="505"/>
                    <a:pt x="0" y="3082"/>
                  </a:cubicBezTo>
                  <a:cubicBezTo>
                    <a:pt x="0" y="5658"/>
                    <a:pt x="0" y="8234"/>
                    <a:pt x="2576" y="9522"/>
                  </a:cubicBezTo>
                  <a:cubicBezTo>
                    <a:pt x="5153" y="10811"/>
                    <a:pt x="7729" y="9522"/>
                    <a:pt x="9017" y="6946"/>
                  </a:cubicBezTo>
                  <a:close/>
                </a:path>
              </a:pathLst>
            </a:custGeom>
            <a:solidFill>
              <a:srgbClr val="644E40"/>
            </a:solidFill>
            <a:ln w="128588"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ECB4192F-6FAD-4655-24A9-441E59D9EF76}"/>
                </a:ext>
              </a:extLst>
            </p:cNvPr>
            <p:cNvSpPr/>
            <p:nvPr/>
          </p:nvSpPr>
          <p:spPr>
            <a:xfrm>
              <a:off x="7703602" y="3909478"/>
              <a:ext cx="10305" cy="10305"/>
            </a:xfrm>
            <a:custGeom>
              <a:avLst/>
              <a:gdLst>
                <a:gd name="connsiteX0" fmla="*/ 6441 w 10305"/>
                <a:gd name="connsiteY0" fmla="*/ 0 h 10305"/>
                <a:gd name="connsiteX1" fmla="*/ 0 w 10305"/>
                <a:gd name="connsiteY1" fmla="*/ 3865 h 10305"/>
                <a:gd name="connsiteX2" fmla="*/ 3865 w 10305"/>
                <a:gd name="connsiteY2" fmla="*/ 10305 h 10305"/>
                <a:gd name="connsiteX3" fmla="*/ 10305 w 10305"/>
                <a:gd name="connsiteY3" fmla="*/ 6441 h 10305"/>
                <a:gd name="connsiteX4" fmla="*/ 6441 w 10305"/>
                <a:gd name="connsiteY4" fmla="*/ 0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6441" y="0"/>
                  </a:moveTo>
                  <a:cubicBezTo>
                    <a:pt x="6441" y="0"/>
                    <a:pt x="0" y="0"/>
                    <a:pt x="0" y="3865"/>
                  </a:cubicBezTo>
                  <a:cubicBezTo>
                    <a:pt x="0" y="6441"/>
                    <a:pt x="0" y="10305"/>
                    <a:pt x="3865" y="10305"/>
                  </a:cubicBezTo>
                  <a:cubicBezTo>
                    <a:pt x="6441" y="10305"/>
                    <a:pt x="10305" y="10305"/>
                    <a:pt x="10305" y="6441"/>
                  </a:cubicBezTo>
                  <a:cubicBezTo>
                    <a:pt x="10305" y="3865"/>
                    <a:pt x="10305" y="0"/>
                    <a:pt x="6441" y="0"/>
                  </a:cubicBezTo>
                  <a:close/>
                </a:path>
              </a:pathLst>
            </a:custGeom>
            <a:solidFill>
              <a:srgbClr val="644E40"/>
            </a:solidFill>
            <a:ln w="128588"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2EF0D9E6-1DBE-0A1E-B0CB-73DA554C137A}"/>
                </a:ext>
              </a:extLst>
            </p:cNvPr>
            <p:cNvSpPr/>
            <p:nvPr/>
          </p:nvSpPr>
          <p:spPr>
            <a:xfrm>
              <a:off x="7671398" y="3904325"/>
              <a:ext cx="12881" cy="12881"/>
            </a:xfrm>
            <a:custGeom>
              <a:avLst/>
              <a:gdLst>
                <a:gd name="connsiteX0" fmla="*/ 0 w 12881"/>
                <a:gd name="connsiteY0" fmla="*/ 6441 h 12881"/>
                <a:gd name="connsiteX1" fmla="*/ 6441 w 12881"/>
                <a:gd name="connsiteY1" fmla="*/ 12882 h 12881"/>
                <a:gd name="connsiteX2" fmla="*/ 12881 w 12881"/>
                <a:gd name="connsiteY2" fmla="*/ 6441 h 12881"/>
                <a:gd name="connsiteX3" fmla="*/ 6441 w 12881"/>
                <a:gd name="connsiteY3" fmla="*/ 0 h 12881"/>
                <a:gd name="connsiteX4" fmla="*/ 0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0" y="6441"/>
                  </a:moveTo>
                  <a:cubicBezTo>
                    <a:pt x="0" y="6441"/>
                    <a:pt x="2576" y="12882"/>
                    <a:pt x="6441" y="12882"/>
                  </a:cubicBezTo>
                  <a:cubicBezTo>
                    <a:pt x="10305" y="12882"/>
                    <a:pt x="12881" y="10305"/>
                    <a:pt x="12881" y="6441"/>
                  </a:cubicBezTo>
                  <a:cubicBezTo>
                    <a:pt x="12881" y="2576"/>
                    <a:pt x="10305" y="0"/>
                    <a:pt x="6441" y="0"/>
                  </a:cubicBezTo>
                  <a:cubicBezTo>
                    <a:pt x="2576" y="0"/>
                    <a:pt x="0" y="2576"/>
                    <a:pt x="0" y="6441"/>
                  </a:cubicBezTo>
                  <a:close/>
                </a:path>
              </a:pathLst>
            </a:custGeom>
            <a:solidFill>
              <a:srgbClr val="644E40"/>
            </a:solidFill>
            <a:ln w="128588"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24F5FA35-3959-DC4D-1604-238BABC92BB6}"/>
                </a:ext>
              </a:extLst>
            </p:cNvPr>
            <p:cNvSpPr/>
            <p:nvPr/>
          </p:nvSpPr>
          <p:spPr>
            <a:xfrm>
              <a:off x="7638859" y="3906731"/>
              <a:ext cx="13216" cy="13051"/>
            </a:xfrm>
            <a:custGeom>
              <a:avLst/>
              <a:gdLst>
                <a:gd name="connsiteX0" fmla="*/ 13217 w 13216"/>
                <a:gd name="connsiteY0" fmla="*/ 5323 h 13051"/>
                <a:gd name="connsiteX1" fmla="*/ 5488 w 13216"/>
                <a:gd name="connsiteY1" fmla="*/ 170 h 13051"/>
                <a:gd name="connsiteX2" fmla="*/ 335 w 13216"/>
                <a:gd name="connsiteY2" fmla="*/ 7899 h 13051"/>
                <a:gd name="connsiteX3" fmla="*/ 8064 w 13216"/>
                <a:gd name="connsiteY3" fmla="*/ 13052 h 13051"/>
                <a:gd name="connsiteX4" fmla="*/ 13217 w 13216"/>
                <a:gd name="connsiteY4" fmla="*/ 5323 h 13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6" h="13051">
                  <a:moveTo>
                    <a:pt x="13217" y="5323"/>
                  </a:moveTo>
                  <a:cubicBezTo>
                    <a:pt x="13217" y="5323"/>
                    <a:pt x="9352" y="-1118"/>
                    <a:pt x="5488" y="170"/>
                  </a:cubicBezTo>
                  <a:cubicBezTo>
                    <a:pt x="1623" y="170"/>
                    <a:pt x="-953" y="5323"/>
                    <a:pt x="335" y="7899"/>
                  </a:cubicBezTo>
                  <a:cubicBezTo>
                    <a:pt x="1623" y="10476"/>
                    <a:pt x="5488" y="13052"/>
                    <a:pt x="8064" y="13052"/>
                  </a:cubicBezTo>
                  <a:cubicBezTo>
                    <a:pt x="11928" y="13052"/>
                    <a:pt x="13217" y="9188"/>
                    <a:pt x="13217" y="5323"/>
                  </a:cubicBezTo>
                  <a:close/>
                </a:path>
              </a:pathLst>
            </a:custGeom>
            <a:solidFill>
              <a:srgbClr val="644E40"/>
            </a:solidFill>
            <a:ln w="128588"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AA1F343B-F299-0AF8-075B-CAEEE2340CEC}"/>
                </a:ext>
              </a:extLst>
            </p:cNvPr>
            <p:cNvSpPr/>
            <p:nvPr/>
          </p:nvSpPr>
          <p:spPr>
            <a:xfrm>
              <a:off x="7606939" y="3916724"/>
              <a:ext cx="14943" cy="14704"/>
            </a:xfrm>
            <a:custGeom>
              <a:avLst/>
              <a:gdLst>
                <a:gd name="connsiteX0" fmla="*/ 11646 w 14943"/>
                <a:gd name="connsiteY0" fmla="*/ 13364 h 14704"/>
                <a:gd name="connsiteX1" fmla="*/ 14222 w 14943"/>
                <a:gd name="connsiteY1" fmla="*/ 4347 h 14704"/>
                <a:gd name="connsiteX2" fmla="*/ 3917 w 14943"/>
                <a:gd name="connsiteY2" fmla="*/ 483 h 14704"/>
                <a:gd name="connsiteX3" fmla="*/ 1340 w 14943"/>
                <a:gd name="connsiteY3" fmla="*/ 10788 h 14704"/>
                <a:gd name="connsiteX4" fmla="*/ 10357 w 14943"/>
                <a:gd name="connsiteY4" fmla="*/ 13364 h 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3" h="14704">
                  <a:moveTo>
                    <a:pt x="11646" y="13364"/>
                  </a:moveTo>
                  <a:cubicBezTo>
                    <a:pt x="11646" y="13364"/>
                    <a:pt x="16798" y="8212"/>
                    <a:pt x="14222" y="4347"/>
                  </a:cubicBezTo>
                  <a:cubicBezTo>
                    <a:pt x="12934" y="483"/>
                    <a:pt x="7781" y="-805"/>
                    <a:pt x="3917" y="483"/>
                  </a:cubicBezTo>
                  <a:cubicBezTo>
                    <a:pt x="52" y="1771"/>
                    <a:pt x="-1236" y="6924"/>
                    <a:pt x="1340" y="10788"/>
                  </a:cubicBezTo>
                  <a:cubicBezTo>
                    <a:pt x="3917" y="14653"/>
                    <a:pt x="7781" y="15941"/>
                    <a:pt x="10357" y="13364"/>
                  </a:cubicBezTo>
                  <a:close/>
                </a:path>
              </a:pathLst>
            </a:custGeom>
            <a:solidFill>
              <a:srgbClr val="644E40"/>
            </a:solidFill>
            <a:ln w="128588"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10BE3E33-1F9B-42F6-5931-2B35A4CCB480}"/>
                </a:ext>
              </a:extLst>
            </p:cNvPr>
            <p:cNvSpPr/>
            <p:nvPr/>
          </p:nvSpPr>
          <p:spPr>
            <a:xfrm>
              <a:off x="7582194" y="3936100"/>
              <a:ext cx="15642" cy="14461"/>
            </a:xfrm>
            <a:custGeom>
              <a:avLst/>
              <a:gdLst>
                <a:gd name="connsiteX0" fmla="*/ 13203 w 15642"/>
                <a:gd name="connsiteY0" fmla="*/ 1718 h 14461"/>
                <a:gd name="connsiteX1" fmla="*/ 2898 w 15642"/>
                <a:gd name="connsiteY1" fmla="*/ 1718 h 14461"/>
                <a:gd name="connsiteX2" fmla="*/ 2898 w 15642"/>
                <a:gd name="connsiteY2" fmla="*/ 12023 h 14461"/>
                <a:gd name="connsiteX3" fmla="*/ 13203 w 15642"/>
                <a:gd name="connsiteY3" fmla="*/ 12023 h 14461"/>
                <a:gd name="connsiteX4" fmla="*/ 13203 w 15642"/>
                <a:gd name="connsiteY4" fmla="*/ 1718 h 1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2" h="14461">
                  <a:moveTo>
                    <a:pt x="13203" y="1718"/>
                  </a:moveTo>
                  <a:cubicBezTo>
                    <a:pt x="13203" y="1718"/>
                    <a:pt x="5475" y="-2147"/>
                    <a:pt x="2898" y="1718"/>
                  </a:cubicBezTo>
                  <a:cubicBezTo>
                    <a:pt x="-966" y="4294"/>
                    <a:pt x="-966" y="9446"/>
                    <a:pt x="2898" y="12023"/>
                  </a:cubicBezTo>
                  <a:cubicBezTo>
                    <a:pt x="5475" y="14599"/>
                    <a:pt x="10627" y="15887"/>
                    <a:pt x="13203" y="12023"/>
                  </a:cubicBezTo>
                  <a:cubicBezTo>
                    <a:pt x="15780" y="9446"/>
                    <a:pt x="17068" y="4294"/>
                    <a:pt x="13203" y="1718"/>
                  </a:cubicBezTo>
                  <a:close/>
                </a:path>
              </a:pathLst>
            </a:custGeom>
            <a:solidFill>
              <a:srgbClr val="644E40"/>
            </a:solidFill>
            <a:ln w="128588"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05967184-5E00-D5D2-F2F8-7BEECBE0A9F5}"/>
                </a:ext>
              </a:extLst>
            </p:cNvPr>
            <p:cNvSpPr/>
            <p:nvPr/>
          </p:nvSpPr>
          <p:spPr>
            <a:xfrm>
              <a:off x="7559974" y="3957784"/>
              <a:ext cx="15457" cy="14670"/>
            </a:xfrm>
            <a:custGeom>
              <a:avLst/>
              <a:gdLst>
                <a:gd name="connsiteX0" fmla="*/ 1932 w 15457"/>
                <a:gd name="connsiteY0" fmla="*/ 13525 h 14670"/>
                <a:gd name="connsiteX1" fmla="*/ 13525 w 15457"/>
                <a:gd name="connsiteY1" fmla="*/ 13525 h 14670"/>
                <a:gd name="connsiteX2" fmla="*/ 13525 w 15457"/>
                <a:gd name="connsiteY2" fmla="*/ 1932 h 14670"/>
                <a:gd name="connsiteX3" fmla="*/ 1932 w 15457"/>
                <a:gd name="connsiteY3" fmla="*/ 1932 h 14670"/>
                <a:gd name="connsiteX4" fmla="*/ 1932 w 15457"/>
                <a:gd name="connsiteY4" fmla="*/ 13525 h 14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4670">
                  <a:moveTo>
                    <a:pt x="1932" y="13525"/>
                  </a:moveTo>
                  <a:cubicBezTo>
                    <a:pt x="1932" y="13525"/>
                    <a:pt x="10949" y="16102"/>
                    <a:pt x="13525" y="13525"/>
                  </a:cubicBezTo>
                  <a:cubicBezTo>
                    <a:pt x="16102" y="9661"/>
                    <a:pt x="16102" y="5797"/>
                    <a:pt x="13525" y="1932"/>
                  </a:cubicBezTo>
                  <a:cubicBezTo>
                    <a:pt x="9661" y="-644"/>
                    <a:pt x="4508" y="-644"/>
                    <a:pt x="1932" y="1932"/>
                  </a:cubicBezTo>
                  <a:cubicBezTo>
                    <a:pt x="-644" y="5797"/>
                    <a:pt x="-644" y="10949"/>
                    <a:pt x="1932" y="13525"/>
                  </a:cubicBezTo>
                  <a:close/>
                </a:path>
              </a:pathLst>
            </a:custGeom>
            <a:solidFill>
              <a:srgbClr val="644E40"/>
            </a:solidFill>
            <a:ln w="128588"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2E4728A2-7C9D-9390-F2BF-C3A030ED8F36}"/>
                </a:ext>
              </a:extLst>
            </p:cNvPr>
            <p:cNvSpPr/>
            <p:nvPr/>
          </p:nvSpPr>
          <p:spPr>
            <a:xfrm>
              <a:off x="7540229" y="3982850"/>
              <a:ext cx="16303" cy="15509"/>
            </a:xfrm>
            <a:custGeom>
              <a:avLst/>
              <a:gdLst>
                <a:gd name="connsiteX0" fmla="*/ 3643 w 16303"/>
                <a:gd name="connsiteY0" fmla="*/ 15510 h 15509"/>
                <a:gd name="connsiteX1" fmla="*/ 15237 w 16303"/>
                <a:gd name="connsiteY1" fmla="*/ 12934 h 15509"/>
                <a:gd name="connsiteX2" fmla="*/ 12660 w 16303"/>
                <a:gd name="connsiteY2" fmla="*/ 1340 h 15509"/>
                <a:gd name="connsiteX3" fmla="*/ 1067 w 16303"/>
                <a:gd name="connsiteY3" fmla="*/ 3917 h 15509"/>
                <a:gd name="connsiteX4" fmla="*/ 3643 w 16303"/>
                <a:gd name="connsiteY4" fmla="*/ 15510 h 15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 h="15509">
                  <a:moveTo>
                    <a:pt x="3643" y="15510"/>
                  </a:moveTo>
                  <a:cubicBezTo>
                    <a:pt x="3643" y="15510"/>
                    <a:pt x="12660" y="15510"/>
                    <a:pt x="15237" y="12934"/>
                  </a:cubicBezTo>
                  <a:cubicBezTo>
                    <a:pt x="17813" y="9069"/>
                    <a:pt x="15237" y="3917"/>
                    <a:pt x="12660" y="1340"/>
                  </a:cubicBezTo>
                  <a:cubicBezTo>
                    <a:pt x="8796" y="-1236"/>
                    <a:pt x="3643" y="52"/>
                    <a:pt x="1067" y="3917"/>
                  </a:cubicBezTo>
                  <a:cubicBezTo>
                    <a:pt x="-1509" y="7781"/>
                    <a:pt x="1067" y="12934"/>
                    <a:pt x="3643" y="15510"/>
                  </a:cubicBezTo>
                  <a:close/>
                </a:path>
              </a:pathLst>
            </a:custGeom>
            <a:solidFill>
              <a:srgbClr val="644E40"/>
            </a:solidFill>
            <a:ln w="128588"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5554A3CD-EB25-2704-3057-9190404D98B8}"/>
                </a:ext>
              </a:extLst>
            </p:cNvPr>
            <p:cNvSpPr/>
            <p:nvPr/>
          </p:nvSpPr>
          <p:spPr>
            <a:xfrm>
              <a:off x="7524827" y="4010231"/>
              <a:ext cx="18221" cy="17756"/>
            </a:xfrm>
            <a:custGeom>
              <a:avLst/>
              <a:gdLst>
                <a:gd name="connsiteX0" fmla="*/ 6163 w 18221"/>
                <a:gd name="connsiteY0" fmla="*/ 17757 h 17756"/>
                <a:gd name="connsiteX1" fmla="*/ 17756 w 18221"/>
                <a:gd name="connsiteY1" fmla="*/ 12604 h 17756"/>
                <a:gd name="connsiteX2" fmla="*/ 12604 w 18221"/>
                <a:gd name="connsiteY2" fmla="*/ 1011 h 17756"/>
                <a:gd name="connsiteX3" fmla="*/ 1011 w 18221"/>
                <a:gd name="connsiteY3" fmla="*/ 6163 h 17756"/>
                <a:gd name="connsiteX4" fmla="*/ 6163 w 18221"/>
                <a:gd name="connsiteY4" fmla="*/ 17757 h 17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1" h="17756">
                  <a:moveTo>
                    <a:pt x="6163" y="17757"/>
                  </a:moveTo>
                  <a:cubicBezTo>
                    <a:pt x="6163" y="17757"/>
                    <a:pt x="16468" y="17757"/>
                    <a:pt x="17756" y="12604"/>
                  </a:cubicBezTo>
                  <a:cubicBezTo>
                    <a:pt x="19045" y="8740"/>
                    <a:pt x="17756" y="3587"/>
                    <a:pt x="12604" y="1011"/>
                  </a:cubicBezTo>
                  <a:cubicBezTo>
                    <a:pt x="7451" y="-1566"/>
                    <a:pt x="2299" y="1011"/>
                    <a:pt x="1011" y="6163"/>
                  </a:cubicBezTo>
                  <a:cubicBezTo>
                    <a:pt x="-1566" y="11316"/>
                    <a:pt x="1011" y="16468"/>
                    <a:pt x="6163" y="17757"/>
                  </a:cubicBezTo>
                  <a:close/>
                </a:path>
              </a:pathLst>
            </a:custGeom>
            <a:solidFill>
              <a:srgbClr val="644E40"/>
            </a:solidFill>
            <a:ln w="128588"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83A62536-65F2-5A2E-F74E-3B88CF04E11B}"/>
                </a:ext>
              </a:extLst>
            </p:cNvPr>
            <p:cNvSpPr/>
            <p:nvPr/>
          </p:nvSpPr>
          <p:spPr>
            <a:xfrm>
              <a:off x="7515280" y="4040541"/>
              <a:ext cx="18614" cy="18362"/>
            </a:xfrm>
            <a:custGeom>
              <a:avLst/>
              <a:gdLst>
                <a:gd name="connsiteX0" fmla="*/ 6693 w 18614"/>
                <a:gd name="connsiteY0" fmla="*/ 18362 h 18362"/>
                <a:gd name="connsiteX1" fmla="*/ 18287 w 18614"/>
                <a:gd name="connsiteY1" fmla="*/ 11922 h 18362"/>
                <a:gd name="connsiteX2" fmla="*/ 11846 w 18614"/>
                <a:gd name="connsiteY2" fmla="*/ 328 h 18362"/>
                <a:gd name="connsiteX3" fmla="*/ 253 w 18614"/>
                <a:gd name="connsiteY3" fmla="*/ 6769 h 18362"/>
                <a:gd name="connsiteX4" fmla="*/ 6693 w 18614"/>
                <a:gd name="connsiteY4" fmla="*/ 18362 h 1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 h="18362">
                  <a:moveTo>
                    <a:pt x="6693" y="18362"/>
                  </a:moveTo>
                  <a:cubicBezTo>
                    <a:pt x="6693" y="18362"/>
                    <a:pt x="16998" y="15786"/>
                    <a:pt x="18287" y="11922"/>
                  </a:cubicBezTo>
                  <a:cubicBezTo>
                    <a:pt x="19575" y="6769"/>
                    <a:pt x="16998" y="1616"/>
                    <a:pt x="11846" y="328"/>
                  </a:cubicBezTo>
                  <a:cubicBezTo>
                    <a:pt x="6693" y="-960"/>
                    <a:pt x="1541" y="1616"/>
                    <a:pt x="253" y="6769"/>
                  </a:cubicBezTo>
                  <a:cubicBezTo>
                    <a:pt x="-1035" y="11922"/>
                    <a:pt x="2829" y="17074"/>
                    <a:pt x="6693" y="18362"/>
                  </a:cubicBezTo>
                  <a:close/>
                </a:path>
              </a:pathLst>
            </a:custGeom>
            <a:solidFill>
              <a:srgbClr val="644E40"/>
            </a:solidFill>
            <a:ln w="128588"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742D5945-4CD0-4D4D-C0C2-67938ED7A20E}"/>
                </a:ext>
              </a:extLst>
            </p:cNvPr>
            <p:cNvSpPr/>
            <p:nvPr/>
          </p:nvSpPr>
          <p:spPr>
            <a:xfrm>
              <a:off x="7507804" y="4070496"/>
              <a:ext cx="20610" cy="20610"/>
            </a:xfrm>
            <a:custGeom>
              <a:avLst/>
              <a:gdLst>
                <a:gd name="connsiteX0" fmla="*/ 10305 w 20610"/>
                <a:gd name="connsiteY0" fmla="*/ 20610 h 20610"/>
                <a:gd name="connsiteX1" fmla="*/ 20611 w 20610"/>
                <a:gd name="connsiteY1" fmla="*/ 11593 h 20610"/>
                <a:gd name="connsiteX2" fmla="*/ 11593 w 20610"/>
                <a:gd name="connsiteY2" fmla="*/ 0 h 20610"/>
                <a:gd name="connsiteX3" fmla="*/ 0 w 20610"/>
                <a:gd name="connsiteY3" fmla="*/ 9017 h 20610"/>
                <a:gd name="connsiteX4" fmla="*/ 9017 w 20610"/>
                <a:gd name="connsiteY4" fmla="*/ 20610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0305" y="20610"/>
                  </a:moveTo>
                  <a:cubicBezTo>
                    <a:pt x="10305" y="20610"/>
                    <a:pt x="20611" y="16746"/>
                    <a:pt x="20611" y="11593"/>
                  </a:cubicBezTo>
                  <a:cubicBezTo>
                    <a:pt x="20611" y="6441"/>
                    <a:pt x="18034" y="1288"/>
                    <a:pt x="11593" y="0"/>
                  </a:cubicBezTo>
                  <a:cubicBezTo>
                    <a:pt x="6441" y="0"/>
                    <a:pt x="1288" y="2576"/>
                    <a:pt x="0" y="9017"/>
                  </a:cubicBezTo>
                  <a:cubicBezTo>
                    <a:pt x="0" y="14170"/>
                    <a:pt x="3865" y="19322"/>
                    <a:pt x="9017" y="20610"/>
                  </a:cubicBezTo>
                  <a:close/>
                </a:path>
              </a:pathLst>
            </a:custGeom>
            <a:solidFill>
              <a:srgbClr val="644E40"/>
            </a:solidFill>
            <a:ln w="128588"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70DA1C1D-4FEF-28EC-5BB5-CE265CAFB5B1}"/>
                </a:ext>
              </a:extLst>
            </p:cNvPr>
            <p:cNvSpPr/>
            <p:nvPr/>
          </p:nvSpPr>
          <p:spPr>
            <a:xfrm>
              <a:off x="7712619" y="4316532"/>
              <a:ext cx="10305" cy="10305"/>
            </a:xfrm>
            <a:custGeom>
              <a:avLst/>
              <a:gdLst>
                <a:gd name="connsiteX0" fmla="*/ 5153 w 10305"/>
                <a:gd name="connsiteY0" fmla="*/ 10305 h 10305"/>
                <a:gd name="connsiteX1" fmla="*/ 10305 w 10305"/>
                <a:gd name="connsiteY1" fmla="*/ 5153 h 10305"/>
                <a:gd name="connsiteX2" fmla="*/ 5153 w 10305"/>
                <a:gd name="connsiteY2" fmla="*/ 0 h 10305"/>
                <a:gd name="connsiteX3" fmla="*/ 0 w 10305"/>
                <a:gd name="connsiteY3" fmla="*/ 5153 h 10305"/>
                <a:gd name="connsiteX4" fmla="*/ 5153 w 10305"/>
                <a:gd name="connsiteY4" fmla="*/ 10305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10305"/>
                  </a:moveTo>
                  <a:cubicBezTo>
                    <a:pt x="5153" y="10305"/>
                    <a:pt x="10305" y="7729"/>
                    <a:pt x="10305" y="5153"/>
                  </a:cubicBezTo>
                  <a:cubicBezTo>
                    <a:pt x="10305" y="2576"/>
                    <a:pt x="7729" y="0"/>
                    <a:pt x="5153" y="0"/>
                  </a:cubicBezTo>
                  <a:cubicBezTo>
                    <a:pt x="2576"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20CD3B93-9B18-A88A-9EF5-B55ACCD5787D}"/>
                </a:ext>
              </a:extLst>
            </p:cNvPr>
            <p:cNvSpPr/>
            <p:nvPr/>
          </p:nvSpPr>
          <p:spPr>
            <a:xfrm>
              <a:off x="7680415" y="4313956"/>
              <a:ext cx="10305" cy="10305"/>
            </a:xfrm>
            <a:custGeom>
              <a:avLst/>
              <a:gdLst>
                <a:gd name="connsiteX0" fmla="*/ 0 w 10305"/>
                <a:gd name="connsiteY0" fmla="*/ 3864 h 10305"/>
                <a:gd name="connsiteX1" fmla="*/ 3865 w 10305"/>
                <a:gd name="connsiteY1" fmla="*/ 10305 h 10305"/>
                <a:gd name="connsiteX2" fmla="*/ 10305 w 10305"/>
                <a:gd name="connsiteY2" fmla="*/ 6441 h 10305"/>
                <a:gd name="connsiteX3" fmla="*/ 6441 w 10305"/>
                <a:gd name="connsiteY3" fmla="*/ 0 h 10305"/>
                <a:gd name="connsiteX4" fmla="*/ 0 w 10305"/>
                <a:gd name="connsiteY4" fmla="*/ 3864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0" y="3864"/>
                  </a:moveTo>
                  <a:cubicBezTo>
                    <a:pt x="0" y="3864"/>
                    <a:pt x="0" y="9017"/>
                    <a:pt x="3865" y="10305"/>
                  </a:cubicBezTo>
                  <a:cubicBezTo>
                    <a:pt x="6441" y="10305"/>
                    <a:pt x="9017" y="9017"/>
                    <a:pt x="10305" y="6441"/>
                  </a:cubicBezTo>
                  <a:cubicBezTo>
                    <a:pt x="10305" y="3864"/>
                    <a:pt x="9017" y="1288"/>
                    <a:pt x="6441" y="0"/>
                  </a:cubicBezTo>
                  <a:cubicBezTo>
                    <a:pt x="3865" y="0"/>
                    <a:pt x="1288" y="1288"/>
                    <a:pt x="0" y="3864"/>
                  </a:cubicBezTo>
                  <a:close/>
                </a:path>
              </a:pathLst>
            </a:custGeom>
            <a:solidFill>
              <a:srgbClr val="644E40"/>
            </a:solidFill>
            <a:ln w="128588"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C60D6163-9E36-4B69-A7A4-C1297FE6BB3A}"/>
                </a:ext>
              </a:extLst>
            </p:cNvPr>
            <p:cNvSpPr/>
            <p:nvPr/>
          </p:nvSpPr>
          <p:spPr>
            <a:xfrm>
              <a:off x="7649500" y="4304939"/>
              <a:ext cx="11593" cy="11593"/>
            </a:xfrm>
            <a:custGeom>
              <a:avLst/>
              <a:gdLst>
                <a:gd name="connsiteX0" fmla="*/ 0 w 11593"/>
                <a:gd name="connsiteY0" fmla="*/ 3865 h 11593"/>
                <a:gd name="connsiteX1" fmla="*/ 3865 w 11593"/>
                <a:gd name="connsiteY1" fmla="*/ 11593 h 11593"/>
                <a:gd name="connsiteX2" fmla="*/ 11593 w 11593"/>
                <a:gd name="connsiteY2" fmla="*/ 7729 h 11593"/>
                <a:gd name="connsiteX3" fmla="*/ 7729 w 11593"/>
                <a:gd name="connsiteY3" fmla="*/ 0 h 11593"/>
                <a:gd name="connsiteX4" fmla="*/ 0 w 11593"/>
                <a:gd name="connsiteY4" fmla="*/ 3865 h 1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3" h="11593">
                  <a:moveTo>
                    <a:pt x="0" y="3865"/>
                  </a:moveTo>
                  <a:cubicBezTo>
                    <a:pt x="0" y="3865"/>
                    <a:pt x="0" y="10305"/>
                    <a:pt x="3865" y="11593"/>
                  </a:cubicBezTo>
                  <a:cubicBezTo>
                    <a:pt x="6441" y="11593"/>
                    <a:pt x="10305" y="11593"/>
                    <a:pt x="11593" y="7729"/>
                  </a:cubicBezTo>
                  <a:cubicBezTo>
                    <a:pt x="11593" y="5153"/>
                    <a:pt x="11593" y="1288"/>
                    <a:pt x="7729" y="0"/>
                  </a:cubicBezTo>
                  <a:cubicBezTo>
                    <a:pt x="5153" y="0"/>
                    <a:pt x="1288" y="0"/>
                    <a:pt x="0" y="3865"/>
                  </a:cubicBezTo>
                  <a:close/>
                </a:path>
              </a:pathLst>
            </a:custGeom>
            <a:solidFill>
              <a:srgbClr val="644E40"/>
            </a:solidFill>
            <a:ln w="128588"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C1DB08AC-6EAD-DC64-BB38-3C704D2165FB}"/>
                </a:ext>
              </a:extLst>
            </p:cNvPr>
            <p:cNvSpPr/>
            <p:nvPr/>
          </p:nvSpPr>
          <p:spPr>
            <a:xfrm>
              <a:off x="7620655" y="4291552"/>
              <a:ext cx="11315" cy="12098"/>
            </a:xfrm>
            <a:custGeom>
              <a:avLst/>
              <a:gdLst>
                <a:gd name="connsiteX0" fmla="*/ 1794 w 11315"/>
                <a:gd name="connsiteY0" fmla="*/ 10811 h 12098"/>
                <a:gd name="connsiteX1" fmla="*/ 10810 w 11315"/>
                <a:gd name="connsiteY1" fmla="*/ 8234 h 12098"/>
                <a:gd name="connsiteX2" fmla="*/ 8234 w 11315"/>
                <a:gd name="connsiteY2" fmla="*/ 505 h 12098"/>
                <a:gd name="connsiteX3" fmla="*/ 505 w 11315"/>
                <a:gd name="connsiteY3" fmla="*/ 3081 h 12098"/>
                <a:gd name="connsiteX4" fmla="*/ 3082 w 11315"/>
                <a:gd name="connsiteY4" fmla="*/ 12099 h 1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 h="12098">
                  <a:moveTo>
                    <a:pt x="1794" y="10811"/>
                  </a:moveTo>
                  <a:cubicBezTo>
                    <a:pt x="1794" y="10811"/>
                    <a:pt x="8234" y="10811"/>
                    <a:pt x="10810" y="8234"/>
                  </a:cubicBezTo>
                  <a:cubicBezTo>
                    <a:pt x="12099" y="5658"/>
                    <a:pt x="10810" y="1793"/>
                    <a:pt x="8234" y="505"/>
                  </a:cubicBezTo>
                  <a:cubicBezTo>
                    <a:pt x="5658" y="-783"/>
                    <a:pt x="1794" y="505"/>
                    <a:pt x="505" y="3081"/>
                  </a:cubicBezTo>
                  <a:cubicBezTo>
                    <a:pt x="-783" y="5658"/>
                    <a:pt x="505" y="9522"/>
                    <a:pt x="3082" y="12099"/>
                  </a:cubicBezTo>
                  <a:close/>
                </a:path>
              </a:pathLst>
            </a:custGeom>
            <a:solidFill>
              <a:srgbClr val="644E40"/>
            </a:solidFill>
            <a:ln w="128588"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E1CA86D0-29DF-9ACF-2B9B-A730B2C738F4}"/>
                </a:ext>
              </a:extLst>
            </p:cNvPr>
            <p:cNvSpPr/>
            <p:nvPr/>
          </p:nvSpPr>
          <p:spPr>
            <a:xfrm>
              <a:off x="7593910" y="4275112"/>
              <a:ext cx="11991" cy="11076"/>
            </a:xfrm>
            <a:custGeom>
              <a:avLst/>
              <a:gdLst>
                <a:gd name="connsiteX0" fmla="*/ 1487 w 11991"/>
                <a:gd name="connsiteY0" fmla="*/ 10504 h 11076"/>
                <a:gd name="connsiteX1" fmla="*/ 10504 w 11991"/>
                <a:gd name="connsiteY1" fmla="*/ 10504 h 11076"/>
                <a:gd name="connsiteX2" fmla="*/ 10504 w 11991"/>
                <a:gd name="connsiteY2" fmla="*/ 1487 h 11076"/>
                <a:gd name="connsiteX3" fmla="*/ 1487 w 11991"/>
                <a:gd name="connsiteY3" fmla="*/ 1487 h 11076"/>
                <a:gd name="connsiteX4" fmla="*/ 1487 w 11991"/>
                <a:gd name="connsiteY4" fmla="*/ 10504 h 1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 h="11076">
                  <a:moveTo>
                    <a:pt x="1487" y="10504"/>
                  </a:moveTo>
                  <a:cubicBezTo>
                    <a:pt x="1487" y="10504"/>
                    <a:pt x="9216" y="11793"/>
                    <a:pt x="10504" y="10504"/>
                  </a:cubicBezTo>
                  <a:cubicBezTo>
                    <a:pt x="13081" y="7928"/>
                    <a:pt x="11792" y="2776"/>
                    <a:pt x="10504" y="1487"/>
                  </a:cubicBezTo>
                  <a:cubicBezTo>
                    <a:pt x="7928" y="-1089"/>
                    <a:pt x="4064" y="199"/>
                    <a:pt x="1487" y="1487"/>
                  </a:cubicBezTo>
                  <a:cubicBezTo>
                    <a:pt x="-1089" y="4064"/>
                    <a:pt x="199" y="7928"/>
                    <a:pt x="1487" y="10504"/>
                  </a:cubicBezTo>
                  <a:close/>
                </a:path>
              </a:pathLst>
            </a:custGeom>
            <a:solidFill>
              <a:srgbClr val="644E40"/>
            </a:solidFill>
            <a:ln w="128588"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05C29F40-5AB9-1A9E-5C4F-1811A4F95FCB}"/>
                </a:ext>
              </a:extLst>
            </p:cNvPr>
            <p:cNvSpPr/>
            <p:nvPr/>
          </p:nvSpPr>
          <p:spPr>
            <a:xfrm>
              <a:off x="7567703" y="4251481"/>
              <a:ext cx="13382" cy="14169"/>
            </a:xfrm>
            <a:custGeom>
              <a:avLst/>
              <a:gdLst>
                <a:gd name="connsiteX0" fmla="*/ 12237 w 13382"/>
                <a:gd name="connsiteY0" fmla="*/ 12237 h 14169"/>
                <a:gd name="connsiteX1" fmla="*/ 12237 w 13382"/>
                <a:gd name="connsiteY1" fmla="*/ 1932 h 14169"/>
                <a:gd name="connsiteX2" fmla="*/ 1932 w 13382"/>
                <a:gd name="connsiteY2" fmla="*/ 1932 h 14169"/>
                <a:gd name="connsiteX3" fmla="*/ 1932 w 13382"/>
                <a:gd name="connsiteY3" fmla="*/ 12237 h 14169"/>
                <a:gd name="connsiteX4" fmla="*/ 12237 w 13382"/>
                <a:gd name="connsiteY4" fmla="*/ 12237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2237" y="12237"/>
                  </a:moveTo>
                  <a:cubicBezTo>
                    <a:pt x="12237" y="12237"/>
                    <a:pt x="14814" y="4509"/>
                    <a:pt x="12237" y="1932"/>
                  </a:cubicBezTo>
                  <a:cubicBezTo>
                    <a:pt x="9661" y="-644"/>
                    <a:pt x="5797" y="-644"/>
                    <a:pt x="1932" y="1932"/>
                  </a:cubicBezTo>
                  <a:cubicBezTo>
                    <a:pt x="-644" y="4509"/>
                    <a:pt x="-644" y="9661"/>
                    <a:pt x="1932" y="12237"/>
                  </a:cubicBezTo>
                  <a:cubicBezTo>
                    <a:pt x="4508" y="14814"/>
                    <a:pt x="9661" y="14814"/>
                    <a:pt x="12237" y="12237"/>
                  </a:cubicBezTo>
                  <a:close/>
                </a:path>
              </a:pathLst>
            </a:custGeom>
            <a:solidFill>
              <a:srgbClr val="644E40"/>
            </a:solidFill>
            <a:ln w="128588"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B45C99B8-E785-479C-4786-904569B72D84}"/>
                </a:ext>
              </a:extLst>
            </p:cNvPr>
            <p:cNvSpPr/>
            <p:nvPr/>
          </p:nvSpPr>
          <p:spPr>
            <a:xfrm>
              <a:off x="7546966" y="4227143"/>
              <a:ext cx="14537" cy="15184"/>
            </a:xfrm>
            <a:custGeom>
              <a:avLst/>
              <a:gdLst>
                <a:gd name="connsiteX0" fmla="*/ 12364 w 14537"/>
                <a:gd name="connsiteY0" fmla="*/ 13389 h 15184"/>
                <a:gd name="connsiteX1" fmla="*/ 13652 w 14537"/>
                <a:gd name="connsiteY1" fmla="*/ 3084 h 15184"/>
                <a:gd name="connsiteX2" fmla="*/ 3347 w 14537"/>
                <a:gd name="connsiteY2" fmla="*/ 1795 h 15184"/>
                <a:gd name="connsiteX3" fmla="*/ 770 w 14537"/>
                <a:gd name="connsiteY3" fmla="*/ 12101 h 15184"/>
                <a:gd name="connsiteX4" fmla="*/ 11076 w 14537"/>
                <a:gd name="connsiteY4" fmla="*/ 13389 h 1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 h="15184">
                  <a:moveTo>
                    <a:pt x="12364" y="13389"/>
                  </a:moveTo>
                  <a:cubicBezTo>
                    <a:pt x="12364" y="13389"/>
                    <a:pt x="16228" y="6948"/>
                    <a:pt x="13652" y="3084"/>
                  </a:cubicBezTo>
                  <a:cubicBezTo>
                    <a:pt x="11076" y="-781"/>
                    <a:pt x="7211" y="-781"/>
                    <a:pt x="3347" y="1795"/>
                  </a:cubicBezTo>
                  <a:cubicBezTo>
                    <a:pt x="-518" y="4372"/>
                    <a:pt x="-518" y="8236"/>
                    <a:pt x="770" y="12101"/>
                  </a:cubicBezTo>
                  <a:cubicBezTo>
                    <a:pt x="3347" y="15965"/>
                    <a:pt x="8499" y="15965"/>
                    <a:pt x="11076" y="13389"/>
                  </a:cubicBezTo>
                  <a:close/>
                </a:path>
              </a:pathLst>
            </a:custGeom>
            <a:solidFill>
              <a:srgbClr val="644E40"/>
            </a:solidFill>
            <a:ln w="128588"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8F11349C-534E-5818-1CA8-F3821BF0D8C9}"/>
                </a:ext>
              </a:extLst>
            </p:cNvPr>
            <p:cNvSpPr/>
            <p:nvPr/>
          </p:nvSpPr>
          <p:spPr>
            <a:xfrm>
              <a:off x="7531242" y="4198828"/>
              <a:ext cx="15413" cy="15689"/>
            </a:xfrm>
            <a:custGeom>
              <a:avLst/>
              <a:gdLst>
                <a:gd name="connsiteX0" fmla="*/ 11342 w 15413"/>
                <a:gd name="connsiteY0" fmla="*/ 14653 h 15689"/>
                <a:gd name="connsiteX1" fmla="*/ 15207 w 15413"/>
                <a:gd name="connsiteY1" fmla="*/ 4348 h 15689"/>
                <a:gd name="connsiteX2" fmla="*/ 4902 w 15413"/>
                <a:gd name="connsiteY2" fmla="*/ 483 h 15689"/>
                <a:gd name="connsiteX3" fmla="*/ 1037 w 15413"/>
                <a:gd name="connsiteY3" fmla="*/ 10788 h 15689"/>
                <a:gd name="connsiteX4" fmla="*/ 11342 w 15413"/>
                <a:gd name="connsiteY4" fmla="*/ 14653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3" h="15689">
                  <a:moveTo>
                    <a:pt x="11342" y="14653"/>
                  </a:moveTo>
                  <a:cubicBezTo>
                    <a:pt x="11342" y="14653"/>
                    <a:pt x="16495" y="8212"/>
                    <a:pt x="15207" y="4348"/>
                  </a:cubicBezTo>
                  <a:cubicBezTo>
                    <a:pt x="13919" y="483"/>
                    <a:pt x="8766" y="-805"/>
                    <a:pt x="4902" y="483"/>
                  </a:cubicBezTo>
                  <a:cubicBezTo>
                    <a:pt x="1037" y="1771"/>
                    <a:pt x="-1539" y="6924"/>
                    <a:pt x="1037" y="10788"/>
                  </a:cubicBezTo>
                  <a:cubicBezTo>
                    <a:pt x="3613" y="14653"/>
                    <a:pt x="7478" y="17229"/>
                    <a:pt x="11342" y="14653"/>
                  </a:cubicBezTo>
                  <a:close/>
                </a:path>
              </a:pathLst>
            </a:custGeom>
            <a:solidFill>
              <a:srgbClr val="644E40"/>
            </a:solidFill>
            <a:ln w="128588"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802C6DAA-9B23-8D2D-AE8C-C36CB4D51937}"/>
                </a:ext>
              </a:extLst>
            </p:cNvPr>
            <p:cNvSpPr/>
            <p:nvPr/>
          </p:nvSpPr>
          <p:spPr>
            <a:xfrm>
              <a:off x="7517857" y="4169348"/>
              <a:ext cx="17168" cy="16803"/>
            </a:xfrm>
            <a:custGeom>
              <a:avLst/>
              <a:gdLst>
                <a:gd name="connsiteX0" fmla="*/ 11846 w 17168"/>
                <a:gd name="connsiteY0" fmla="*/ 15793 h 16803"/>
                <a:gd name="connsiteX1" fmla="*/ 16998 w 17168"/>
                <a:gd name="connsiteY1" fmla="*/ 5488 h 16803"/>
                <a:gd name="connsiteX2" fmla="*/ 6693 w 17168"/>
                <a:gd name="connsiteY2" fmla="*/ 335 h 16803"/>
                <a:gd name="connsiteX3" fmla="*/ 253 w 17168"/>
                <a:gd name="connsiteY3" fmla="*/ 10640 h 16803"/>
                <a:gd name="connsiteX4" fmla="*/ 10558 w 17168"/>
                <a:gd name="connsiteY4" fmla="*/ 15793 h 16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8" h="16803">
                  <a:moveTo>
                    <a:pt x="11846" y="15793"/>
                  </a:moveTo>
                  <a:cubicBezTo>
                    <a:pt x="11846" y="15793"/>
                    <a:pt x="18287" y="9352"/>
                    <a:pt x="16998" y="5488"/>
                  </a:cubicBezTo>
                  <a:cubicBezTo>
                    <a:pt x="15710" y="1623"/>
                    <a:pt x="10558" y="-953"/>
                    <a:pt x="6693" y="335"/>
                  </a:cubicBezTo>
                  <a:cubicBezTo>
                    <a:pt x="2829" y="335"/>
                    <a:pt x="-1035" y="6776"/>
                    <a:pt x="253" y="10640"/>
                  </a:cubicBezTo>
                  <a:cubicBezTo>
                    <a:pt x="1541" y="15793"/>
                    <a:pt x="6693" y="18369"/>
                    <a:pt x="10558" y="15793"/>
                  </a:cubicBezTo>
                  <a:close/>
                </a:path>
              </a:pathLst>
            </a:custGeom>
            <a:solidFill>
              <a:srgbClr val="644E40"/>
            </a:solidFill>
            <a:ln w="128588"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F2D088A8-1B57-81EA-AD92-A71BA83F6971}"/>
                </a:ext>
              </a:extLst>
            </p:cNvPr>
            <p:cNvSpPr/>
            <p:nvPr/>
          </p:nvSpPr>
          <p:spPr>
            <a:xfrm>
              <a:off x="7510380" y="4136192"/>
              <a:ext cx="18034" cy="18283"/>
            </a:xfrm>
            <a:custGeom>
              <a:avLst/>
              <a:gdLst>
                <a:gd name="connsiteX0" fmla="*/ 10305 w 18034"/>
                <a:gd name="connsiteY0" fmla="*/ 18034 h 18283"/>
                <a:gd name="connsiteX1" fmla="*/ 18034 w 18034"/>
                <a:gd name="connsiteY1" fmla="*/ 7729 h 18283"/>
                <a:gd name="connsiteX2" fmla="*/ 7729 w 18034"/>
                <a:gd name="connsiteY2" fmla="*/ 0 h 18283"/>
                <a:gd name="connsiteX3" fmla="*/ 0 w 18034"/>
                <a:gd name="connsiteY3" fmla="*/ 10305 h 18283"/>
                <a:gd name="connsiteX4" fmla="*/ 10305 w 18034"/>
                <a:gd name="connsiteY4" fmla="*/ 18034 h 1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 h="18283">
                  <a:moveTo>
                    <a:pt x="10305" y="18034"/>
                  </a:moveTo>
                  <a:cubicBezTo>
                    <a:pt x="10305" y="18034"/>
                    <a:pt x="18034" y="12882"/>
                    <a:pt x="18034" y="7729"/>
                  </a:cubicBezTo>
                  <a:cubicBezTo>
                    <a:pt x="18034" y="2576"/>
                    <a:pt x="12881" y="0"/>
                    <a:pt x="7729" y="0"/>
                  </a:cubicBezTo>
                  <a:cubicBezTo>
                    <a:pt x="2576" y="0"/>
                    <a:pt x="0" y="5153"/>
                    <a:pt x="0" y="10305"/>
                  </a:cubicBezTo>
                  <a:cubicBezTo>
                    <a:pt x="0" y="15458"/>
                    <a:pt x="5153" y="19322"/>
                    <a:pt x="10305" y="18034"/>
                  </a:cubicBezTo>
                  <a:close/>
                </a:path>
              </a:pathLst>
            </a:custGeom>
            <a:solidFill>
              <a:srgbClr val="644E40"/>
            </a:solidFill>
            <a:ln w="128588"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1DDD0792-57F3-75F8-84CF-C4AEF29F9AAB}"/>
                </a:ext>
              </a:extLst>
            </p:cNvPr>
            <p:cNvSpPr/>
            <p:nvPr/>
          </p:nvSpPr>
          <p:spPr>
            <a:xfrm>
              <a:off x="7507804" y="4105276"/>
              <a:ext cx="18034" cy="18033"/>
            </a:xfrm>
            <a:custGeom>
              <a:avLst/>
              <a:gdLst>
                <a:gd name="connsiteX0" fmla="*/ 9017 w 18034"/>
                <a:gd name="connsiteY0" fmla="*/ 18034 h 18033"/>
                <a:gd name="connsiteX1" fmla="*/ 18034 w 18034"/>
                <a:gd name="connsiteY1" fmla="*/ 9017 h 18033"/>
                <a:gd name="connsiteX2" fmla="*/ 9017 w 18034"/>
                <a:gd name="connsiteY2" fmla="*/ 0 h 18033"/>
                <a:gd name="connsiteX3" fmla="*/ 0 w 18034"/>
                <a:gd name="connsiteY3" fmla="*/ 9017 h 18033"/>
                <a:gd name="connsiteX4" fmla="*/ 10305 w 18034"/>
                <a:gd name="connsiteY4" fmla="*/ 18034 h 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 h="18033">
                  <a:moveTo>
                    <a:pt x="9017" y="18034"/>
                  </a:moveTo>
                  <a:cubicBezTo>
                    <a:pt x="9017" y="18034"/>
                    <a:pt x="18034" y="12882"/>
                    <a:pt x="18034" y="9017"/>
                  </a:cubicBezTo>
                  <a:cubicBezTo>
                    <a:pt x="18034" y="3865"/>
                    <a:pt x="14170" y="0"/>
                    <a:pt x="9017" y="0"/>
                  </a:cubicBezTo>
                  <a:cubicBezTo>
                    <a:pt x="3865" y="0"/>
                    <a:pt x="0" y="3865"/>
                    <a:pt x="0" y="9017"/>
                  </a:cubicBezTo>
                  <a:cubicBezTo>
                    <a:pt x="0" y="14170"/>
                    <a:pt x="3865" y="18034"/>
                    <a:pt x="10305" y="18034"/>
                  </a:cubicBezTo>
                  <a:close/>
                </a:path>
              </a:pathLst>
            </a:custGeom>
            <a:solidFill>
              <a:srgbClr val="644E40"/>
            </a:solidFill>
            <a:ln w="128588"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A8B1A9FB-C7C0-115D-990F-B1BE25DEC485}"/>
                </a:ext>
              </a:extLst>
            </p:cNvPr>
            <p:cNvSpPr/>
            <p:nvPr/>
          </p:nvSpPr>
          <p:spPr>
            <a:xfrm>
              <a:off x="7752551" y="3774223"/>
              <a:ext cx="111943" cy="73977"/>
            </a:xfrm>
            <a:custGeom>
              <a:avLst/>
              <a:gdLst>
                <a:gd name="connsiteX0" fmla="*/ 34780 w 111943"/>
                <a:gd name="connsiteY0" fmla="*/ 37356 h 73977"/>
                <a:gd name="connsiteX1" fmla="*/ 69560 w 111943"/>
                <a:gd name="connsiteY1" fmla="*/ 69560 h 73977"/>
                <a:gd name="connsiteX2" fmla="*/ 110780 w 111943"/>
                <a:gd name="connsiteY2" fmla="*/ 63119 h 73977"/>
                <a:gd name="connsiteX3" fmla="*/ 90170 w 111943"/>
                <a:gd name="connsiteY3" fmla="*/ 28339 h 73977"/>
                <a:gd name="connsiteX4" fmla="*/ 47661 w 111943"/>
                <a:gd name="connsiteY4" fmla="*/ 18034 h 73977"/>
                <a:gd name="connsiteX5" fmla="*/ 0 w 111943"/>
                <a:gd name="connsiteY5" fmla="*/ 0 h 73977"/>
                <a:gd name="connsiteX6" fmla="*/ 34780 w 111943"/>
                <a:gd name="connsiteY6" fmla="*/ 36068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34780" y="37356"/>
                  </a:moveTo>
                  <a:cubicBezTo>
                    <a:pt x="47661" y="51526"/>
                    <a:pt x="61831" y="65695"/>
                    <a:pt x="69560" y="69560"/>
                  </a:cubicBezTo>
                  <a:cubicBezTo>
                    <a:pt x="83729" y="77289"/>
                    <a:pt x="105628" y="74712"/>
                    <a:pt x="110780" y="63119"/>
                  </a:cubicBezTo>
                  <a:cubicBezTo>
                    <a:pt x="115933" y="51526"/>
                    <a:pt x="103051" y="34780"/>
                    <a:pt x="90170" y="28339"/>
                  </a:cubicBezTo>
                  <a:cubicBezTo>
                    <a:pt x="83729" y="25763"/>
                    <a:pt x="66983" y="23187"/>
                    <a:pt x="47661" y="18034"/>
                  </a:cubicBezTo>
                  <a:cubicBezTo>
                    <a:pt x="29627" y="14170"/>
                    <a:pt x="10305" y="7729"/>
                    <a:pt x="0" y="0"/>
                  </a:cubicBezTo>
                  <a:cubicBezTo>
                    <a:pt x="9017" y="6441"/>
                    <a:pt x="20610" y="21898"/>
                    <a:pt x="34780" y="36068"/>
                  </a:cubicBezTo>
                  <a:close/>
                </a:path>
              </a:pathLst>
            </a:custGeom>
            <a:solidFill>
              <a:srgbClr val="644E40"/>
            </a:solidFill>
            <a:ln w="128588"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563CC9A1-17B3-5DC6-6B3F-6B54A3952AFA}"/>
                </a:ext>
              </a:extLst>
            </p:cNvPr>
            <p:cNvSpPr/>
            <p:nvPr/>
          </p:nvSpPr>
          <p:spPr>
            <a:xfrm>
              <a:off x="7798924" y="3846359"/>
              <a:ext cx="96610" cy="164882"/>
            </a:xfrm>
            <a:custGeom>
              <a:avLst/>
              <a:gdLst>
                <a:gd name="connsiteX0" fmla="*/ 15458 w 96610"/>
                <a:gd name="connsiteY0" fmla="*/ 30915 h 164882"/>
                <a:gd name="connsiteX1" fmla="*/ 47661 w 96610"/>
                <a:gd name="connsiteY1" fmla="*/ 99187 h 164882"/>
                <a:gd name="connsiteX2" fmla="*/ 79865 w 96610"/>
                <a:gd name="connsiteY2" fmla="*/ 150713 h 164882"/>
                <a:gd name="connsiteX3" fmla="*/ 94035 w 96610"/>
                <a:gd name="connsiteY3" fmla="*/ 164883 h 164882"/>
                <a:gd name="connsiteX4" fmla="*/ 96611 w 96610"/>
                <a:gd name="connsiteY4" fmla="*/ 144272 h 164882"/>
                <a:gd name="connsiteX5" fmla="*/ 79865 w 96610"/>
                <a:gd name="connsiteY5" fmla="*/ 82441 h 164882"/>
                <a:gd name="connsiteX6" fmla="*/ 29627 w 96610"/>
                <a:gd name="connsiteY6" fmla="*/ 20610 h 164882"/>
                <a:gd name="connsiteX7" fmla="*/ 0 w 96610"/>
                <a:gd name="connsiteY7" fmla="*/ 0 h 164882"/>
                <a:gd name="connsiteX8" fmla="*/ 14170 w 96610"/>
                <a:gd name="connsiteY8" fmla="*/ 32204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15458" y="30915"/>
                  </a:moveTo>
                  <a:cubicBezTo>
                    <a:pt x="24475" y="50238"/>
                    <a:pt x="36068" y="74712"/>
                    <a:pt x="47661" y="99187"/>
                  </a:cubicBezTo>
                  <a:cubicBezTo>
                    <a:pt x="60543" y="123662"/>
                    <a:pt x="70848" y="140408"/>
                    <a:pt x="79865" y="150713"/>
                  </a:cubicBezTo>
                  <a:cubicBezTo>
                    <a:pt x="88882" y="161018"/>
                    <a:pt x="94035" y="164883"/>
                    <a:pt x="94035" y="164883"/>
                  </a:cubicBezTo>
                  <a:cubicBezTo>
                    <a:pt x="94035" y="164883"/>
                    <a:pt x="96611" y="158442"/>
                    <a:pt x="96611" y="144272"/>
                  </a:cubicBezTo>
                  <a:cubicBezTo>
                    <a:pt x="96611" y="130103"/>
                    <a:pt x="94035" y="109492"/>
                    <a:pt x="79865" y="82441"/>
                  </a:cubicBezTo>
                  <a:cubicBezTo>
                    <a:pt x="65695" y="55390"/>
                    <a:pt x="46373" y="33492"/>
                    <a:pt x="29627" y="20610"/>
                  </a:cubicBezTo>
                  <a:cubicBezTo>
                    <a:pt x="12881" y="6441"/>
                    <a:pt x="0" y="0"/>
                    <a:pt x="0" y="0"/>
                  </a:cubicBezTo>
                  <a:cubicBezTo>
                    <a:pt x="0" y="0"/>
                    <a:pt x="6441" y="14170"/>
                    <a:pt x="14170" y="32204"/>
                  </a:cubicBezTo>
                  <a:close/>
                </a:path>
              </a:pathLst>
            </a:custGeom>
            <a:solidFill>
              <a:srgbClr val="644E40"/>
            </a:solidFill>
            <a:ln w="128588"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43BB83C0-8615-239C-5895-1B3FA3FEAC0E}"/>
                </a:ext>
              </a:extLst>
            </p:cNvPr>
            <p:cNvSpPr/>
            <p:nvPr/>
          </p:nvSpPr>
          <p:spPr>
            <a:xfrm>
              <a:off x="7719060" y="3457943"/>
              <a:ext cx="139372" cy="183600"/>
            </a:xfrm>
            <a:custGeom>
              <a:avLst/>
              <a:gdLst>
                <a:gd name="connsiteX0" fmla="*/ 0 w 139372"/>
                <a:gd name="connsiteY0" fmla="*/ 45769 h 183600"/>
                <a:gd name="connsiteX1" fmla="*/ 16746 w 139372"/>
                <a:gd name="connsiteY1" fmla="*/ 81837 h 183600"/>
                <a:gd name="connsiteX2" fmla="*/ 70848 w 139372"/>
                <a:gd name="connsiteY2" fmla="*/ 93430 h 183600"/>
                <a:gd name="connsiteX3" fmla="*/ 88882 w 139372"/>
                <a:gd name="connsiteY3" fmla="*/ 67667 h 183600"/>
                <a:gd name="connsiteX4" fmla="*/ 88882 w 139372"/>
                <a:gd name="connsiteY4" fmla="*/ 58650 h 183600"/>
                <a:gd name="connsiteX5" fmla="*/ 87594 w 139372"/>
                <a:gd name="connsiteY5" fmla="*/ 67667 h 183600"/>
                <a:gd name="connsiteX6" fmla="*/ 68271 w 139372"/>
                <a:gd name="connsiteY6" fmla="*/ 86990 h 183600"/>
                <a:gd name="connsiteX7" fmla="*/ 25763 w 139372"/>
                <a:gd name="connsiteY7" fmla="*/ 74108 h 183600"/>
                <a:gd name="connsiteX8" fmla="*/ 14169 w 139372"/>
                <a:gd name="connsiteY8" fmla="*/ 45769 h 183600"/>
                <a:gd name="connsiteX9" fmla="*/ 33492 w 139372"/>
                <a:gd name="connsiteY9" fmla="*/ 18718 h 183600"/>
                <a:gd name="connsiteX10" fmla="*/ 72136 w 139372"/>
                <a:gd name="connsiteY10" fmla="*/ 18718 h 183600"/>
                <a:gd name="connsiteX11" fmla="*/ 103051 w 139372"/>
                <a:gd name="connsiteY11" fmla="*/ 44481 h 183600"/>
                <a:gd name="connsiteX12" fmla="*/ 131391 w 139372"/>
                <a:gd name="connsiteY12" fmla="*/ 111464 h 183600"/>
                <a:gd name="connsiteX13" fmla="*/ 131391 w 139372"/>
                <a:gd name="connsiteY13" fmla="*/ 164278 h 183600"/>
                <a:gd name="connsiteX14" fmla="*/ 126238 w 139372"/>
                <a:gd name="connsiteY14" fmla="*/ 183600 h 183600"/>
                <a:gd name="connsiteX15" fmla="*/ 132679 w 139372"/>
                <a:gd name="connsiteY15" fmla="*/ 164278 h 183600"/>
                <a:gd name="connsiteX16" fmla="*/ 139119 w 139372"/>
                <a:gd name="connsiteY16" fmla="*/ 110176 h 183600"/>
                <a:gd name="connsiteX17" fmla="*/ 114645 w 139372"/>
                <a:gd name="connsiteY17" fmla="*/ 36752 h 183600"/>
                <a:gd name="connsiteX18" fmla="*/ 79865 w 139372"/>
                <a:gd name="connsiteY18" fmla="*/ 5836 h 183600"/>
                <a:gd name="connsiteX19" fmla="*/ 29627 w 139372"/>
                <a:gd name="connsiteY19" fmla="*/ 5836 h 183600"/>
                <a:gd name="connsiteX20" fmla="*/ 3864 w 139372"/>
                <a:gd name="connsiteY20" fmla="*/ 45769 h 18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372" h="183600">
                  <a:moveTo>
                    <a:pt x="0" y="45769"/>
                  </a:moveTo>
                  <a:cubicBezTo>
                    <a:pt x="0" y="61227"/>
                    <a:pt x="7729" y="74108"/>
                    <a:pt x="16746" y="81837"/>
                  </a:cubicBezTo>
                  <a:cubicBezTo>
                    <a:pt x="34780" y="98583"/>
                    <a:pt x="57966" y="101159"/>
                    <a:pt x="70848" y="93430"/>
                  </a:cubicBezTo>
                  <a:cubicBezTo>
                    <a:pt x="83729" y="85701"/>
                    <a:pt x="87594" y="74108"/>
                    <a:pt x="88882" y="67667"/>
                  </a:cubicBezTo>
                  <a:cubicBezTo>
                    <a:pt x="88882" y="61227"/>
                    <a:pt x="88882" y="58650"/>
                    <a:pt x="88882" y="58650"/>
                  </a:cubicBezTo>
                  <a:cubicBezTo>
                    <a:pt x="88882" y="58650"/>
                    <a:pt x="88882" y="61227"/>
                    <a:pt x="87594" y="67667"/>
                  </a:cubicBezTo>
                  <a:cubicBezTo>
                    <a:pt x="85017" y="72820"/>
                    <a:pt x="79865" y="81837"/>
                    <a:pt x="68271" y="86990"/>
                  </a:cubicBezTo>
                  <a:cubicBezTo>
                    <a:pt x="56678" y="92142"/>
                    <a:pt x="38644" y="88278"/>
                    <a:pt x="25763" y="74108"/>
                  </a:cubicBezTo>
                  <a:cubicBezTo>
                    <a:pt x="19322" y="67667"/>
                    <a:pt x="14169" y="57362"/>
                    <a:pt x="14169" y="45769"/>
                  </a:cubicBezTo>
                  <a:cubicBezTo>
                    <a:pt x="14169" y="35464"/>
                    <a:pt x="21898" y="23870"/>
                    <a:pt x="33492" y="18718"/>
                  </a:cubicBezTo>
                  <a:cubicBezTo>
                    <a:pt x="45085" y="13565"/>
                    <a:pt x="59254" y="13565"/>
                    <a:pt x="72136" y="18718"/>
                  </a:cubicBezTo>
                  <a:cubicBezTo>
                    <a:pt x="85017" y="23870"/>
                    <a:pt x="94034" y="34176"/>
                    <a:pt x="103051" y="44481"/>
                  </a:cubicBezTo>
                  <a:cubicBezTo>
                    <a:pt x="119797" y="66379"/>
                    <a:pt x="127526" y="90854"/>
                    <a:pt x="131391" y="111464"/>
                  </a:cubicBezTo>
                  <a:cubicBezTo>
                    <a:pt x="135255" y="133363"/>
                    <a:pt x="132679" y="151397"/>
                    <a:pt x="131391" y="164278"/>
                  </a:cubicBezTo>
                  <a:cubicBezTo>
                    <a:pt x="128814" y="177160"/>
                    <a:pt x="126238" y="183600"/>
                    <a:pt x="126238" y="183600"/>
                  </a:cubicBezTo>
                  <a:cubicBezTo>
                    <a:pt x="126238" y="183600"/>
                    <a:pt x="130102" y="177160"/>
                    <a:pt x="132679" y="164278"/>
                  </a:cubicBezTo>
                  <a:cubicBezTo>
                    <a:pt x="136543" y="151397"/>
                    <a:pt x="140408" y="133363"/>
                    <a:pt x="139119" y="110176"/>
                  </a:cubicBezTo>
                  <a:cubicBezTo>
                    <a:pt x="137831" y="86990"/>
                    <a:pt x="130102" y="61227"/>
                    <a:pt x="114645" y="36752"/>
                  </a:cubicBezTo>
                  <a:cubicBezTo>
                    <a:pt x="106916" y="25159"/>
                    <a:pt x="95323" y="12277"/>
                    <a:pt x="79865" y="5836"/>
                  </a:cubicBezTo>
                  <a:cubicBezTo>
                    <a:pt x="65695" y="-604"/>
                    <a:pt x="46373" y="-3181"/>
                    <a:pt x="29627" y="5836"/>
                  </a:cubicBezTo>
                  <a:cubicBezTo>
                    <a:pt x="14169" y="13565"/>
                    <a:pt x="2576" y="30311"/>
                    <a:pt x="3864" y="45769"/>
                  </a:cubicBezTo>
                  <a:close/>
                </a:path>
              </a:pathLst>
            </a:custGeom>
            <a:solidFill>
              <a:srgbClr val="644E40"/>
            </a:solidFill>
            <a:ln w="128588"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EEF280AA-1484-9A39-1688-66199517AEE4}"/>
                </a:ext>
              </a:extLst>
            </p:cNvPr>
            <p:cNvSpPr/>
            <p:nvPr/>
          </p:nvSpPr>
          <p:spPr>
            <a:xfrm>
              <a:off x="7752551" y="4355177"/>
              <a:ext cx="78230" cy="292408"/>
            </a:xfrm>
            <a:custGeom>
              <a:avLst/>
              <a:gdLst>
                <a:gd name="connsiteX0" fmla="*/ 76000 w 78230"/>
                <a:gd name="connsiteY0" fmla="*/ 265358 h 292408"/>
                <a:gd name="connsiteX1" fmla="*/ 55390 w 78230"/>
                <a:gd name="connsiteY1" fmla="*/ 167459 h 292408"/>
                <a:gd name="connsiteX2" fmla="*/ 24475 w 78230"/>
                <a:gd name="connsiteY2" fmla="*/ 108204 h 292408"/>
                <a:gd name="connsiteX3" fmla="*/ 7729 w 78230"/>
                <a:gd name="connsiteY3" fmla="*/ 55390 h 292408"/>
                <a:gd name="connsiteX4" fmla="*/ 6441 w 78230"/>
                <a:gd name="connsiteY4" fmla="*/ 15458 h 292408"/>
                <a:gd name="connsiteX5" fmla="*/ 7729 w 78230"/>
                <a:gd name="connsiteY5" fmla="*/ 0 h 292408"/>
                <a:gd name="connsiteX6" fmla="*/ 3864 w 78230"/>
                <a:gd name="connsiteY6" fmla="*/ 14169 h 292408"/>
                <a:gd name="connsiteX7" fmla="*/ 0 w 78230"/>
                <a:gd name="connsiteY7" fmla="*/ 54102 h 292408"/>
                <a:gd name="connsiteX8" fmla="*/ 12881 w 78230"/>
                <a:gd name="connsiteY8" fmla="*/ 112069 h 292408"/>
                <a:gd name="connsiteX9" fmla="*/ 42509 w 78230"/>
                <a:gd name="connsiteY9" fmla="*/ 172612 h 292408"/>
                <a:gd name="connsiteX10" fmla="*/ 68271 w 78230"/>
                <a:gd name="connsiteY10" fmla="*/ 264070 h 292408"/>
                <a:gd name="connsiteX11" fmla="*/ 65695 w 78230"/>
                <a:gd name="connsiteY11" fmla="*/ 285968 h 292408"/>
                <a:gd name="connsiteX12" fmla="*/ 64407 w 78230"/>
                <a:gd name="connsiteY12" fmla="*/ 292409 h 292408"/>
                <a:gd name="connsiteX13" fmla="*/ 68271 w 78230"/>
                <a:gd name="connsiteY13" fmla="*/ 285968 h 292408"/>
                <a:gd name="connsiteX14" fmla="*/ 76000 w 78230"/>
                <a:gd name="connsiteY14" fmla="*/ 264070 h 2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30" h="292408">
                  <a:moveTo>
                    <a:pt x="76000" y="265358"/>
                  </a:moveTo>
                  <a:cubicBezTo>
                    <a:pt x="81153" y="244748"/>
                    <a:pt x="78577" y="208680"/>
                    <a:pt x="55390" y="167459"/>
                  </a:cubicBezTo>
                  <a:cubicBezTo>
                    <a:pt x="45085" y="146849"/>
                    <a:pt x="33492" y="127526"/>
                    <a:pt x="24475" y="108204"/>
                  </a:cubicBezTo>
                  <a:cubicBezTo>
                    <a:pt x="15458" y="88882"/>
                    <a:pt x="10305" y="70848"/>
                    <a:pt x="7729" y="55390"/>
                  </a:cubicBezTo>
                  <a:cubicBezTo>
                    <a:pt x="5152" y="38644"/>
                    <a:pt x="5152" y="25763"/>
                    <a:pt x="6441" y="15458"/>
                  </a:cubicBezTo>
                  <a:cubicBezTo>
                    <a:pt x="6441" y="6441"/>
                    <a:pt x="7729" y="0"/>
                    <a:pt x="7729" y="0"/>
                  </a:cubicBezTo>
                  <a:cubicBezTo>
                    <a:pt x="7729" y="0"/>
                    <a:pt x="6441" y="5152"/>
                    <a:pt x="3864" y="14169"/>
                  </a:cubicBezTo>
                  <a:cubicBezTo>
                    <a:pt x="1288" y="23187"/>
                    <a:pt x="0" y="37356"/>
                    <a:pt x="0" y="54102"/>
                  </a:cubicBezTo>
                  <a:cubicBezTo>
                    <a:pt x="0" y="70848"/>
                    <a:pt x="5152" y="91458"/>
                    <a:pt x="12881" y="112069"/>
                  </a:cubicBezTo>
                  <a:cubicBezTo>
                    <a:pt x="20610" y="132679"/>
                    <a:pt x="32204" y="152001"/>
                    <a:pt x="42509" y="172612"/>
                  </a:cubicBezTo>
                  <a:cubicBezTo>
                    <a:pt x="63119" y="212544"/>
                    <a:pt x="69560" y="243460"/>
                    <a:pt x="68271" y="264070"/>
                  </a:cubicBezTo>
                  <a:cubicBezTo>
                    <a:pt x="68271" y="274375"/>
                    <a:pt x="66983" y="280816"/>
                    <a:pt x="65695" y="285968"/>
                  </a:cubicBezTo>
                  <a:cubicBezTo>
                    <a:pt x="65695" y="289833"/>
                    <a:pt x="64407" y="292409"/>
                    <a:pt x="64407" y="292409"/>
                  </a:cubicBezTo>
                  <a:cubicBezTo>
                    <a:pt x="64407" y="292409"/>
                    <a:pt x="65695" y="289833"/>
                    <a:pt x="68271" y="285968"/>
                  </a:cubicBezTo>
                  <a:cubicBezTo>
                    <a:pt x="70848" y="282104"/>
                    <a:pt x="73424" y="274375"/>
                    <a:pt x="76000" y="264070"/>
                  </a:cubicBezTo>
                  <a:close/>
                </a:path>
              </a:pathLst>
            </a:custGeom>
            <a:solidFill>
              <a:srgbClr val="644E40"/>
            </a:solidFill>
            <a:ln w="128588"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9E635163-83F8-C38F-0513-7F191B31DAF9}"/>
                </a:ext>
              </a:extLst>
            </p:cNvPr>
            <p:cNvSpPr/>
            <p:nvPr/>
          </p:nvSpPr>
          <p:spPr>
            <a:xfrm>
              <a:off x="7761568" y="4509754"/>
              <a:ext cx="45227" cy="159730"/>
            </a:xfrm>
            <a:custGeom>
              <a:avLst/>
              <a:gdLst>
                <a:gd name="connsiteX0" fmla="*/ 30915 w 45227"/>
                <a:gd name="connsiteY0" fmla="*/ 59255 h 159730"/>
                <a:gd name="connsiteX1" fmla="*/ 0 w 45227"/>
                <a:gd name="connsiteY1" fmla="*/ 0 h 159730"/>
                <a:gd name="connsiteX2" fmla="*/ 21898 w 45227"/>
                <a:gd name="connsiteY2" fmla="*/ 59255 h 159730"/>
                <a:gd name="connsiteX3" fmla="*/ 27051 w 45227"/>
                <a:gd name="connsiteY3" fmla="*/ 115933 h 159730"/>
                <a:gd name="connsiteX4" fmla="*/ 33492 w 45227"/>
                <a:gd name="connsiteY4" fmla="*/ 159730 h 159730"/>
                <a:gd name="connsiteX5" fmla="*/ 45085 w 45227"/>
                <a:gd name="connsiteY5" fmla="*/ 114645 h 159730"/>
                <a:gd name="connsiteX6" fmla="*/ 30915 w 45227"/>
                <a:gd name="connsiteY6" fmla="*/ 57967 h 15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59730">
                  <a:moveTo>
                    <a:pt x="30915" y="59255"/>
                  </a:moveTo>
                  <a:cubicBezTo>
                    <a:pt x="21898" y="36068"/>
                    <a:pt x="9017" y="14170"/>
                    <a:pt x="0" y="0"/>
                  </a:cubicBezTo>
                  <a:cubicBezTo>
                    <a:pt x="7729" y="11593"/>
                    <a:pt x="16746" y="36068"/>
                    <a:pt x="21898" y="59255"/>
                  </a:cubicBezTo>
                  <a:cubicBezTo>
                    <a:pt x="27051" y="83730"/>
                    <a:pt x="25763" y="105628"/>
                    <a:pt x="27051" y="115933"/>
                  </a:cubicBezTo>
                  <a:cubicBezTo>
                    <a:pt x="27051" y="135256"/>
                    <a:pt x="28339" y="159730"/>
                    <a:pt x="33492" y="159730"/>
                  </a:cubicBezTo>
                  <a:cubicBezTo>
                    <a:pt x="38644" y="159730"/>
                    <a:pt x="46373" y="136544"/>
                    <a:pt x="45085" y="114645"/>
                  </a:cubicBezTo>
                  <a:cubicBezTo>
                    <a:pt x="45085" y="104340"/>
                    <a:pt x="39932" y="81153"/>
                    <a:pt x="30915" y="57967"/>
                  </a:cubicBezTo>
                  <a:close/>
                </a:path>
              </a:pathLst>
            </a:custGeom>
            <a:solidFill>
              <a:srgbClr val="644E40"/>
            </a:solidFill>
            <a:ln w="128588"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5E6E0C26-68F2-323F-1567-5919FD68F8A4}"/>
                </a:ext>
              </a:extLst>
            </p:cNvPr>
            <p:cNvSpPr/>
            <p:nvPr/>
          </p:nvSpPr>
          <p:spPr>
            <a:xfrm>
              <a:off x="7534632" y="3934715"/>
              <a:ext cx="370748" cy="1102778"/>
            </a:xfrm>
            <a:custGeom>
              <a:avLst/>
              <a:gdLst>
                <a:gd name="connsiteX0" fmla="*/ 364768 w 370748"/>
                <a:gd name="connsiteY0" fmla="*/ 1027178 h 1102778"/>
                <a:gd name="connsiteX1" fmla="*/ 342869 w 370748"/>
                <a:gd name="connsiteY1" fmla="*/ 955042 h 1102778"/>
                <a:gd name="connsiteX2" fmla="*/ 282327 w 370748"/>
                <a:gd name="connsiteY2" fmla="*/ 927991 h 1102778"/>
                <a:gd name="connsiteX3" fmla="*/ 255275 w 370748"/>
                <a:gd name="connsiteY3" fmla="*/ 931855 h 1102778"/>
                <a:gd name="connsiteX4" fmla="*/ 235953 w 370748"/>
                <a:gd name="connsiteY4" fmla="*/ 944737 h 1102778"/>
                <a:gd name="connsiteX5" fmla="*/ 229513 w 370748"/>
                <a:gd name="connsiteY5" fmla="*/ 958907 h 1102778"/>
                <a:gd name="connsiteX6" fmla="*/ 233377 w 370748"/>
                <a:gd name="connsiteY6" fmla="*/ 964059 h 1102778"/>
                <a:gd name="connsiteX7" fmla="*/ 246259 w 370748"/>
                <a:gd name="connsiteY7" fmla="*/ 958907 h 1102778"/>
                <a:gd name="connsiteX8" fmla="*/ 259140 w 370748"/>
                <a:gd name="connsiteY8" fmla="*/ 957618 h 1102778"/>
                <a:gd name="connsiteX9" fmla="*/ 277174 w 370748"/>
                <a:gd name="connsiteY9" fmla="*/ 960195 h 1102778"/>
                <a:gd name="connsiteX10" fmla="*/ 310666 w 370748"/>
                <a:gd name="connsiteY10" fmla="*/ 983381 h 1102778"/>
                <a:gd name="connsiteX11" fmla="*/ 319683 w 370748"/>
                <a:gd name="connsiteY11" fmla="*/ 1022026 h 1102778"/>
                <a:gd name="connsiteX12" fmla="*/ 310666 w 370748"/>
                <a:gd name="connsiteY12" fmla="*/ 1045212 h 1102778"/>
                <a:gd name="connsiteX13" fmla="*/ 281038 w 370748"/>
                <a:gd name="connsiteY13" fmla="*/ 1065823 h 1102778"/>
                <a:gd name="connsiteX14" fmla="*/ 235953 w 370748"/>
                <a:gd name="connsiteY14" fmla="*/ 1059382 h 1102778"/>
                <a:gd name="connsiteX15" fmla="*/ 212767 w 370748"/>
                <a:gd name="connsiteY15" fmla="*/ 1038772 h 1102778"/>
                <a:gd name="connsiteX16" fmla="*/ 220496 w 370748"/>
                <a:gd name="connsiteY16" fmla="*/ 1037483 h 1102778"/>
                <a:gd name="connsiteX17" fmla="*/ 220496 w 370748"/>
                <a:gd name="connsiteY17" fmla="*/ 993686 h 1102778"/>
                <a:gd name="connsiteX18" fmla="*/ 196021 w 370748"/>
                <a:gd name="connsiteY18" fmla="*/ 952466 h 1102778"/>
                <a:gd name="connsiteX19" fmla="*/ 184428 w 370748"/>
                <a:gd name="connsiteY19" fmla="*/ 916398 h 1102778"/>
                <a:gd name="connsiteX20" fmla="*/ 206326 w 370748"/>
                <a:gd name="connsiteY20" fmla="*/ 939584 h 1102778"/>
                <a:gd name="connsiteX21" fmla="*/ 226936 w 370748"/>
                <a:gd name="connsiteY21" fmla="*/ 899652 h 1102778"/>
                <a:gd name="connsiteX22" fmla="*/ 221784 w 370748"/>
                <a:gd name="connsiteY22" fmla="*/ 853278 h 1102778"/>
                <a:gd name="connsiteX23" fmla="*/ 229513 w 370748"/>
                <a:gd name="connsiteY23" fmla="*/ 822363 h 1102778"/>
                <a:gd name="connsiteX24" fmla="*/ 242394 w 370748"/>
                <a:gd name="connsiteY24" fmla="*/ 867448 h 1102778"/>
                <a:gd name="connsiteX25" fmla="*/ 268157 w 370748"/>
                <a:gd name="connsiteY25" fmla="*/ 911245 h 1102778"/>
                <a:gd name="connsiteX26" fmla="*/ 311954 w 370748"/>
                <a:gd name="connsiteY26" fmla="*/ 911245 h 1102778"/>
                <a:gd name="connsiteX27" fmla="*/ 297784 w 370748"/>
                <a:gd name="connsiteY27" fmla="*/ 875177 h 1102778"/>
                <a:gd name="connsiteX28" fmla="*/ 263004 w 370748"/>
                <a:gd name="connsiteY28" fmla="*/ 854567 h 1102778"/>
                <a:gd name="connsiteX29" fmla="*/ 232089 w 370748"/>
                <a:gd name="connsiteY29" fmla="*/ 819787 h 1102778"/>
                <a:gd name="connsiteX30" fmla="*/ 234665 w 370748"/>
                <a:gd name="connsiteY30" fmla="*/ 815922 h 1102778"/>
                <a:gd name="connsiteX31" fmla="*/ 260428 w 370748"/>
                <a:gd name="connsiteY31" fmla="*/ 824939 h 1102778"/>
                <a:gd name="connsiteX32" fmla="*/ 314530 w 370748"/>
                <a:gd name="connsiteY32" fmla="*/ 812058 h 1102778"/>
                <a:gd name="connsiteX33" fmla="*/ 354463 w 370748"/>
                <a:gd name="connsiteY33" fmla="*/ 770837 h 1102778"/>
                <a:gd name="connsiteX34" fmla="*/ 363480 w 370748"/>
                <a:gd name="connsiteY34" fmla="*/ 658769 h 1102778"/>
                <a:gd name="connsiteX35" fmla="*/ 318394 w 370748"/>
                <a:gd name="connsiteY35" fmla="*/ 568598 h 1102778"/>
                <a:gd name="connsiteX36" fmla="*/ 272021 w 370748"/>
                <a:gd name="connsiteY36" fmla="*/ 493886 h 1102778"/>
                <a:gd name="connsiteX37" fmla="*/ 251411 w 370748"/>
                <a:gd name="connsiteY37" fmla="*/ 421750 h 1102778"/>
                <a:gd name="connsiteX38" fmla="*/ 272021 w 370748"/>
                <a:gd name="connsiteY38" fmla="*/ 340596 h 1102778"/>
                <a:gd name="connsiteX39" fmla="*/ 318394 w 370748"/>
                <a:gd name="connsiteY39" fmla="*/ 299376 h 1102778"/>
                <a:gd name="connsiteX40" fmla="*/ 346734 w 370748"/>
                <a:gd name="connsiteY40" fmla="*/ 224663 h 1102778"/>
                <a:gd name="connsiteX41" fmla="*/ 346734 w 370748"/>
                <a:gd name="connsiteY41" fmla="*/ 205341 h 1102778"/>
                <a:gd name="connsiteX42" fmla="*/ 346734 w 370748"/>
                <a:gd name="connsiteY42" fmla="*/ 198900 h 1102778"/>
                <a:gd name="connsiteX43" fmla="*/ 346734 w 370748"/>
                <a:gd name="connsiteY43" fmla="*/ 205341 h 1102778"/>
                <a:gd name="connsiteX44" fmla="*/ 342869 w 370748"/>
                <a:gd name="connsiteY44" fmla="*/ 223375 h 1102778"/>
                <a:gd name="connsiteX45" fmla="*/ 305513 w 370748"/>
                <a:gd name="connsiteY45" fmla="*/ 287782 h 1102778"/>
                <a:gd name="connsiteX46" fmla="*/ 190868 w 370748"/>
                <a:gd name="connsiteY46" fmla="*/ 332868 h 1102778"/>
                <a:gd name="connsiteX47" fmla="*/ 111004 w 370748"/>
                <a:gd name="connsiteY47" fmla="*/ 308393 h 1102778"/>
                <a:gd name="connsiteX48" fmla="*/ 46596 w 370748"/>
                <a:gd name="connsiteY48" fmla="*/ 234968 h 1102778"/>
                <a:gd name="connsiteX49" fmla="*/ 37579 w 370748"/>
                <a:gd name="connsiteY49" fmla="*/ 130629 h 1102778"/>
                <a:gd name="connsiteX50" fmla="*/ 92969 w 370748"/>
                <a:gd name="connsiteY50" fmla="*/ 48187 h 1102778"/>
                <a:gd name="connsiteX51" fmla="*/ 181851 w 370748"/>
                <a:gd name="connsiteY51" fmla="*/ 30153 h 1102778"/>
                <a:gd name="connsiteX52" fmla="*/ 248835 w 370748"/>
                <a:gd name="connsiteY52" fmla="*/ 79103 h 1102778"/>
                <a:gd name="connsiteX53" fmla="*/ 265581 w 370748"/>
                <a:gd name="connsiteY53" fmla="*/ 148663 h 1102778"/>
                <a:gd name="connsiteX54" fmla="*/ 234665 w 370748"/>
                <a:gd name="connsiteY54" fmla="*/ 191171 h 1102778"/>
                <a:gd name="connsiteX55" fmla="*/ 201173 w 370748"/>
                <a:gd name="connsiteY55" fmla="*/ 182154 h 1102778"/>
                <a:gd name="connsiteX56" fmla="*/ 196021 w 370748"/>
                <a:gd name="connsiteY56" fmla="*/ 170561 h 1102778"/>
                <a:gd name="connsiteX57" fmla="*/ 201173 w 370748"/>
                <a:gd name="connsiteY57" fmla="*/ 183443 h 1102778"/>
                <a:gd name="connsiteX58" fmla="*/ 237242 w 370748"/>
                <a:gd name="connsiteY58" fmla="*/ 197612 h 1102778"/>
                <a:gd name="connsiteX59" fmla="*/ 278462 w 370748"/>
                <a:gd name="connsiteY59" fmla="*/ 151239 h 1102778"/>
                <a:gd name="connsiteX60" fmla="*/ 266869 w 370748"/>
                <a:gd name="connsiteY60" fmla="*/ 70086 h 1102778"/>
                <a:gd name="connsiteX61" fmla="*/ 190868 w 370748"/>
                <a:gd name="connsiteY61" fmla="*/ 5678 h 1102778"/>
                <a:gd name="connsiteX62" fmla="*/ 78800 w 370748"/>
                <a:gd name="connsiteY62" fmla="*/ 22424 h 1102778"/>
                <a:gd name="connsiteX63" fmla="*/ 6664 w 370748"/>
                <a:gd name="connsiteY63" fmla="*/ 121612 h 1102778"/>
                <a:gd name="connsiteX64" fmla="*/ 15681 w 370748"/>
                <a:gd name="connsiteY64" fmla="*/ 249138 h 1102778"/>
                <a:gd name="connsiteX65" fmla="*/ 95546 w 370748"/>
                <a:gd name="connsiteY65" fmla="*/ 338020 h 1102778"/>
                <a:gd name="connsiteX66" fmla="*/ 193445 w 370748"/>
                <a:gd name="connsiteY66" fmla="*/ 362495 h 1102778"/>
                <a:gd name="connsiteX67" fmla="*/ 259140 w 370748"/>
                <a:gd name="connsiteY67" fmla="*/ 347037 h 1102778"/>
                <a:gd name="connsiteX68" fmla="*/ 235953 w 370748"/>
                <a:gd name="connsiteY68" fmla="*/ 420461 h 1102778"/>
                <a:gd name="connsiteX69" fmla="*/ 251411 w 370748"/>
                <a:gd name="connsiteY69" fmla="*/ 502903 h 1102778"/>
                <a:gd name="connsiteX70" fmla="*/ 273310 w 370748"/>
                <a:gd name="connsiteY70" fmla="*/ 545412 h 1102778"/>
                <a:gd name="connsiteX71" fmla="*/ 273310 w 370748"/>
                <a:gd name="connsiteY71" fmla="*/ 545412 h 1102778"/>
                <a:gd name="connsiteX72" fmla="*/ 268157 w 370748"/>
                <a:gd name="connsiteY72" fmla="*/ 541547 h 1102778"/>
                <a:gd name="connsiteX73" fmla="*/ 272021 w 370748"/>
                <a:gd name="connsiteY73" fmla="*/ 545412 h 1102778"/>
                <a:gd name="connsiteX74" fmla="*/ 274598 w 370748"/>
                <a:gd name="connsiteY74" fmla="*/ 549276 h 1102778"/>
                <a:gd name="connsiteX75" fmla="*/ 293920 w 370748"/>
                <a:gd name="connsiteY75" fmla="*/ 585344 h 1102778"/>
                <a:gd name="connsiteX76" fmla="*/ 314530 w 370748"/>
                <a:gd name="connsiteY76" fmla="*/ 623989 h 1102778"/>
                <a:gd name="connsiteX77" fmla="*/ 317106 w 370748"/>
                <a:gd name="connsiteY77" fmla="*/ 698701 h 1102778"/>
                <a:gd name="connsiteX78" fmla="*/ 297784 w 370748"/>
                <a:gd name="connsiteY78" fmla="*/ 741210 h 1102778"/>
                <a:gd name="connsiteX79" fmla="*/ 256564 w 370748"/>
                <a:gd name="connsiteY79" fmla="*/ 750227 h 1102778"/>
                <a:gd name="connsiteX80" fmla="*/ 225648 w 370748"/>
                <a:gd name="connsiteY80" fmla="*/ 718023 h 1102778"/>
                <a:gd name="connsiteX81" fmla="*/ 211479 w 370748"/>
                <a:gd name="connsiteY81" fmla="*/ 680667 h 1102778"/>
                <a:gd name="connsiteX82" fmla="*/ 206326 w 370748"/>
                <a:gd name="connsiteY82" fmla="*/ 621412 h 1102778"/>
                <a:gd name="connsiteX83" fmla="*/ 211479 w 370748"/>
                <a:gd name="connsiteY83" fmla="*/ 587920 h 1102778"/>
                <a:gd name="connsiteX84" fmla="*/ 214055 w 370748"/>
                <a:gd name="connsiteY84" fmla="*/ 577615 h 1102778"/>
                <a:gd name="connsiteX85" fmla="*/ 208903 w 370748"/>
                <a:gd name="connsiteY85" fmla="*/ 586632 h 1102778"/>
                <a:gd name="connsiteX86" fmla="*/ 212767 w 370748"/>
                <a:gd name="connsiteY86" fmla="*/ 577615 h 1102778"/>
                <a:gd name="connsiteX87" fmla="*/ 199885 w 370748"/>
                <a:gd name="connsiteY87" fmla="*/ 594361 h 1102778"/>
                <a:gd name="connsiteX88" fmla="*/ 168970 w 370748"/>
                <a:gd name="connsiteY88" fmla="*/ 654904 h 1102778"/>
                <a:gd name="connsiteX89" fmla="*/ 161241 w 370748"/>
                <a:gd name="connsiteY89" fmla="*/ 709006 h 1102778"/>
                <a:gd name="connsiteX90" fmla="*/ 181851 w 370748"/>
                <a:gd name="connsiteY90" fmla="*/ 778566 h 1102778"/>
                <a:gd name="connsiteX91" fmla="*/ 228225 w 370748"/>
                <a:gd name="connsiteY91" fmla="*/ 814634 h 1102778"/>
                <a:gd name="connsiteX92" fmla="*/ 228225 w 370748"/>
                <a:gd name="connsiteY92" fmla="*/ 814634 h 1102778"/>
                <a:gd name="connsiteX93" fmla="*/ 224360 w 370748"/>
                <a:gd name="connsiteY93" fmla="*/ 818499 h 1102778"/>
                <a:gd name="connsiteX94" fmla="*/ 211479 w 370748"/>
                <a:gd name="connsiteY94" fmla="*/ 833956 h 1102778"/>
                <a:gd name="connsiteX95" fmla="*/ 203750 w 370748"/>
                <a:gd name="connsiteY95" fmla="*/ 842973 h 1102778"/>
                <a:gd name="connsiteX96" fmla="*/ 197309 w 370748"/>
                <a:gd name="connsiteY96" fmla="*/ 855855 h 1102778"/>
                <a:gd name="connsiteX97" fmla="*/ 184428 w 370748"/>
                <a:gd name="connsiteY97" fmla="*/ 876465 h 1102778"/>
                <a:gd name="connsiteX98" fmla="*/ 174123 w 370748"/>
                <a:gd name="connsiteY98" fmla="*/ 1015585 h 1102778"/>
                <a:gd name="connsiteX99" fmla="*/ 214055 w 370748"/>
                <a:gd name="connsiteY99" fmla="*/ 1079992 h 1102778"/>
                <a:gd name="connsiteX100" fmla="*/ 286191 w 370748"/>
                <a:gd name="connsiteY100" fmla="*/ 1101891 h 1102778"/>
                <a:gd name="connsiteX101" fmla="*/ 344157 w 370748"/>
                <a:gd name="connsiteY101" fmla="*/ 1070975 h 1102778"/>
                <a:gd name="connsiteX102" fmla="*/ 364768 w 370748"/>
                <a:gd name="connsiteY102" fmla="*/ 1025890 h 1102778"/>
                <a:gd name="connsiteX103" fmla="*/ 207614 w 370748"/>
                <a:gd name="connsiteY103" fmla="*/ 761820 h 1102778"/>
                <a:gd name="connsiteX104" fmla="*/ 187004 w 370748"/>
                <a:gd name="connsiteY104" fmla="*/ 709006 h 1102778"/>
                <a:gd name="connsiteX105" fmla="*/ 187004 w 370748"/>
                <a:gd name="connsiteY105" fmla="*/ 661345 h 1102778"/>
                <a:gd name="connsiteX106" fmla="*/ 202462 w 370748"/>
                <a:gd name="connsiteY106" fmla="*/ 607243 h 1102778"/>
                <a:gd name="connsiteX107" fmla="*/ 198597 w 370748"/>
                <a:gd name="connsiteY107" fmla="*/ 622700 h 1102778"/>
                <a:gd name="connsiteX108" fmla="*/ 198597 w 370748"/>
                <a:gd name="connsiteY108" fmla="*/ 685820 h 1102778"/>
                <a:gd name="connsiteX109" fmla="*/ 212767 w 370748"/>
                <a:gd name="connsiteY109" fmla="*/ 727040 h 1102778"/>
                <a:gd name="connsiteX110" fmla="*/ 250123 w 370748"/>
                <a:gd name="connsiteY110" fmla="*/ 765685 h 1102778"/>
                <a:gd name="connsiteX111" fmla="*/ 281038 w 370748"/>
                <a:gd name="connsiteY111" fmla="*/ 768261 h 1102778"/>
                <a:gd name="connsiteX112" fmla="*/ 306801 w 370748"/>
                <a:gd name="connsiteY112" fmla="*/ 752803 h 1102778"/>
                <a:gd name="connsiteX113" fmla="*/ 327411 w 370748"/>
                <a:gd name="connsiteY113" fmla="*/ 702565 h 1102778"/>
                <a:gd name="connsiteX114" fmla="*/ 327411 w 370748"/>
                <a:gd name="connsiteY114" fmla="*/ 667786 h 1102778"/>
                <a:gd name="connsiteX115" fmla="*/ 327411 w 370748"/>
                <a:gd name="connsiteY115" fmla="*/ 670362 h 1102778"/>
                <a:gd name="connsiteX116" fmla="*/ 320971 w 370748"/>
                <a:gd name="connsiteY116" fmla="*/ 755380 h 1102778"/>
                <a:gd name="connsiteX117" fmla="*/ 261716 w 370748"/>
                <a:gd name="connsiteY117" fmla="*/ 792736 h 1102778"/>
                <a:gd name="connsiteX118" fmla="*/ 206326 w 370748"/>
                <a:gd name="connsiteY118" fmla="*/ 761820 h 11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0748" h="1102778">
                  <a:moveTo>
                    <a:pt x="364768" y="1027178"/>
                  </a:moveTo>
                  <a:cubicBezTo>
                    <a:pt x="368632" y="1001415"/>
                    <a:pt x="360903" y="974364"/>
                    <a:pt x="342869" y="955042"/>
                  </a:cubicBezTo>
                  <a:cubicBezTo>
                    <a:pt x="324835" y="935720"/>
                    <a:pt x="301649" y="927991"/>
                    <a:pt x="282327" y="927991"/>
                  </a:cubicBezTo>
                  <a:cubicBezTo>
                    <a:pt x="272021" y="927991"/>
                    <a:pt x="263004" y="929279"/>
                    <a:pt x="255275" y="931855"/>
                  </a:cubicBezTo>
                  <a:cubicBezTo>
                    <a:pt x="247547" y="934432"/>
                    <a:pt x="241106" y="939584"/>
                    <a:pt x="235953" y="944737"/>
                  </a:cubicBezTo>
                  <a:cubicBezTo>
                    <a:pt x="232089" y="949889"/>
                    <a:pt x="229513" y="955042"/>
                    <a:pt x="229513" y="958907"/>
                  </a:cubicBezTo>
                  <a:cubicBezTo>
                    <a:pt x="229513" y="962771"/>
                    <a:pt x="230801" y="964059"/>
                    <a:pt x="233377" y="964059"/>
                  </a:cubicBezTo>
                  <a:cubicBezTo>
                    <a:pt x="237242" y="964059"/>
                    <a:pt x="239818" y="960195"/>
                    <a:pt x="246259" y="958907"/>
                  </a:cubicBezTo>
                  <a:cubicBezTo>
                    <a:pt x="250123" y="958907"/>
                    <a:pt x="253987" y="957618"/>
                    <a:pt x="259140" y="957618"/>
                  </a:cubicBezTo>
                  <a:cubicBezTo>
                    <a:pt x="264292" y="957618"/>
                    <a:pt x="270733" y="957618"/>
                    <a:pt x="277174" y="960195"/>
                  </a:cubicBezTo>
                  <a:cubicBezTo>
                    <a:pt x="290055" y="964059"/>
                    <a:pt x="302937" y="971788"/>
                    <a:pt x="310666" y="983381"/>
                  </a:cubicBezTo>
                  <a:cubicBezTo>
                    <a:pt x="318394" y="993686"/>
                    <a:pt x="320971" y="1009144"/>
                    <a:pt x="319683" y="1022026"/>
                  </a:cubicBezTo>
                  <a:cubicBezTo>
                    <a:pt x="319683" y="1028466"/>
                    <a:pt x="317106" y="1037483"/>
                    <a:pt x="310666" y="1045212"/>
                  </a:cubicBezTo>
                  <a:cubicBezTo>
                    <a:pt x="305513" y="1052941"/>
                    <a:pt x="295208" y="1061958"/>
                    <a:pt x="281038" y="1065823"/>
                  </a:cubicBezTo>
                  <a:cubicBezTo>
                    <a:pt x="268157" y="1069687"/>
                    <a:pt x="252699" y="1068399"/>
                    <a:pt x="235953" y="1059382"/>
                  </a:cubicBezTo>
                  <a:cubicBezTo>
                    <a:pt x="226936" y="1054229"/>
                    <a:pt x="219208" y="1047789"/>
                    <a:pt x="212767" y="1038772"/>
                  </a:cubicBezTo>
                  <a:cubicBezTo>
                    <a:pt x="215343" y="1038772"/>
                    <a:pt x="217919" y="1038772"/>
                    <a:pt x="220496" y="1037483"/>
                  </a:cubicBezTo>
                  <a:cubicBezTo>
                    <a:pt x="230801" y="1029755"/>
                    <a:pt x="228225" y="1007856"/>
                    <a:pt x="220496" y="993686"/>
                  </a:cubicBezTo>
                  <a:cubicBezTo>
                    <a:pt x="216631" y="985958"/>
                    <a:pt x="205038" y="971788"/>
                    <a:pt x="196021" y="952466"/>
                  </a:cubicBezTo>
                  <a:cubicBezTo>
                    <a:pt x="190868" y="940872"/>
                    <a:pt x="187004" y="927991"/>
                    <a:pt x="184428" y="916398"/>
                  </a:cubicBezTo>
                  <a:cubicBezTo>
                    <a:pt x="188292" y="929279"/>
                    <a:pt x="197309" y="939584"/>
                    <a:pt x="206326" y="939584"/>
                  </a:cubicBezTo>
                  <a:cubicBezTo>
                    <a:pt x="219208" y="939584"/>
                    <a:pt x="226936" y="916398"/>
                    <a:pt x="226936" y="899652"/>
                  </a:cubicBezTo>
                  <a:cubicBezTo>
                    <a:pt x="226936" y="890635"/>
                    <a:pt x="221784" y="873889"/>
                    <a:pt x="221784" y="853278"/>
                  </a:cubicBezTo>
                  <a:cubicBezTo>
                    <a:pt x="221784" y="842973"/>
                    <a:pt x="224360" y="831380"/>
                    <a:pt x="229513" y="822363"/>
                  </a:cubicBezTo>
                  <a:cubicBezTo>
                    <a:pt x="232089" y="833956"/>
                    <a:pt x="235953" y="850702"/>
                    <a:pt x="242394" y="867448"/>
                  </a:cubicBezTo>
                  <a:cubicBezTo>
                    <a:pt x="250123" y="886770"/>
                    <a:pt x="261716" y="906092"/>
                    <a:pt x="268157" y="911245"/>
                  </a:cubicBezTo>
                  <a:cubicBezTo>
                    <a:pt x="282327" y="922838"/>
                    <a:pt x="306801" y="924127"/>
                    <a:pt x="311954" y="911245"/>
                  </a:cubicBezTo>
                  <a:cubicBezTo>
                    <a:pt x="317106" y="899652"/>
                    <a:pt x="308089" y="882906"/>
                    <a:pt x="297784" y="875177"/>
                  </a:cubicBezTo>
                  <a:cubicBezTo>
                    <a:pt x="292632" y="871313"/>
                    <a:pt x="277174" y="864872"/>
                    <a:pt x="263004" y="854567"/>
                  </a:cubicBezTo>
                  <a:cubicBezTo>
                    <a:pt x="248835" y="845550"/>
                    <a:pt x="237242" y="831380"/>
                    <a:pt x="232089" y="819787"/>
                  </a:cubicBezTo>
                  <a:cubicBezTo>
                    <a:pt x="232089" y="818499"/>
                    <a:pt x="233377" y="817211"/>
                    <a:pt x="234665" y="815922"/>
                  </a:cubicBezTo>
                  <a:cubicBezTo>
                    <a:pt x="242394" y="818499"/>
                    <a:pt x="250123" y="823651"/>
                    <a:pt x="260428" y="824939"/>
                  </a:cubicBezTo>
                  <a:cubicBezTo>
                    <a:pt x="278462" y="826227"/>
                    <a:pt x="297784" y="822363"/>
                    <a:pt x="314530" y="812058"/>
                  </a:cubicBezTo>
                  <a:cubicBezTo>
                    <a:pt x="331276" y="801753"/>
                    <a:pt x="345446" y="787583"/>
                    <a:pt x="354463" y="770837"/>
                  </a:cubicBezTo>
                  <a:cubicBezTo>
                    <a:pt x="375073" y="734769"/>
                    <a:pt x="373785" y="693548"/>
                    <a:pt x="363480" y="658769"/>
                  </a:cubicBezTo>
                  <a:cubicBezTo>
                    <a:pt x="353174" y="623989"/>
                    <a:pt x="335140" y="594361"/>
                    <a:pt x="318394" y="568598"/>
                  </a:cubicBezTo>
                  <a:cubicBezTo>
                    <a:pt x="301649" y="541547"/>
                    <a:pt x="284903" y="518361"/>
                    <a:pt x="272021" y="493886"/>
                  </a:cubicBezTo>
                  <a:cubicBezTo>
                    <a:pt x="260428" y="469411"/>
                    <a:pt x="252699" y="444936"/>
                    <a:pt x="251411" y="421750"/>
                  </a:cubicBezTo>
                  <a:cubicBezTo>
                    <a:pt x="251411" y="389546"/>
                    <a:pt x="260428" y="362495"/>
                    <a:pt x="272021" y="340596"/>
                  </a:cubicBezTo>
                  <a:cubicBezTo>
                    <a:pt x="292632" y="329003"/>
                    <a:pt x="308089" y="313545"/>
                    <a:pt x="318394" y="299376"/>
                  </a:cubicBezTo>
                  <a:cubicBezTo>
                    <a:pt x="340293" y="268460"/>
                    <a:pt x="345446" y="241409"/>
                    <a:pt x="346734" y="224663"/>
                  </a:cubicBezTo>
                  <a:cubicBezTo>
                    <a:pt x="346734" y="215646"/>
                    <a:pt x="346734" y="210494"/>
                    <a:pt x="346734" y="205341"/>
                  </a:cubicBezTo>
                  <a:cubicBezTo>
                    <a:pt x="346734" y="201477"/>
                    <a:pt x="346734" y="198900"/>
                    <a:pt x="346734" y="198900"/>
                  </a:cubicBezTo>
                  <a:cubicBezTo>
                    <a:pt x="346734" y="198900"/>
                    <a:pt x="346734" y="201477"/>
                    <a:pt x="346734" y="205341"/>
                  </a:cubicBezTo>
                  <a:cubicBezTo>
                    <a:pt x="346734" y="209205"/>
                    <a:pt x="345446" y="215646"/>
                    <a:pt x="342869" y="223375"/>
                  </a:cubicBezTo>
                  <a:cubicBezTo>
                    <a:pt x="337717" y="238833"/>
                    <a:pt x="328700" y="263308"/>
                    <a:pt x="305513" y="287782"/>
                  </a:cubicBezTo>
                  <a:cubicBezTo>
                    <a:pt x="282327" y="310969"/>
                    <a:pt x="243682" y="334156"/>
                    <a:pt x="190868" y="332868"/>
                  </a:cubicBezTo>
                  <a:cubicBezTo>
                    <a:pt x="165106" y="332868"/>
                    <a:pt x="136766" y="325139"/>
                    <a:pt x="111004" y="308393"/>
                  </a:cubicBezTo>
                  <a:cubicBezTo>
                    <a:pt x="85241" y="292935"/>
                    <a:pt x="60766" y="267172"/>
                    <a:pt x="46596" y="234968"/>
                  </a:cubicBezTo>
                  <a:cubicBezTo>
                    <a:pt x="32427" y="202765"/>
                    <a:pt x="28562" y="164120"/>
                    <a:pt x="37579" y="130629"/>
                  </a:cubicBezTo>
                  <a:cubicBezTo>
                    <a:pt x="45308" y="97137"/>
                    <a:pt x="65919" y="66221"/>
                    <a:pt x="92969" y="48187"/>
                  </a:cubicBezTo>
                  <a:cubicBezTo>
                    <a:pt x="120021" y="30153"/>
                    <a:pt x="153512" y="23712"/>
                    <a:pt x="181851" y="30153"/>
                  </a:cubicBezTo>
                  <a:cubicBezTo>
                    <a:pt x="210190" y="37882"/>
                    <a:pt x="234665" y="57204"/>
                    <a:pt x="248835" y="79103"/>
                  </a:cubicBezTo>
                  <a:cubicBezTo>
                    <a:pt x="263004" y="102289"/>
                    <a:pt x="268157" y="126764"/>
                    <a:pt x="265581" y="148663"/>
                  </a:cubicBezTo>
                  <a:cubicBezTo>
                    <a:pt x="263004" y="170561"/>
                    <a:pt x="250123" y="187307"/>
                    <a:pt x="234665" y="191171"/>
                  </a:cubicBezTo>
                  <a:cubicBezTo>
                    <a:pt x="219208" y="195036"/>
                    <a:pt x="206326" y="188595"/>
                    <a:pt x="201173" y="182154"/>
                  </a:cubicBezTo>
                  <a:cubicBezTo>
                    <a:pt x="194733" y="175714"/>
                    <a:pt x="196021" y="170561"/>
                    <a:pt x="196021" y="170561"/>
                  </a:cubicBezTo>
                  <a:cubicBezTo>
                    <a:pt x="196021" y="170561"/>
                    <a:pt x="196021" y="175714"/>
                    <a:pt x="201173" y="183443"/>
                  </a:cubicBezTo>
                  <a:cubicBezTo>
                    <a:pt x="206326" y="191171"/>
                    <a:pt x="219208" y="200188"/>
                    <a:pt x="237242" y="197612"/>
                  </a:cubicBezTo>
                  <a:cubicBezTo>
                    <a:pt x="255275" y="195036"/>
                    <a:pt x="272021" y="175714"/>
                    <a:pt x="278462" y="151239"/>
                  </a:cubicBezTo>
                  <a:cubicBezTo>
                    <a:pt x="283615" y="126764"/>
                    <a:pt x="281038" y="97137"/>
                    <a:pt x="266869" y="70086"/>
                  </a:cubicBezTo>
                  <a:cubicBezTo>
                    <a:pt x="252699" y="43035"/>
                    <a:pt x="226936" y="17272"/>
                    <a:pt x="190868" y="5678"/>
                  </a:cubicBezTo>
                  <a:cubicBezTo>
                    <a:pt x="154800" y="-5915"/>
                    <a:pt x="113580" y="526"/>
                    <a:pt x="78800" y="22424"/>
                  </a:cubicBezTo>
                  <a:cubicBezTo>
                    <a:pt x="44020" y="44323"/>
                    <a:pt x="18257" y="80391"/>
                    <a:pt x="6664" y="121612"/>
                  </a:cubicBezTo>
                  <a:cubicBezTo>
                    <a:pt x="-4929" y="162832"/>
                    <a:pt x="-1065" y="209205"/>
                    <a:pt x="15681" y="249138"/>
                  </a:cubicBezTo>
                  <a:cubicBezTo>
                    <a:pt x="33715" y="290359"/>
                    <a:pt x="63342" y="319986"/>
                    <a:pt x="95546" y="338020"/>
                  </a:cubicBezTo>
                  <a:cubicBezTo>
                    <a:pt x="127749" y="356054"/>
                    <a:pt x="162529" y="363783"/>
                    <a:pt x="193445" y="362495"/>
                  </a:cubicBezTo>
                  <a:cubicBezTo>
                    <a:pt x="219208" y="362495"/>
                    <a:pt x="239818" y="354766"/>
                    <a:pt x="259140" y="347037"/>
                  </a:cubicBezTo>
                  <a:cubicBezTo>
                    <a:pt x="247547" y="366359"/>
                    <a:pt x="237242" y="390834"/>
                    <a:pt x="235953" y="420461"/>
                  </a:cubicBezTo>
                  <a:cubicBezTo>
                    <a:pt x="234665" y="446224"/>
                    <a:pt x="241106" y="474564"/>
                    <a:pt x="251411" y="502903"/>
                  </a:cubicBezTo>
                  <a:cubicBezTo>
                    <a:pt x="256564" y="517072"/>
                    <a:pt x="265581" y="531242"/>
                    <a:pt x="273310" y="545412"/>
                  </a:cubicBezTo>
                  <a:cubicBezTo>
                    <a:pt x="273310" y="545412"/>
                    <a:pt x="273310" y="545412"/>
                    <a:pt x="273310" y="545412"/>
                  </a:cubicBezTo>
                  <a:cubicBezTo>
                    <a:pt x="270733" y="542835"/>
                    <a:pt x="268157" y="541547"/>
                    <a:pt x="268157" y="541547"/>
                  </a:cubicBezTo>
                  <a:cubicBezTo>
                    <a:pt x="268157" y="541547"/>
                    <a:pt x="269445" y="542835"/>
                    <a:pt x="272021" y="545412"/>
                  </a:cubicBezTo>
                  <a:cubicBezTo>
                    <a:pt x="272021" y="545412"/>
                    <a:pt x="274598" y="547988"/>
                    <a:pt x="274598" y="549276"/>
                  </a:cubicBezTo>
                  <a:cubicBezTo>
                    <a:pt x="281038" y="560869"/>
                    <a:pt x="286191" y="573751"/>
                    <a:pt x="293920" y="585344"/>
                  </a:cubicBezTo>
                  <a:cubicBezTo>
                    <a:pt x="301649" y="598226"/>
                    <a:pt x="308089" y="611107"/>
                    <a:pt x="314530" y="623989"/>
                  </a:cubicBezTo>
                  <a:cubicBezTo>
                    <a:pt x="319683" y="645887"/>
                    <a:pt x="323547" y="671650"/>
                    <a:pt x="317106" y="698701"/>
                  </a:cubicBezTo>
                  <a:cubicBezTo>
                    <a:pt x="314530" y="714159"/>
                    <a:pt x="308089" y="729617"/>
                    <a:pt x="297784" y="741210"/>
                  </a:cubicBezTo>
                  <a:cubicBezTo>
                    <a:pt x="287479" y="752803"/>
                    <a:pt x="270733" y="756667"/>
                    <a:pt x="256564" y="750227"/>
                  </a:cubicBezTo>
                  <a:cubicBezTo>
                    <a:pt x="242394" y="743786"/>
                    <a:pt x="232089" y="730905"/>
                    <a:pt x="225648" y="718023"/>
                  </a:cubicBezTo>
                  <a:cubicBezTo>
                    <a:pt x="219208" y="705142"/>
                    <a:pt x="214055" y="692260"/>
                    <a:pt x="211479" y="680667"/>
                  </a:cubicBezTo>
                  <a:cubicBezTo>
                    <a:pt x="205038" y="656192"/>
                    <a:pt x="205038" y="636870"/>
                    <a:pt x="206326" y="621412"/>
                  </a:cubicBezTo>
                  <a:cubicBezTo>
                    <a:pt x="207614" y="605954"/>
                    <a:pt x="210190" y="594361"/>
                    <a:pt x="211479" y="587920"/>
                  </a:cubicBezTo>
                  <a:cubicBezTo>
                    <a:pt x="212767" y="581480"/>
                    <a:pt x="214055" y="577615"/>
                    <a:pt x="214055" y="577615"/>
                  </a:cubicBezTo>
                  <a:cubicBezTo>
                    <a:pt x="214055" y="577615"/>
                    <a:pt x="212767" y="580192"/>
                    <a:pt x="208903" y="586632"/>
                  </a:cubicBezTo>
                  <a:cubicBezTo>
                    <a:pt x="211479" y="581480"/>
                    <a:pt x="212767" y="577615"/>
                    <a:pt x="212767" y="577615"/>
                  </a:cubicBezTo>
                  <a:cubicBezTo>
                    <a:pt x="212767" y="577615"/>
                    <a:pt x="208903" y="582768"/>
                    <a:pt x="199885" y="594361"/>
                  </a:cubicBezTo>
                  <a:cubicBezTo>
                    <a:pt x="192157" y="605954"/>
                    <a:pt x="179275" y="625277"/>
                    <a:pt x="168970" y="654904"/>
                  </a:cubicBezTo>
                  <a:cubicBezTo>
                    <a:pt x="163817" y="670362"/>
                    <a:pt x="159953" y="688396"/>
                    <a:pt x="161241" y="709006"/>
                  </a:cubicBezTo>
                  <a:cubicBezTo>
                    <a:pt x="161241" y="729617"/>
                    <a:pt x="166394" y="754091"/>
                    <a:pt x="181851" y="778566"/>
                  </a:cubicBezTo>
                  <a:cubicBezTo>
                    <a:pt x="192157" y="794024"/>
                    <a:pt x="208903" y="805617"/>
                    <a:pt x="228225" y="814634"/>
                  </a:cubicBezTo>
                  <a:cubicBezTo>
                    <a:pt x="228225" y="814634"/>
                    <a:pt x="228225" y="814634"/>
                    <a:pt x="228225" y="814634"/>
                  </a:cubicBezTo>
                  <a:cubicBezTo>
                    <a:pt x="226936" y="815922"/>
                    <a:pt x="225648" y="817211"/>
                    <a:pt x="224360" y="818499"/>
                  </a:cubicBezTo>
                  <a:cubicBezTo>
                    <a:pt x="219208" y="823651"/>
                    <a:pt x="215343" y="828804"/>
                    <a:pt x="211479" y="833956"/>
                  </a:cubicBezTo>
                  <a:cubicBezTo>
                    <a:pt x="208903" y="836533"/>
                    <a:pt x="206326" y="839109"/>
                    <a:pt x="203750" y="842973"/>
                  </a:cubicBezTo>
                  <a:cubicBezTo>
                    <a:pt x="201173" y="846838"/>
                    <a:pt x="199885" y="851991"/>
                    <a:pt x="197309" y="855855"/>
                  </a:cubicBezTo>
                  <a:cubicBezTo>
                    <a:pt x="193445" y="863584"/>
                    <a:pt x="188292" y="868736"/>
                    <a:pt x="184428" y="876465"/>
                  </a:cubicBezTo>
                  <a:cubicBezTo>
                    <a:pt x="166394" y="916398"/>
                    <a:pt x="159953" y="967924"/>
                    <a:pt x="174123" y="1015585"/>
                  </a:cubicBezTo>
                  <a:cubicBezTo>
                    <a:pt x="181851" y="1038772"/>
                    <a:pt x="193445" y="1063246"/>
                    <a:pt x="214055" y="1079992"/>
                  </a:cubicBezTo>
                  <a:cubicBezTo>
                    <a:pt x="233377" y="1096738"/>
                    <a:pt x="260428" y="1105755"/>
                    <a:pt x="286191" y="1101891"/>
                  </a:cubicBezTo>
                  <a:cubicBezTo>
                    <a:pt x="310666" y="1098026"/>
                    <a:pt x="331276" y="1086433"/>
                    <a:pt x="344157" y="1070975"/>
                  </a:cubicBezTo>
                  <a:cubicBezTo>
                    <a:pt x="357039" y="1055518"/>
                    <a:pt x="362191" y="1037483"/>
                    <a:pt x="364768" y="1025890"/>
                  </a:cubicBezTo>
                  <a:close/>
                  <a:moveTo>
                    <a:pt x="207614" y="761820"/>
                  </a:moveTo>
                  <a:cubicBezTo>
                    <a:pt x="194733" y="745074"/>
                    <a:pt x="189580" y="727040"/>
                    <a:pt x="187004" y="709006"/>
                  </a:cubicBezTo>
                  <a:cubicBezTo>
                    <a:pt x="184428" y="690972"/>
                    <a:pt x="185716" y="675514"/>
                    <a:pt x="187004" y="661345"/>
                  </a:cubicBezTo>
                  <a:cubicBezTo>
                    <a:pt x="190868" y="636870"/>
                    <a:pt x="197309" y="620124"/>
                    <a:pt x="202462" y="607243"/>
                  </a:cubicBezTo>
                  <a:cubicBezTo>
                    <a:pt x="201173" y="612395"/>
                    <a:pt x="199885" y="616260"/>
                    <a:pt x="198597" y="622700"/>
                  </a:cubicBezTo>
                  <a:cubicBezTo>
                    <a:pt x="196021" y="638158"/>
                    <a:pt x="193445" y="660057"/>
                    <a:pt x="198597" y="685820"/>
                  </a:cubicBezTo>
                  <a:cubicBezTo>
                    <a:pt x="201173" y="698701"/>
                    <a:pt x="205038" y="712870"/>
                    <a:pt x="212767" y="727040"/>
                  </a:cubicBezTo>
                  <a:cubicBezTo>
                    <a:pt x="220496" y="741210"/>
                    <a:pt x="230801" y="756667"/>
                    <a:pt x="250123" y="765685"/>
                  </a:cubicBezTo>
                  <a:cubicBezTo>
                    <a:pt x="259140" y="769549"/>
                    <a:pt x="270733" y="770837"/>
                    <a:pt x="281038" y="768261"/>
                  </a:cubicBezTo>
                  <a:cubicBezTo>
                    <a:pt x="291344" y="765685"/>
                    <a:pt x="300361" y="759244"/>
                    <a:pt x="306801" y="752803"/>
                  </a:cubicBezTo>
                  <a:cubicBezTo>
                    <a:pt x="319683" y="737345"/>
                    <a:pt x="324835" y="719311"/>
                    <a:pt x="327411" y="702565"/>
                  </a:cubicBezTo>
                  <a:cubicBezTo>
                    <a:pt x="329988" y="689684"/>
                    <a:pt x="327411" y="679379"/>
                    <a:pt x="327411" y="667786"/>
                  </a:cubicBezTo>
                  <a:cubicBezTo>
                    <a:pt x="327411" y="667786"/>
                    <a:pt x="327411" y="670362"/>
                    <a:pt x="327411" y="670362"/>
                  </a:cubicBezTo>
                  <a:cubicBezTo>
                    <a:pt x="335140" y="699989"/>
                    <a:pt x="335140" y="730905"/>
                    <a:pt x="320971" y="755380"/>
                  </a:cubicBezTo>
                  <a:cubicBezTo>
                    <a:pt x="306801" y="779854"/>
                    <a:pt x="283615" y="794024"/>
                    <a:pt x="261716" y="792736"/>
                  </a:cubicBezTo>
                  <a:cubicBezTo>
                    <a:pt x="238530" y="792736"/>
                    <a:pt x="217919" y="778566"/>
                    <a:pt x="206326" y="761820"/>
                  </a:cubicBezTo>
                  <a:close/>
                </a:path>
              </a:pathLst>
            </a:custGeom>
            <a:solidFill>
              <a:srgbClr val="644E40"/>
            </a:solidFill>
            <a:ln w="128588"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B84EF7C4-1A0D-4695-C41F-D81679503E22}"/>
                </a:ext>
              </a:extLst>
            </p:cNvPr>
            <p:cNvSpPr/>
            <p:nvPr/>
          </p:nvSpPr>
          <p:spPr>
            <a:xfrm>
              <a:off x="7626767" y="4142265"/>
              <a:ext cx="143818" cy="116308"/>
            </a:xfrm>
            <a:custGeom>
              <a:avLst/>
              <a:gdLst>
                <a:gd name="connsiteX0" fmla="*/ 137377 w 143818"/>
                <a:gd name="connsiteY0" fmla="*/ 93114 h 116308"/>
                <a:gd name="connsiteX1" fmla="*/ 137377 w 143818"/>
                <a:gd name="connsiteY1" fmla="*/ 93114 h 116308"/>
                <a:gd name="connsiteX2" fmla="*/ 109038 w 143818"/>
                <a:gd name="connsiteY2" fmla="*/ 84097 h 116308"/>
                <a:gd name="connsiteX3" fmla="*/ 66529 w 143818"/>
                <a:gd name="connsiteY3" fmla="*/ 71216 h 116308"/>
                <a:gd name="connsiteX4" fmla="*/ 12427 w 143818"/>
                <a:gd name="connsiteY4" fmla="*/ 9385 h 116308"/>
                <a:gd name="connsiteX5" fmla="*/ 5987 w 143818"/>
                <a:gd name="connsiteY5" fmla="*/ 2944 h 116308"/>
                <a:gd name="connsiteX6" fmla="*/ 834 w 143818"/>
                <a:gd name="connsiteY6" fmla="*/ 39012 h 116308"/>
                <a:gd name="connsiteX7" fmla="*/ 38190 w 143818"/>
                <a:gd name="connsiteY7" fmla="*/ 98266 h 116308"/>
                <a:gd name="connsiteX8" fmla="*/ 125784 w 143818"/>
                <a:gd name="connsiteY8" fmla="*/ 109860 h 116308"/>
                <a:gd name="connsiteX9" fmla="*/ 143818 w 143818"/>
                <a:gd name="connsiteY9" fmla="*/ 100843 h 116308"/>
                <a:gd name="connsiteX10" fmla="*/ 133513 w 143818"/>
                <a:gd name="connsiteY10" fmla="*/ 103419 h 116308"/>
                <a:gd name="connsiteX11" fmla="*/ 71682 w 143818"/>
                <a:gd name="connsiteY11" fmla="*/ 103419 h 116308"/>
                <a:gd name="connsiteX12" fmla="*/ 25309 w 143818"/>
                <a:gd name="connsiteY12" fmla="*/ 68639 h 116308"/>
                <a:gd name="connsiteX13" fmla="*/ 12427 w 143818"/>
                <a:gd name="connsiteY13" fmla="*/ 44164 h 116308"/>
                <a:gd name="connsiteX14" fmla="*/ 27885 w 143818"/>
                <a:gd name="connsiteY14" fmla="*/ 68639 h 116308"/>
                <a:gd name="connsiteX15" fmla="*/ 81987 w 143818"/>
                <a:gd name="connsiteY15" fmla="*/ 99555 h 116308"/>
                <a:gd name="connsiteX16" fmla="*/ 58801 w 143818"/>
                <a:gd name="connsiteY16" fmla="*/ 85385 h 116308"/>
                <a:gd name="connsiteX17" fmla="*/ 54936 w 143818"/>
                <a:gd name="connsiteY17" fmla="*/ 82809 h 116308"/>
                <a:gd name="connsiteX18" fmla="*/ 54936 w 143818"/>
                <a:gd name="connsiteY18" fmla="*/ 82809 h 116308"/>
                <a:gd name="connsiteX19" fmla="*/ 51072 w 143818"/>
                <a:gd name="connsiteY19" fmla="*/ 80232 h 116308"/>
                <a:gd name="connsiteX20" fmla="*/ 39479 w 143818"/>
                <a:gd name="connsiteY20" fmla="*/ 67351 h 116308"/>
                <a:gd name="connsiteX21" fmla="*/ 54936 w 143818"/>
                <a:gd name="connsiteY21" fmla="*/ 81521 h 116308"/>
                <a:gd name="connsiteX22" fmla="*/ 60089 w 143818"/>
                <a:gd name="connsiteY22" fmla="*/ 84097 h 116308"/>
                <a:gd name="connsiteX23" fmla="*/ 98733 w 143818"/>
                <a:gd name="connsiteY23" fmla="*/ 98266 h 116308"/>
                <a:gd name="connsiteX24" fmla="*/ 137377 w 143818"/>
                <a:gd name="connsiteY24" fmla="*/ 90538 h 11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818" h="116308">
                  <a:moveTo>
                    <a:pt x="137377" y="93114"/>
                  </a:moveTo>
                  <a:cubicBezTo>
                    <a:pt x="137377" y="93114"/>
                    <a:pt x="137377" y="93114"/>
                    <a:pt x="137377" y="93114"/>
                  </a:cubicBezTo>
                  <a:cubicBezTo>
                    <a:pt x="130937" y="91826"/>
                    <a:pt x="120631" y="87961"/>
                    <a:pt x="109038" y="84097"/>
                  </a:cubicBezTo>
                  <a:cubicBezTo>
                    <a:pt x="97445" y="80232"/>
                    <a:pt x="83275" y="76368"/>
                    <a:pt x="66529" y="71216"/>
                  </a:cubicBezTo>
                  <a:cubicBezTo>
                    <a:pt x="33038" y="62199"/>
                    <a:pt x="12427" y="35147"/>
                    <a:pt x="12427" y="9385"/>
                  </a:cubicBezTo>
                  <a:cubicBezTo>
                    <a:pt x="12427" y="-921"/>
                    <a:pt x="9851" y="-2209"/>
                    <a:pt x="5987" y="2944"/>
                  </a:cubicBezTo>
                  <a:cubicBezTo>
                    <a:pt x="2122" y="8096"/>
                    <a:pt x="-1742" y="20978"/>
                    <a:pt x="834" y="39012"/>
                  </a:cubicBezTo>
                  <a:cubicBezTo>
                    <a:pt x="3410" y="57046"/>
                    <a:pt x="15004" y="81521"/>
                    <a:pt x="38190" y="98266"/>
                  </a:cubicBezTo>
                  <a:cubicBezTo>
                    <a:pt x="61377" y="115013"/>
                    <a:pt x="96157" y="122741"/>
                    <a:pt x="125784" y="109860"/>
                  </a:cubicBezTo>
                  <a:cubicBezTo>
                    <a:pt x="138665" y="104707"/>
                    <a:pt x="142530" y="100843"/>
                    <a:pt x="143818" y="100843"/>
                  </a:cubicBezTo>
                  <a:cubicBezTo>
                    <a:pt x="143818" y="100843"/>
                    <a:pt x="139954" y="100843"/>
                    <a:pt x="133513" y="103419"/>
                  </a:cubicBezTo>
                  <a:cubicBezTo>
                    <a:pt x="119343" y="108572"/>
                    <a:pt x="92292" y="111148"/>
                    <a:pt x="71682" y="103419"/>
                  </a:cubicBezTo>
                  <a:cubicBezTo>
                    <a:pt x="51072" y="96979"/>
                    <a:pt x="34326" y="81521"/>
                    <a:pt x="25309" y="68639"/>
                  </a:cubicBezTo>
                  <a:cubicBezTo>
                    <a:pt x="16292" y="54469"/>
                    <a:pt x="12427" y="44164"/>
                    <a:pt x="12427" y="44164"/>
                  </a:cubicBezTo>
                  <a:cubicBezTo>
                    <a:pt x="12427" y="44164"/>
                    <a:pt x="16292" y="55758"/>
                    <a:pt x="27885" y="68639"/>
                  </a:cubicBezTo>
                  <a:cubicBezTo>
                    <a:pt x="39479" y="81521"/>
                    <a:pt x="60089" y="95690"/>
                    <a:pt x="81987" y="99555"/>
                  </a:cubicBezTo>
                  <a:cubicBezTo>
                    <a:pt x="72970" y="95690"/>
                    <a:pt x="65241" y="90538"/>
                    <a:pt x="58801" y="85385"/>
                  </a:cubicBezTo>
                  <a:cubicBezTo>
                    <a:pt x="57512" y="85385"/>
                    <a:pt x="56224" y="84097"/>
                    <a:pt x="54936" y="82809"/>
                  </a:cubicBezTo>
                  <a:cubicBezTo>
                    <a:pt x="54936" y="82809"/>
                    <a:pt x="54936" y="82809"/>
                    <a:pt x="54936" y="82809"/>
                  </a:cubicBezTo>
                  <a:cubicBezTo>
                    <a:pt x="54936" y="82809"/>
                    <a:pt x="52360" y="82809"/>
                    <a:pt x="51072" y="80232"/>
                  </a:cubicBezTo>
                  <a:cubicBezTo>
                    <a:pt x="43343" y="73792"/>
                    <a:pt x="39479" y="67351"/>
                    <a:pt x="39479" y="67351"/>
                  </a:cubicBezTo>
                  <a:cubicBezTo>
                    <a:pt x="39479" y="67351"/>
                    <a:pt x="44631" y="73792"/>
                    <a:pt x="54936" y="81521"/>
                  </a:cubicBezTo>
                  <a:cubicBezTo>
                    <a:pt x="56224" y="81521"/>
                    <a:pt x="58801" y="82809"/>
                    <a:pt x="60089" y="84097"/>
                  </a:cubicBezTo>
                  <a:cubicBezTo>
                    <a:pt x="70394" y="90538"/>
                    <a:pt x="83275" y="96979"/>
                    <a:pt x="98733" y="98266"/>
                  </a:cubicBezTo>
                  <a:cubicBezTo>
                    <a:pt x="116767" y="99555"/>
                    <a:pt x="129648" y="94402"/>
                    <a:pt x="137377" y="90538"/>
                  </a:cubicBezTo>
                  <a:close/>
                </a:path>
              </a:pathLst>
            </a:custGeom>
            <a:solidFill>
              <a:srgbClr val="644E40"/>
            </a:solidFill>
            <a:ln w="128588"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F30DB327-581F-65A0-6C68-E00361D30E4B}"/>
                </a:ext>
              </a:extLst>
            </p:cNvPr>
            <p:cNvSpPr/>
            <p:nvPr/>
          </p:nvSpPr>
          <p:spPr>
            <a:xfrm>
              <a:off x="7624332" y="4775428"/>
              <a:ext cx="99880" cy="101678"/>
            </a:xfrm>
            <a:custGeom>
              <a:avLst/>
              <a:gdLst>
                <a:gd name="connsiteX0" fmla="*/ 50931 w 99880"/>
                <a:gd name="connsiteY0" fmla="*/ 22871 h 101678"/>
                <a:gd name="connsiteX1" fmla="*/ 81847 w 99880"/>
                <a:gd name="connsiteY1" fmla="*/ 972 h 101678"/>
                <a:gd name="connsiteX2" fmla="*/ 27745 w 99880"/>
                <a:gd name="connsiteY2" fmla="*/ 28023 h 101678"/>
                <a:gd name="connsiteX3" fmla="*/ 3270 w 99880"/>
                <a:gd name="connsiteY3" fmla="*/ 69244 h 101678"/>
                <a:gd name="connsiteX4" fmla="*/ 8422 w 99880"/>
                <a:gd name="connsiteY4" fmla="*/ 96295 h 101678"/>
                <a:gd name="connsiteX5" fmla="*/ 58660 w 99880"/>
                <a:gd name="connsiteY5" fmla="*/ 52498 h 101678"/>
                <a:gd name="connsiteX6" fmla="*/ 99880 w 99880"/>
                <a:gd name="connsiteY6" fmla="*/ 9989 h 101678"/>
                <a:gd name="connsiteX7" fmla="*/ 99880 w 99880"/>
                <a:gd name="connsiteY7" fmla="*/ 9989 h 101678"/>
                <a:gd name="connsiteX8" fmla="*/ 72830 w 99880"/>
                <a:gd name="connsiteY8" fmla="*/ 20294 h 101678"/>
                <a:gd name="connsiteX9" fmla="*/ 47067 w 99880"/>
                <a:gd name="connsiteY9" fmla="*/ 42193 h 101678"/>
                <a:gd name="connsiteX10" fmla="*/ 40626 w 99880"/>
                <a:gd name="connsiteY10" fmla="*/ 51210 h 101678"/>
                <a:gd name="connsiteX11" fmla="*/ 62524 w 99880"/>
                <a:gd name="connsiteY11" fmla="*/ 24159 h 101678"/>
                <a:gd name="connsiteX12" fmla="*/ 27745 w 99880"/>
                <a:gd name="connsiteY12" fmla="*/ 53786 h 101678"/>
                <a:gd name="connsiteX13" fmla="*/ 14863 w 99880"/>
                <a:gd name="connsiteY13" fmla="*/ 70532 h 101678"/>
                <a:gd name="connsiteX14" fmla="*/ 23880 w 99880"/>
                <a:gd name="connsiteY14" fmla="*/ 53786 h 101678"/>
                <a:gd name="connsiteX15" fmla="*/ 50931 w 99880"/>
                <a:gd name="connsiteY15" fmla="*/ 24159 h 10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1678">
                  <a:moveTo>
                    <a:pt x="50931" y="22871"/>
                  </a:moveTo>
                  <a:cubicBezTo>
                    <a:pt x="74118" y="4837"/>
                    <a:pt x="120491" y="-2892"/>
                    <a:pt x="81847" y="972"/>
                  </a:cubicBezTo>
                  <a:cubicBezTo>
                    <a:pt x="59948" y="4837"/>
                    <a:pt x="40626" y="15142"/>
                    <a:pt x="27745" y="28023"/>
                  </a:cubicBezTo>
                  <a:cubicBezTo>
                    <a:pt x="14863" y="40905"/>
                    <a:pt x="7134" y="56362"/>
                    <a:pt x="3270" y="69244"/>
                  </a:cubicBezTo>
                  <a:cubicBezTo>
                    <a:pt x="-4459" y="95007"/>
                    <a:pt x="3270" y="110465"/>
                    <a:pt x="8422" y="96295"/>
                  </a:cubicBezTo>
                  <a:cubicBezTo>
                    <a:pt x="16151" y="78261"/>
                    <a:pt x="32897" y="64091"/>
                    <a:pt x="58660" y="52498"/>
                  </a:cubicBezTo>
                  <a:cubicBezTo>
                    <a:pt x="84423" y="42193"/>
                    <a:pt x="93440" y="19006"/>
                    <a:pt x="99880" y="9989"/>
                  </a:cubicBezTo>
                  <a:cubicBezTo>
                    <a:pt x="99880" y="9989"/>
                    <a:pt x="99880" y="9989"/>
                    <a:pt x="99880" y="9989"/>
                  </a:cubicBezTo>
                  <a:cubicBezTo>
                    <a:pt x="93440" y="9989"/>
                    <a:pt x="83135" y="13854"/>
                    <a:pt x="72830" y="20294"/>
                  </a:cubicBezTo>
                  <a:cubicBezTo>
                    <a:pt x="62524" y="26735"/>
                    <a:pt x="53507" y="34464"/>
                    <a:pt x="47067" y="42193"/>
                  </a:cubicBezTo>
                  <a:cubicBezTo>
                    <a:pt x="44490" y="46057"/>
                    <a:pt x="41914" y="48634"/>
                    <a:pt x="40626" y="51210"/>
                  </a:cubicBezTo>
                  <a:cubicBezTo>
                    <a:pt x="43202" y="46057"/>
                    <a:pt x="50931" y="34464"/>
                    <a:pt x="62524" y="24159"/>
                  </a:cubicBezTo>
                  <a:cubicBezTo>
                    <a:pt x="48355" y="31888"/>
                    <a:pt x="36761" y="43481"/>
                    <a:pt x="27745" y="53786"/>
                  </a:cubicBezTo>
                  <a:cubicBezTo>
                    <a:pt x="20016" y="62803"/>
                    <a:pt x="14863" y="70532"/>
                    <a:pt x="14863" y="70532"/>
                  </a:cubicBezTo>
                  <a:cubicBezTo>
                    <a:pt x="14863" y="70532"/>
                    <a:pt x="17439" y="62803"/>
                    <a:pt x="23880" y="53786"/>
                  </a:cubicBezTo>
                  <a:cubicBezTo>
                    <a:pt x="30321" y="43481"/>
                    <a:pt x="39338" y="31888"/>
                    <a:pt x="50931" y="24159"/>
                  </a:cubicBezTo>
                  <a:close/>
                </a:path>
              </a:pathLst>
            </a:custGeom>
            <a:solidFill>
              <a:srgbClr val="644E40"/>
            </a:solidFill>
            <a:ln w="128588"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E30D5952-6C91-7800-1874-3BF96DE78004}"/>
                </a:ext>
              </a:extLst>
            </p:cNvPr>
            <p:cNvSpPr/>
            <p:nvPr/>
          </p:nvSpPr>
          <p:spPr>
            <a:xfrm>
              <a:off x="7636618" y="4655077"/>
              <a:ext cx="81153" cy="104659"/>
            </a:xfrm>
            <a:custGeom>
              <a:avLst/>
              <a:gdLst>
                <a:gd name="connsiteX0" fmla="*/ 54102 w 81153"/>
                <a:gd name="connsiteY0" fmla="*/ 87832 h 104659"/>
                <a:gd name="connsiteX1" fmla="*/ 79865 w 81153"/>
                <a:gd name="connsiteY1" fmla="*/ 91696 h 104659"/>
                <a:gd name="connsiteX2" fmla="*/ 79865 w 81153"/>
                <a:gd name="connsiteY2" fmla="*/ 91696 h 104659"/>
                <a:gd name="connsiteX3" fmla="*/ 66983 w 81153"/>
                <a:gd name="connsiteY3" fmla="*/ 74950 h 104659"/>
                <a:gd name="connsiteX4" fmla="*/ 46373 w 81153"/>
                <a:gd name="connsiteY4" fmla="*/ 56916 h 104659"/>
                <a:gd name="connsiteX5" fmla="*/ 12881 w 81153"/>
                <a:gd name="connsiteY5" fmla="*/ 6678 h 104659"/>
                <a:gd name="connsiteX6" fmla="*/ 0 w 81153"/>
                <a:gd name="connsiteY6" fmla="*/ 29865 h 104659"/>
                <a:gd name="connsiteX7" fmla="*/ 11593 w 81153"/>
                <a:gd name="connsiteY7" fmla="*/ 74950 h 104659"/>
                <a:gd name="connsiteX8" fmla="*/ 66983 w 81153"/>
                <a:gd name="connsiteY8" fmla="*/ 104578 h 104659"/>
                <a:gd name="connsiteX9" fmla="*/ 81153 w 81153"/>
                <a:gd name="connsiteY9" fmla="*/ 100713 h 104659"/>
                <a:gd name="connsiteX10" fmla="*/ 73424 w 81153"/>
                <a:gd name="connsiteY10" fmla="*/ 100713 h 104659"/>
                <a:gd name="connsiteX11" fmla="*/ 33492 w 81153"/>
                <a:gd name="connsiteY11" fmla="*/ 85255 h 104659"/>
                <a:gd name="connsiteX12" fmla="*/ 12881 w 81153"/>
                <a:gd name="connsiteY12" fmla="*/ 50475 h 104659"/>
                <a:gd name="connsiteX13" fmla="*/ 9017 w 81153"/>
                <a:gd name="connsiteY13" fmla="*/ 32441 h 104659"/>
                <a:gd name="connsiteX14" fmla="*/ 15458 w 81153"/>
                <a:gd name="connsiteY14" fmla="*/ 50475 h 104659"/>
                <a:gd name="connsiteX15" fmla="*/ 42509 w 81153"/>
                <a:gd name="connsiteY15" fmla="*/ 83967 h 104659"/>
                <a:gd name="connsiteX16" fmla="*/ 28339 w 81153"/>
                <a:gd name="connsiteY16" fmla="*/ 62069 h 104659"/>
                <a:gd name="connsiteX17" fmla="*/ 25763 w 81153"/>
                <a:gd name="connsiteY17" fmla="*/ 55628 h 104659"/>
                <a:gd name="connsiteX18" fmla="*/ 29627 w 81153"/>
                <a:gd name="connsiteY18" fmla="*/ 64645 h 104659"/>
                <a:gd name="connsiteX19" fmla="*/ 51526 w 81153"/>
                <a:gd name="connsiteY19" fmla="*/ 86544 h 10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153" h="104659">
                  <a:moveTo>
                    <a:pt x="54102" y="87832"/>
                  </a:moveTo>
                  <a:cubicBezTo>
                    <a:pt x="64407" y="94272"/>
                    <a:pt x="74713" y="92984"/>
                    <a:pt x="79865" y="91696"/>
                  </a:cubicBezTo>
                  <a:cubicBezTo>
                    <a:pt x="79865" y="91696"/>
                    <a:pt x="79865" y="91696"/>
                    <a:pt x="79865" y="91696"/>
                  </a:cubicBezTo>
                  <a:cubicBezTo>
                    <a:pt x="76000" y="87832"/>
                    <a:pt x="72136" y="81391"/>
                    <a:pt x="66983" y="74950"/>
                  </a:cubicBezTo>
                  <a:cubicBezTo>
                    <a:pt x="61831" y="68509"/>
                    <a:pt x="56678" y="62069"/>
                    <a:pt x="46373" y="56916"/>
                  </a:cubicBezTo>
                  <a:cubicBezTo>
                    <a:pt x="24475" y="44035"/>
                    <a:pt x="14170" y="24712"/>
                    <a:pt x="12881" y="6678"/>
                  </a:cubicBezTo>
                  <a:cubicBezTo>
                    <a:pt x="12881" y="-8779"/>
                    <a:pt x="1288" y="4102"/>
                    <a:pt x="0" y="29865"/>
                  </a:cubicBezTo>
                  <a:cubicBezTo>
                    <a:pt x="0" y="42747"/>
                    <a:pt x="1288" y="59492"/>
                    <a:pt x="11593" y="74950"/>
                  </a:cubicBezTo>
                  <a:cubicBezTo>
                    <a:pt x="21898" y="91696"/>
                    <a:pt x="42509" y="105866"/>
                    <a:pt x="66983" y="104578"/>
                  </a:cubicBezTo>
                  <a:cubicBezTo>
                    <a:pt x="77289" y="104578"/>
                    <a:pt x="81153" y="102001"/>
                    <a:pt x="81153" y="100713"/>
                  </a:cubicBezTo>
                  <a:cubicBezTo>
                    <a:pt x="81153" y="100713"/>
                    <a:pt x="78577" y="100713"/>
                    <a:pt x="73424" y="100713"/>
                  </a:cubicBezTo>
                  <a:cubicBezTo>
                    <a:pt x="63119" y="100713"/>
                    <a:pt x="43797" y="95561"/>
                    <a:pt x="33492" y="85255"/>
                  </a:cubicBezTo>
                  <a:cubicBezTo>
                    <a:pt x="23187" y="76238"/>
                    <a:pt x="15458" y="62069"/>
                    <a:pt x="12881" y="50475"/>
                  </a:cubicBezTo>
                  <a:cubicBezTo>
                    <a:pt x="10305" y="40170"/>
                    <a:pt x="9017" y="32441"/>
                    <a:pt x="9017" y="32441"/>
                  </a:cubicBezTo>
                  <a:cubicBezTo>
                    <a:pt x="9017" y="32441"/>
                    <a:pt x="10305" y="40170"/>
                    <a:pt x="15458" y="50475"/>
                  </a:cubicBezTo>
                  <a:cubicBezTo>
                    <a:pt x="20611" y="60781"/>
                    <a:pt x="29627" y="74950"/>
                    <a:pt x="42509" y="83967"/>
                  </a:cubicBezTo>
                  <a:cubicBezTo>
                    <a:pt x="36068" y="77527"/>
                    <a:pt x="30916" y="69798"/>
                    <a:pt x="28339" y="62069"/>
                  </a:cubicBezTo>
                  <a:cubicBezTo>
                    <a:pt x="27051" y="58204"/>
                    <a:pt x="27051" y="58204"/>
                    <a:pt x="25763" y="55628"/>
                  </a:cubicBezTo>
                  <a:cubicBezTo>
                    <a:pt x="25763" y="58204"/>
                    <a:pt x="28339" y="60781"/>
                    <a:pt x="29627" y="64645"/>
                  </a:cubicBezTo>
                  <a:cubicBezTo>
                    <a:pt x="33492" y="72374"/>
                    <a:pt x="41221" y="81391"/>
                    <a:pt x="51526" y="86544"/>
                  </a:cubicBezTo>
                  <a:close/>
                </a:path>
              </a:pathLst>
            </a:custGeom>
            <a:solidFill>
              <a:srgbClr val="644E40"/>
            </a:solidFill>
            <a:ln w="128588"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FD11740E-1C14-99F7-650F-4DDBBC785376}"/>
                </a:ext>
              </a:extLst>
            </p:cNvPr>
            <p:cNvSpPr/>
            <p:nvPr/>
          </p:nvSpPr>
          <p:spPr>
            <a:xfrm>
              <a:off x="7808344" y="4755717"/>
              <a:ext cx="95275" cy="49163"/>
            </a:xfrm>
            <a:custGeom>
              <a:avLst/>
              <a:gdLst>
                <a:gd name="connsiteX0" fmla="*/ 47259 w 95275"/>
                <a:gd name="connsiteY0" fmla="*/ 7801 h 49163"/>
                <a:gd name="connsiteX1" fmla="*/ 24072 w 95275"/>
                <a:gd name="connsiteY1" fmla="*/ 7801 h 49163"/>
                <a:gd name="connsiteX2" fmla="*/ 7326 w 95275"/>
                <a:gd name="connsiteY2" fmla="*/ 15530 h 49163"/>
                <a:gd name="connsiteX3" fmla="*/ 7326 w 95275"/>
                <a:gd name="connsiteY3" fmla="*/ 15530 h 49163"/>
                <a:gd name="connsiteX4" fmla="*/ 26648 w 95275"/>
                <a:gd name="connsiteY4" fmla="*/ 25835 h 49163"/>
                <a:gd name="connsiteX5" fmla="*/ 51123 w 95275"/>
                <a:gd name="connsiteY5" fmla="*/ 25835 h 49163"/>
                <a:gd name="connsiteX6" fmla="*/ 61428 w 95275"/>
                <a:gd name="connsiteY6" fmla="*/ 21971 h 49163"/>
                <a:gd name="connsiteX7" fmla="*/ 52411 w 95275"/>
                <a:gd name="connsiteY7" fmla="*/ 25835 h 49163"/>
                <a:gd name="connsiteX8" fmla="*/ 33089 w 95275"/>
                <a:gd name="connsiteY8" fmla="*/ 30988 h 49163"/>
                <a:gd name="connsiteX9" fmla="*/ 66581 w 95275"/>
                <a:gd name="connsiteY9" fmla="*/ 28412 h 49163"/>
                <a:gd name="connsiteX10" fmla="*/ 80750 w 95275"/>
                <a:gd name="connsiteY10" fmla="*/ 21971 h 49163"/>
                <a:gd name="connsiteX11" fmla="*/ 67869 w 95275"/>
                <a:gd name="connsiteY11" fmla="*/ 30988 h 49163"/>
                <a:gd name="connsiteX12" fmla="*/ 36954 w 95275"/>
                <a:gd name="connsiteY12" fmla="*/ 38717 h 49163"/>
                <a:gd name="connsiteX13" fmla="*/ 7326 w 95275"/>
                <a:gd name="connsiteY13" fmla="*/ 34852 h 49163"/>
                <a:gd name="connsiteX14" fmla="*/ 53699 w 95275"/>
                <a:gd name="connsiteY14" fmla="*/ 47734 h 49163"/>
                <a:gd name="connsiteX15" fmla="*/ 87191 w 95275"/>
                <a:gd name="connsiteY15" fmla="*/ 27124 h 49163"/>
                <a:gd name="connsiteX16" fmla="*/ 89767 w 95275"/>
                <a:gd name="connsiteY16" fmla="*/ 2649 h 49163"/>
                <a:gd name="connsiteX17" fmla="*/ 45971 w 95275"/>
                <a:gd name="connsiteY17" fmla="*/ 9090 h 4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75" h="49163">
                  <a:moveTo>
                    <a:pt x="47259" y="7801"/>
                  </a:moveTo>
                  <a:cubicBezTo>
                    <a:pt x="38242" y="3937"/>
                    <a:pt x="30513" y="5225"/>
                    <a:pt x="24072" y="7801"/>
                  </a:cubicBezTo>
                  <a:cubicBezTo>
                    <a:pt x="17631" y="10378"/>
                    <a:pt x="11191" y="12954"/>
                    <a:pt x="7326" y="15530"/>
                  </a:cubicBezTo>
                  <a:cubicBezTo>
                    <a:pt x="7326" y="15530"/>
                    <a:pt x="7326" y="15530"/>
                    <a:pt x="7326" y="15530"/>
                  </a:cubicBezTo>
                  <a:cubicBezTo>
                    <a:pt x="9903" y="19395"/>
                    <a:pt x="16343" y="24547"/>
                    <a:pt x="26648" y="25835"/>
                  </a:cubicBezTo>
                  <a:cubicBezTo>
                    <a:pt x="35665" y="28412"/>
                    <a:pt x="44682" y="25835"/>
                    <a:pt x="51123" y="25835"/>
                  </a:cubicBezTo>
                  <a:cubicBezTo>
                    <a:pt x="57564" y="23259"/>
                    <a:pt x="61428" y="21971"/>
                    <a:pt x="61428" y="21971"/>
                  </a:cubicBezTo>
                  <a:cubicBezTo>
                    <a:pt x="61428" y="21971"/>
                    <a:pt x="57564" y="24547"/>
                    <a:pt x="52411" y="25835"/>
                  </a:cubicBezTo>
                  <a:cubicBezTo>
                    <a:pt x="47259" y="28412"/>
                    <a:pt x="39530" y="29700"/>
                    <a:pt x="33089" y="30988"/>
                  </a:cubicBezTo>
                  <a:cubicBezTo>
                    <a:pt x="44682" y="33564"/>
                    <a:pt x="57564" y="30988"/>
                    <a:pt x="66581" y="28412"/>
                  </a:cubicBezTo>
                  <a:cubicBezTo>
                    <a:pt x="75598" y="25835"/>
                    <a:pt x="80750" y="21971"/>
                    <a:pt x="80750" y="21971"/>
                  </a:cubicBezTo>
                  <a:cubicBezTo>
                    <a:pt x="80750" y="21971"/>
                    <a:pt x="76886" y="27124"/>
                    <a:pt x="67869" y="30988"/>
                  </a:cubicBezTo>
                  <a:cubicBezTo>
                    <a:pt x="60140" y="34852"/>
                    <a:pt x="48547" y="38717"/>
                    <a:pt x="36954" y="38717"/>
                  </a:cubicBezTo>
                  <a:cubicBezTo>
                    <a:pt x="13767" y="38717"/>
                    <a:pt x="-13284" y="11666"/>
                    <a:pt x="7326" y="34852"/>
                  </a:cubicBezTo>
                  <a:cubicBezTo>
                    <a:pt x="21496" y="47734"/>
                    <a:pt x="39530" y="51598"/>
                    <a:pt x="53699" y="47734"/>
                  </a:cubicBezTo>
                  <a:cubicBezTo>
                    <a:pt x="69157" y="45158"/>
                    <a:pt x="80750" y="36141"/>
                    <a:pt x="87191" y="27124"/>
                  </a:cubicBezTo>
                  <a:cubicBezTo>
                    <a:pt x="100073" y="9090"/>
                    <a:pt x="94920" y="-6368"/>
                    <a:pt x="89767" y="2649"/>
                  </a:cubicBezTo>
                  <a:cubicBezTo>
                    <a:pt x="80750" y="14242"/>
                    <a:pt x="64005" y="16818"/>
                    <a:pt x="45971" y="9090"/>
                  </a:cubicBezTo>
                  <a:close/>
                </a:path>
              </a:pathLst>
            </a:custGeom>
            <a:solidFill>
              <a:srgbClr val="644E40"/>
            </a:solidFill>
            <a:ln w="128588"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D446CC7-B09B-FC2B-8B3A-7BBA3D6E1DD7}"/>
                </a:ext>
              </a:extLst>
            </p:cNvPr>
            <p:cNvSpPr/>
            <p:nvPr/>
          </p:nvSpPr>
          <p:spPr>
            <a:xfrm>
              <a:off x="7834992" y="1130947"/>
              <a:ext cx="10305" cy="560343"/>
            </a:xfrm>
            <a:custGeom>
              <a:avLst/>
              <a:gdLst>
                <a:gd name="connsiteX0" fmla="*/ 0 w 10305"/>
                <a:gd name="connsiteY0" fmla="*/ 555191 h 560343"/>
                <a:gd name="connsiteX1" fmla="*/ 5153 w 10305"/>
                <a:gd name="connsiteY1" fmla="*/ 560344 h 560343"/>
                <a:gd name="connsiteX2" fmla="*/ 10305 w 10305"/>
                <a:gd name="connsiteY2" fmla="*/ 555191 h 560343"/>
                <a:gd name="connsiteX3" fmla="*/ 10305 w 10305"/>
                <a:gd name="connsiteY3" fmla="*/ 5153 h 560343"/>
                <a:gd name="connsiteX4" fmla="*/ 5153 w 10305"/>
                <a:gd name="connsiteY4" fmla="*/ 0 h 560343"/>
                <a:gd name="connsiteX5" fmla="*/ 0 w 10305"/>
                <a:gd name="connsiteY5" fmla="*/ 5153 h 560343"/>
                <a:gd name="connsiteX6" fmla="*/ 0 w 10305"/>
                <a:gd name="connsiteY6" fmla="*/ 555191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0" y="555191"/>
                  </a:moveTo>
                  <a:cubicBezTo>
                    <a:pt x="0" y="555191"/>
                    <a:pt x="2576" y="560344"/>
                    <a:pt x="5153" y="560344"/>
                  </a:cubicBezTo>
                  <a:cubicBezTo>
                    <a:pt x="7729" y="560344"/>
                    <a:pt x="10305" y="557767"/>
                    <a:pt x="10305" y="555191"/>
                  </a:cubicBezTo>
                  <a:lnTo>
                    <a:pt x="10305" y="5153"/>
                  </a:lnTo>
                  <a:cubicBezTo>
                    <a:pt x="10305" y="5153"/>
                    <a:pt x="7729" y="0"/>
                    <a:pt x="5153" y="0"/>
                  </a:cubicBezTo>
                  <a:cubicBezTo>
                    <a:pt x="2576" y="0"/>
                    <a:pt x="0" y="2576"/>
                    <a:pt x="0" y="5153"/>
                  </a:cubicBezTo>
                  <a:lnTo>
                    <a:pt x="0" y="555191"/>
                  </a:lnTo>
                  <a:close/>
                </a:path>
              </a:pathLst>
            </a:custGeom>
            <a:solidFill>
              <a:srgbClr val="644E40"/>
            </a:solidFill>
            <a:ln w="128588"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F877CB51-BAC5-ABA1-EE9B-1CB729F85E62}"/>
                </a:ext>
              </a:extLst>
            </p:cNvPr>
            <p:cNvSpPr/>
            <p:nvPr/>
          </p:nvSpPr>
          <p:spPr>
            <a:xfrm>
              <a:off x="7828552" y="1092302"/>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2" y="25763"/>
                    <a:pt x="12881" y="25763"/>
                  </a:cubicBezTo>
                  <a:cubicBezTo>
                    <a:pt x="20610" y="25763"/>
                    <a:pt x="25763" y="20610"/>
                    <a:pt x="25763" y="12881"/>
                  </a:cubicBezTo>
                  <a:cubicBezTo>
                    <a:pt x="25763" y="5153"/>
                    <a:pt x="20610" y="0"/>
                    <a:pt x="12881" y="0"/>
                  </a:cubicBezTo>
                  <a:cubicBezTo>
                    <a:pt x="5152" y="0"/>
                    <a:pt x="0" y="5153"/>
                    <a:pt x="0" y="12881"/>
                  </a:cubicBezTo>
                  <a:close/>
                </a:path>
              </a:pathLst>
            </a:custGeom>
            <a:solidFill>
              <a:srgbClr val="644E40"/>
            </a:solidFill>
            <a:ln w="128588"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A5AB14CA-05B2-5279-ECAB-43AD37A4E74F}"/>
                </a:ext>
              </a:extLst>
            </p:cNvPr>
            <p:cNvSpPr/>
            <p:nvPr/>
          </p:nvSpPr>
          <p:spPr>
            <a:xfrm>
              <a:off x="7823399" y="1049794"/>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422400C2-7A3B-E88F-0C23-8F2C8A3E4B08}"/>
                </a:ext>
              </a:extLst>
            </p:cNvPr>
            <p:cNvSpPr/>
            <p:nvPr/>
          </p:nvSpPr>
          <p:spPr>
            <a:xfrm>
              <a:off x="7827264" y="1704172"/>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2" y="0"/>
                    <a:pt x="0" y="5153"/>
                    <a:pt x="0" y="12881"/>
                  </a:cubicBezTo>
                  <a:cubicBezTo>
                    <a:pt x="0" y="20610"/>
                    <a:pt x="5152"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3330BC4F-3F72-316A-A592-87DD7F0EE9BE}"/>
                </a:ext>
              </a:extLst>
            </p:cNvPr>
            <p:cNvSpPr/>
            <p:nvPr/>
          </p:nvSpPr>
          <p:spPr>
            <a:xfrm>
              <a:off x="7824687" y="1737664"/>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97A5CD21-8FDD-6308-38A7-79678276C7E7}"/>
                </a:ext>
              </a:extLst>
            </p:cNvPr>
            <p:cNvSpPr/>
            <p:nvPr/>
          </p:nvSpPr>
          <p:spPr>
            <a:xfrm>
              <a:off x="7834992" y="5129353"/>
              <a:ext cx="10305" cy="560343"/>
            </a:xfrm>
            <a:custGeom>
              <a:avLst/>
              <a:gdLst>
                <a:gd name="connsiteX0" fmla="*/ 0 w 10305"/>
                <a:gd name="connsiteY0" fmla="*/ 555191 h 560343"/>
                <a:gd name="connsiteX1" fmla="*/ 5153 w 10305"/>
                <a:gd name="connsiteY1" fmla="*/ 560343 h 560343"/>
                <a:gd name="connsiteX2" fmla="*/ 10305 w 10305"/>
                <a:gd name="connsiteY2" fmla="*/ 555191 h 560343"/>
                <a:gd name="connsiteX3" fmla="*/ 10305 w 10305"/>
                <a:gd name="connsiteY3" fmla="*/ 5153 h 560343"/>
                <a:gd name="connsiteX4" fmla="*/ 5153 w 10305"/>
                <a:gd name="connsiteY4" fmla="*/ 0 h 560343"/>
                <a:gd name="connsiteX5" fmla="*/ 0 w 10305"/>
                <a:gd name="connsiteY5" fmla="*/ 5153 h 560343"/>
                <a:gd name="connsiteX6" fmla="*/ 0 w 10305"/>
                <a:gd name="connsiteY6" fmla="*/ 555191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0" y="555191"/>
                  </a:moveTo>
                  <a:cubicBezTo>
                    <a:pt x="0" y="555191"/>
                    <a:pt x="2576" y="560343"/>
                    <a:pt x="5153" y="560343"/>
                  </a:cubicBezTo>
                  <a:cubicBezTo>
                    <a:pt x="7729" y="560343"/>
                    <a:pt x="10305" y="557767"/>
                    <a:pt x="10305" y="555191"/>
                  </a:cubicBezTo>
                  <a:lnTo>
                    <a:pt x="10305" y="5153"/>
                  </a:lnTo>
                  <a:cubicBezTo>
                    <a:pt x="10305" y="5153"/>
                    <a:pt x="7729" y="0"/>
                    <a:pt x="5153" y="0"/>
                  </a:cubicBezTo>
                  <a:cubicBezTo>
                    <a:pt x="2576" y="0"/>
                    <a:pt x="0" y="2576"/>
                    <a:pt x="0" y="5153"/>
                  </a:cubicBezTo>
                  <a:lnTo>
                    <a:pt x="0" y="555191"/>
                  </a:lnTo>
                  <a:close/>
                </a:path>
              </a:pathLst>
            </a:custGeom>
            <a:solidFill>
              <a:srgbClr val="644E40"/>
            </a:solidFill>
            <a:ln w="128588"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7DDFCF09-0FFE-C813-88AC-D606C4253A22}"/>
                </a:ext>
              </a:extLst>
            </p:cNvPr>
            <p:cNvSpPr/>
            <p:nvPr/>
          </p:nvSpPr>
          <p:spPr>
            <a:xfrm>
              <a:off x="7828552" y="5090708"/>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2" y="25763"/>
                    <a:pt x="12881" y="25763"/>
                  </a:cubicBezTo>
                  <a:cubicBezTo>
                    <a:pt x="20610" y="25763"/>
                    <a:pt x="25763" y="20610"/>
                    <a:pt x="25763" y="12881"/>
                  </a:cubicBezTo>
                  <a:cubicBezTo>
                    <a:pt x="25763" y="5152"/>
                    <a:pt x="20610" y="0"/>
                    <a:pt x="12881" y="0"/>
                  </a:cubicBezTo>
                  <a:cubicBezTo>
                    <a:pt x="5152" y="0"/>
                    <a:pt x="0" y="5152"/>
                    <a:pt x="0" y="12881"/>
                  </a:cubicBezTo>
                  <a:close/>
                </a:path>
              </a:pathLst>
            </a:custGeom>
            <a:solidFill>
              <a:srgbClr val="644E40"/>
            </a:solidFill>
            <a:ln w="128588"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6735F2E4-3B82-2455-4FFE-1CA23AE6354A}"/>
                </a:ext>
              </a:extLst>
            </p:cNvPr>
            <p:cNvSpPr/>
            <p:nvPr/>
          </p:nvSpPr>
          <p:spPr>
            <a:xfrm>
              <a:off x="7824687" y="5048199"/>
              <a:ext cx="33491" cy="33492"/>
            </a:xfrm>
            <a:custGeom>
              <a:avLst/>
              <a:gdLst>
                <a:gd name="connsiteX0" fmla="*/ 33492 w 33491"/>
                <a:gd name="connsiteY0" fmla="*/ 16746 h 33492"/>
                <a:gd name="connsiteX1" fmla="*/ 16746 w 33491"/>
                <a:gd name="connsiteY1" fmla="*/ 0 h 33492"/>
                <a:gd name="connsiteX2" fmla="*/ 0 w 33491"/>
                <a:gd name="connsiteY2" fmla="*/ 16746 h 33492"/>
                <a:gd name="connsiteX3" fmla="*/ 16746 w 33491"/>
                <a:gd name="connsiteY3" fmla="*/ 33492 h 33492"/>
                <a:gd name="connsiteX4" fmla="*/ 33492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B97D76A6-6425-2118-34BF-BCB6863768C2}"/>
                </a:ext>
              </a:extLst>
            </p:cNvPr>
            <p:cNvSpPr/>
            <p:nvPr/>
          </p:nvSpPr>
          <p:spPr>
            <a:xfrm>
              <a:off x="7828552" y="5702578"/>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2" y="25763"/>
                    <a:pt x="12881" y="25763"/>
                  </a:cubicBezTo>
                  <a:cubicBezTo>
                    <a:pt x="20610" y="25763"/>
                    <a:pt x="25763" y="20610"/>
                    <a:pt x="25763" y="12881"/>
                  </a:cubicBezTo>
                  <a:cubicBezTo>
                    <a:pt x="25763" y="5152"/>
                    <a:pt x="20610" y="0"/>
                    <a:pt x="12881" y="0"/>
                  </a:cubicBezTo>
                  <a:cubicBezTo>
                    <a:pt x="5152" y="0"/>
                    <a:pt x="0" y="5152"/>
                    <a:pt x="0" y="12881"/>
                  </a:cubicBezTo>
                  <a:close/>
                </a:path>
              </a:pathLst>
            </a:custGeom>
            <a:solidFill>
              <a:srgbClr val="644E40"/>
            </a:solidFill>
            <a:ln w="128588"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55FF4996-CA2F-59DD-D876-DC63A928E6A6}"/>
                </a:ext>
              </a:extLst>
            </p:cNvPr>
            <p:cNvSpPr/>
            <p:nvPr/>
          </p:nvSpPr>
          <p:spPr>
            <a:xfrm>
              <a:off x="7823399" y="5737357"/>
              <a:ext cx="33491" cy="33492"/>
            </a:xfrm>
            <a:custGeom>
              <a:avLst/>
              <a:gdLst>
                <a:gd name="connsiteX0" fmla="*/ 0 w 33491"/>
                <a:gd name="connsiteY0" fmla="*/ 16746 h 33492"/>
                <a:gd name="connsiteX1" fmla="*/ 16746 w 33491"/>
                <a:gd name="connsiteY1" fmla="*/ 33492 h 33492"/>
                <a:gd name="connsiteX2" fmla="*/ 33492 w 33491"/>
                <a:gd name="connsiteY2" fmla="*/ 16746 h 33492"/>
                <a:gd name="connsiteX3" fmla="*/ 16746 w 33491"/>
                <a:gd name="connsiteY3" fmla="*/ 0 h 33492"/>
                <a:gd name="connsiteX4" fmla="*/ 0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2831F02C-A503-33EA-3E41-AC53B4DFA262}"/>
                </a:ext>
              </a:extLst>
            </p:cNvPr>
            <p:cNvSpPr/>
            <p:nvPr/>
          </p:nvSpPr>
          <p:spPr>
            <a:xfrm>
              <a:off x="7314583" y="1185049"/>
              <a:ext cx="380002" cy="380003"/>
            </a:xfrm>
            <a:custGeom>
              <a:avLst/>
              <a:gdLst>
                <a:gd name="connsiteX0" fmla="*/ 336205 w 380002"/>
                <a:gd name="connsiteY0" fmla="*/ 0 h 380003"/>
                <a:gd name="connsiteX1" fmla="*/ 332341 w 380002"/>
                <a:gd name="connsiteY1" fmla="*/ 3864 h 380003"/>
                <a:gd name="connsiteX2" fmla="*/ 332341 w 380002"/>
                <a:gd name="connsiteY2" fmla="*/ 39933 h 380003"/>
                <a:gd name="connsiteX3" fmla="*/ 3865 w 380002"/>
                <a:gd name="connsiteY3" fmla="*/ 39933 h 380003"/>
                <a:gd name="connsiteX4" fmla="*/ 0 w 380002"/>
                <a:gd name="connsiteY4" fmla="*/ 43797 h 380003"/>
                <a:gd name="connsiteX5" fmla="*/ 3865 w 380002"/>
                <a:gd name="connsiteY5" fmla="*/ 47661 h 380003"/>
                <a:gd name="connsiteX6" fmla="*/ 332341 w 380002"/>
                <a:gd name="connsiteY6" fmla="*/ 47661 h 380003"/>
                <a:gd name="connsiteX7" fmla="*/ 332341 w 380002"/>
                <a:gd name="connsiteY7" fmla="*/ 376139 h 380003"/>
                <a:gd name="connsiteX8" fmla="*/ 336205 w 380002"/>
                <a:gd name="connsiteY8" fmla="*/ 380003 h 380003"/>
                <a:gd name="connsiteX9" fmla="*/ 340070 w 380002"/>
                <a:gd name="connsiteY9" fmla="*/ 376139 h 380003"/>
                <a:gd name="connsiteX10" fmla="*/ 340070 w 380002"/>
                <a:gd name="connsiteY10" fmla="*/ 47661 h 380003"/>
                <a:gd name="connsiteX11" fmla="*/ 376138 w 380002"/>
                <a:gd name="connsiteY11" fmla="*/ 47661 h 380003"/>
                <a:gd name="connsiteX12" fmla="*/ 380002 w 380002"/>
                <a:gd name="connsiteY12" fmla="*/ 43797 h 380003"/>
                <a:gd name="connsiteX13" fmla="*/ 376138 w 380002"/>
                <a:gd name="connsiteY13" fmla="*/ 39933 h 380003"/>
                <a:gd name="connsiteX14" fmla="*/ 340070 w 380002"/>
                <a:gd name="connsiteY14" fmla="*/ 39933 h 380003"/>
                <a:gd name="connsiteX15" fmla="*/ 340070 w 380002"/>
                <a:gd name="connsiteY15" fmla="*/ 3864 h 380003"/>
                <a:gd name="connsiteX16" fmla="*/ 336205 w 380002"/>
                <a:gd name="connsiteY16" fmla="*/ 0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336205" y="0"/>
                  </a:moveTo>
                  <a:cubicBezTo>
                    <a:pt x="336205" y="0"/>
                    <a:pt x="332341" y="1288"/>
                    <a:pt x="332341" y="3864"/>
                  </a:cubicBezTo>
                  <a:lnTo>
                    <a:pt x="332341" y="39933"/>
                  </a:lnTo>
                  <a:lnTo>
                    <a:pt x="3865" y="39933"/>
                  </a:lnTo>
                  <a:cubicBezTo>
                    <a:pt x="3865" y="39933"/>
                    <a:pt x="0" y="41221"/>
                    <a:pt x="0" y="43797"/>
                  </a:cubicBezTo>
                  <a:cubicBezTo>
                    <a:pt x="0" y="46373"/>
                    <a:pt x="1288" y="47661"/>
                    <a:pt x="3865" y="47661"/>
                  </a:cubicBezTo>
                  <a:lnTo>
                    <a:pt x="332341" y="47661"/>
                  </a:lnTo>
                  <a:lnTo>
                    <a:pt x="332341" y="376139"/>
                  </a:lnTo>
                  <a:cubicBezTo>
                    <a:pt x="332341" y="376139"/>
                    <a:pt x="333629" y="380003"/>
                    <a:pt x="336205" y="380003"/>
                  </a:cubicBezTo>
                  <a:cubicBezTo>
                    <a:pt x="338782" y="380003"/>
                    <a:pt x="340070" y="378715"/>
                    <a:pt x="340070" y="376139"/>
                  </a:cubicBezTo>
                  <a:lnTo>
                    <a:pt x="340070" y="47661"/>
                  </a:lnTo>
                  <a:lnTo>
                    <a:pt x="376138" y="47661"/>
                  </a:lnTo>
                  <a:cubicBezTo>
                    <a:pt x="376138" y="47661"/>
                    <a:pt x="380002" y="46373"/>
                    <a:pt x="380002" y="43797"/>
                  </a:cubicBezTo>
                  <a:cubicBezTo>
                    <a:pt x="380002" y="41221"/>
                    <a:pt x="378714" y="39933"/>
                    <a:pt x="376138" y="39933"/>
                  </a:cubicBezTo>
                  <a:lnTo>
                    <a:pt x="340070" y="39933"/>
                  </a:lnTo>
                  <a:lnTo>
                    <a:pt x="340070" y="3864"/>
                  </a:lnTo>
                  <a:cubicBezTo>
                    <a:pt x="340070" y="3864"/>
                    <a:pt x="338782" y="0"/>
                    <a:pt x="336205" y="0"/>
                  </a:cubicBezTo>
                  <a:close/>
                </a:path>
              </a:pathLst>
            </a:custGeom>
            <a:solidFill>
              <a:srgbClr val="644E40"/>
            </a:solidFill>
            <a:ln w="128588"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883C2EC6-B549-183B-4F42-127A7FE3230B}"/>
                </a:ext>
              </a:extLst>
            </p:cNvPr>
            <p:cNvSpPr/>
            <p:nvPr/>
          </p:nvSpPr>
          <p:spPr>
            <a:xfrm>
              <a:off x="7643059" y="1574069"/>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5" y="0"/>
                    <a:pt x="0" y="3864"/>
                    <a:pt x="0" y="7729"/>
                  </a:cubicBezTo>
                  <a:cubicBezTo>
                    <a:pt x="0" y="11593"/>
                    <a:pt x="3865" y="15458"/>
                    <a:pt x="7729" y="15458"/>
                  </a:cubicBezTo>
                  <a:close/>
                </a:path>
              </a:pathLst>
            </a:custGeom>
            <a:solidFill>
              <a:srgbClr val="644E40"/>
            </a:solidFill>
            <a:ln w="128588"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43BF8108-3E62-8ECF-DD22-8CC1032570B2}"/>
                </a:ext>
              </a:extLst>
            </p:cNvPr>
            <p:cNvSpPr/>
            <p:nvPr/>
          </p:nvSpPr>
          <p:spPr>
            <a:xfrm>
              <a:off x="7639195" y="1595968"/>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67122721-C279-B591-E5CF-8A3CDBA0A12A}"/>
                </a:ext>
              </a:extLst>
            </p:cNvPr>
            <p:cNvSpPr/>
            <p:nvPr/>
          </p:nvSpPr>
          <p:spPr>
            <a:xfrm>
              <a:off x="7644347" y="1159286"/>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7B33ED0D-5F62-5D2C-0F96-86BF7B1420BA}"/>
                </a:ext>
              </a:extLst>
            </p:cNvPr>
            <p:cNvSpPr/>
            <p:nvPr/>
          </p:nvSpPr>
          <p:spPr>
            <a:xfrm>
              <a:off x="7639195" y="1130947"/>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lnTo>
                    <a:pt x="11593" y="23187"/>
                  </a:lnTo>
                  <a:cubicBezTo>
                    <a:pt x="11593" y="23187"/>
                    <a:pt x="11593" y="23187"/>
                    <a:pt x="11593" y="23187"/>
                  </a:cubicBezTo>
                  <a:cubicBezTo>
                    <a:pt x="18034" y="23187"/>
                    <a:pt x="23187" y="18034"/>
                    <a:pt x="23187" y="11593"/>
                  </a:cubicBezTo>
                  <a:cubicBezTo>
                    <a:pt x="23187" y="5153"/>
                    <a:pt x="18034" y="0"/>
                    <a:pt x="11593" y="0"/>
                  </a:cubicBezTo>
                  <a:lnTo>
                    <a:pt x="11593" y="0"/>
                  </a:lnTo>
                  <a:cubicBezTo>
                    <a:pt x="11593" y="0"/>
                    <a:pt x="11593"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F08F41FC-D463-6275-1BFC-B781C00AA1BB}"/>
                </a:ext>
              </a:extLst>
            </p:cNvPr>
            <p:cNvSpPr/>
            <p:nvPr/>
          </p:nvSpPr>
          <p:spPr>
            <a:xfrm>
              <a:off x="7229565" y="1138676"/>
              <a:ext cx="378714" cy="7728"/>
            </a:xfrm>
            <a:custGeom>
              <a:avLst/>
              <a:gdLst>
                <a:gd name="connsiteX0" fmla="*/ 374850 w 378714"/>
                <a:gd name="connsiteY0" fmla="*/ 0 h 7728"/>
                <a:gd name="connsiteX1" fmla="*/ 3865 w 378714"/>
                <a:gd name="connsiteY1" fmla="*/ 0 h 7728"/>
                <a:gd name="connsiteX2" fmla="*/ 0 w 378714"/>
                <a:gd name="connsiteY2" fmla="*/ 3864 h 7728"/>
                <a:gd name="connsiteX3" fmla="*/ 3865 w 378714"/>
                <a:gd name="connsiteY3" fmla="*/ 7729 h 7728"/>
                <a:gd name="connsiteX4" fmla="*/ 374850 w 378714"/>
                <a:gd name="connsiteY4" fmla="*/ 7729 h 7728"/>
                <a:gd name="connsiteX5" fmla="*/ 378714 w 378714"/>
                <a:gd name="connsiteY5" fmla="*/ 3864 h 7728"/>
                <a:gd name="connsiteX6" fmla="*/ 374850 w 378714"/>
                <a:gd name="connsiteY6" fmla="*/ 0 h 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8">
                  <a:moveTo>
                    <a:pt x="374850" y="0"/>
                  </a:moveTo>
                  <a:lnTo>
                    <a:pt x="3865" y="0"/>
                  </a:lnTo>
                  <a:cubicBezTo>
                    <a:pt x="3865" y="0"/>
                    <a:pt x="0" y="1288"/>
                    <a:pt x="0" y="3864"/>
                  </a:cubicBezTo>
                  <a:cubicBezTo>
                    <a:pt x="0" y="6441"/>
                    <a:pt x="1288" y="7729"/>
                    <a:pt x="3865" y="7729"/>
                  </a:cubicBezTo>
                  <a:lnTo>
                    <a:pt x="374850" y="7729"/>
                  </a:lnTo>
                  <a:cubicBezTo>
                    <a:pt x="374850" y="7729"/>
                    <a:pt x="378714" y="6441"/>
                    <a:pt x="378714" y="3864"/>
                  </a:cubicBezTo>
                  <a:cubicBezTo>
                    <a:pt x="378714" y="1288"/>
                    <a:pt x="377426" y="0"/>
                    <a:pt x="374850" y="0"/>
                  </a:cubicBezTo>
                  <a:close/>
                </a:path>
              </a:pathLst>
            </a:custGeom>
            <a:solidFill>
              <a:srgbClr val="644E40"/>
            </a:solidFill>
            <a:ln w="128588"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92FEA45E-0707-A5EB-EC04-786BCE5F9A17}"/>
                </a:ext>
              </a:extLst>
            </p:cNvPr>
            <p:cNvSpPr/>
            <p:nvPr/>
          </p:nvSpPr>
          <p:spPr>
            <a:xfrm>
              <a:off x="7203802" y="1134811"/>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9A039928-93C2-41E6-6ABC-A04EDC316B00}"/>
                </a:ext>
              </a:extLst>
            </p:cNvPr>
            <p:cNvSpPr/>
            <p:nvPr/>
          </p:nvSpPr>
          <p:spPr>
            <a:xfrm>
              <a:off x="7174175" y="1130947"/>
              <a:ext cx="23186" cy="23186"/>
            </a:xfrm>
            <a:custGeom>
              <a:avLst/>
              <a:gdLst>
                <a:gd name="connsiteX0" fmla="*/ 23186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6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6" y="11593"/>
                  </a:moveTo>
                  <a:cubicBezTo>
                    <a:pt x="23186" y="5153"/>
                    <a:pt x="18034" y="0"/>
                    <a:pt x="11593" y="0"/>
                  </a:cubicBezTo>
                  <a:cubicBezTo>
                    <a:pt x="5152" y="0"/>
                    <a:pt x="0" y="5153"/>
                    <a:pt x="0" y="11593"/>
                  </a:cubicBezTo>
                  <a:cubicBezTo>
                    <a:pt x="0" y="18034"/>
                    <a:pt x="5152" y="23187"/>
                    <a:pt x="11593" y="23187"/>
                  </a:cubicBezTo>
                  <a:cubicBezTo>
                    <a:pt x="18034" y="23187"/>
                    <a:pt x="23186" y="18034"/>
                    <a:pt x="23186" y="11593"/>
                  </a:cubicBezTo>
                  <a:close/>
                </a:path>
              </a:pathLst>
            </a:custGeom>
            <a:solidFill>
              <a:srgbClr val="644E40"/>
            </a:solidFill>
            <a:ln w="128588"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E558E3B5-7E10-51A5-A2DE-551190497699}"/>
                </a:ext>
              </a:extLst>
            </p:cNvPr>
            <p:cNvSpPr/>
            <p:nvPr/>
          </p:nvSpPr>
          <p:spPr>
            <a:xfrm>
              <a:off x="7618584" y="1134811"/>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5" y="0"/>
                    <a:pt x="0" y="3864"/>
                    <a:pt x="0" y="7729"/>
                  </a:cubicBezTo>
                  <a:cubicBezTo>
                    <a:pt x="0" y="11593"/>
                    <a:pt x="3865"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83AC66B1-E3C6-8426-E2AC-405C3C665DE1}"/>
                </a:ext>
              </a:extLst>
            </p:cNvPr>
            <p:cNvSpPr/>
            <p:nvPr/>
          </p:nvSpPr>
          <p:spPr>
            <a:xfrm>
              <a:off x="7733229" y="1271355"/>
              <a:ext cx="7729" cy="378714"/>
            </a:xfrm>
            <a:custGeom>
              <a:avLst/>
              <a:gdLst>
                <a:gd name="connsiteX0" fmla="*/ 7729 w 7729"/>
                <a:gd name="connsiteY0" fmla="*/ 374851 h 378714"/>
                <a:gd name="connsiteX1" fmla="*/ 7729 w 7729"/>
                <a:gd name="connsiteY1" fmla="*/ 3864 h 378714"/>
                <a:gd name="connsiteX2" fmla="*/ 3865 w 7729"/>
                <a:gd name="connsiteY2" fmla="*/ 0 h 378714"/>
                <a:gd name="connsiteX3" fmla="*/ 0 w 7729"/>
                <a:gd name="connsiteY3" fmla="*/ 3864 h 378714"/>
                <a:gd name="connsiteX4" fmla="*/ 0 w 7729"/>
                <a:gd name="connsiteY4" fmla="*/ 374851 h 378714"/>
                <a:gd name="connsiteX5" fmla="*/ 3865 w 7729"/>
                <a:gd name="connsiteY5" fmla="*/ 378715 h 378714"/>
                <a:gd name="connsiteX6" fmla="*/ 7729 w 7729"/>
                <a:gd name="connsiteY6" fmla="*/ 374851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9" h="378714">
                  <a:moveTo>
                    <a:pt x="7729" y="374851"/>
                  </a:moveTo>
                  <a:lnTo>
                    <a:pt x="7729" y="3864"/>
                  </a:lnTo>
                  <a:cubicBezTo>
                    <a:pt x="7729" y="3864"/>
                    <a:pt x="6441" y="0"/>
                    <a:pt x="3865" y="0"/>
                  </a:cubicBezTo>
                  <a:cubicBezTo>
                    <a:pt x="1288" y="0"/>
                    <a:pt x="0" y="1288"/>
                    <a:pt x="0" y="3864"/>
                  </a:cubicBezTo>
                  <a:lnTo>
                    <a:pt x="0" y="374851"/>
                  </a:lnTo>
                  <a:cubicBezTo>
                    <a:pt x="0" y="374851"/>
                    <a:pt x="1288" y="378715"/>
                    <a:pt x="3865" y="378715"/>
                  </a:cubicBezTo>
                  <a:cubicBezTo>
                    <a:pt x="6441" y="378715"/>
                    <a:pt x="7729" y="377427"/>
                    <a:pt x="7729" y="374851"/>
                  </a:cubicBezTo>
                  <a:close/>
                </a:path>
              </a:pathLst>
            </a:custGeom>
            <a:solidFill>
              <a:srgbClr val="644E40"/>
            </a:solidFill>
            <a:ln w="128588"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C1A507BB-912C-3C46-CDA8-54C7E184D898}"/>
                </a:ext>
              </a:extLst>
            </p:cNvPr>
            <p:cNvSpPr/>
            <p:nvPr/>
          </p:nvSpPr>
          <p:spPr>
            <a:xfrm>
              <a:off x="7730653" y="1659087"/>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E9861D77-1750-A973-1C7D-E34CBA8C9EB4}"/>
                </a:ext>
              </a:extLst>
            </p:cNvPr>
            <p:cNvSpPr/>
            <p:nvPr/>
          </p:nvSpPr>
          <p:spPr>
            <a:xfrm>
              <a:off x="7725500" y="1680985"/>
              <a:ext cx="23186" cy="23186"/>
            </a:xfrm>
            <a:custGeom>
              <a:avLst/>
              <a:gdLst>
                <a:gd name="connsiteX0" fmla="*/ 11593 w 23186"/>
                <a:gd name="connsiteY0" fmla="*/ 0 h 23186"/>
                <a:gd name="connsiteX1" fmla="*/ 0 w 23186"/>
                <a:gd name="connsiteY1" fmla="*/ 11593 h 23186"/>
                <a:gd name="connsiteX2" fmla="*/ 11593 w 23186"/>
                <a:gd name="connsiteY2" fmla="*/ 23187 h 23186"/>
                <a:gd name="connsiteX3" fmla="*/ 23187 w 23186"/>
                <a:gd name="connsiteY3" fmla="*/ 11593 h 23186"/>
                <a:gd name="connsiteX4" fmla="*/ 11593 w 23186"/>
                <a:gd name="connsiteY4" fmla="*/ 0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11593" y="0"/>
                  </a:moveTo>
                  <a:cubicBezTo>
                    <a:pt x="5153" y="0"/>
                    <a:pt x="0" y="5153"/>
                    <a:pt x="0" y="11593"/>
                  </a:cubicBezTo>
                  <a:cubicBezTo>
                    <a:pt x="0" y="18034"/>
                    <a:pt x="5153" y="23187"/>
                    <a:pt x="11593" y="23187"/>
                  </a:cubicBezTo>
                  <a:cubicBezTo>
                    <a:pt x="18034" y="23187"/>
                    <a:pt x="23187" y="18034"/>
                    <a:pt x="23187" y="11593"/>
                  </a:cubicBezTo>
                  <a:cubicBezTo>
                    <a:pt x="23187" y="5153"/>
                    <a:pt x="18034" y="0"/>
                    <a:pt x="11593" y="0"/>
                  </a:cubicBezTo>
                  <a:close/>
                </a:path>
              </a:pathLst>
            </a:custGeom>
            <a:solidFill>
              <a:srgbClr val="644E40"/>
            </a:solidFill>
            <a:ln w="128588"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97FA90B1-1F5E-A406-6B86-9057CD9CC574}"/>
                </a:ext>
              </a:extLst>
            </p:cNvPr>
            <p:cNvSpPr/>
            <p:nvPr/>
          </p:nvSpPr>
          <p:spPr>
            <a:xfrm>
              <a:off x="7730653" y="1245592"/>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4AD7C88E-8504-057F-7A0E-E4CAE9E06808}"/>
                </a:ext>
              </a:extLst>
            </p:cNvPr>
            <p:cNvSpPr/>
            <p:nvPr/>
          </p:nvSpPr>
          <p:spPr>
            <a:xfrm>
              <a:off x="7725500" y="1215964"/>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lnTo>
                    <a:pt x="11593" y="23187"/>
                  </a:lnTo>
                  <a:cubicBezTo>
                    <a:pt x="11593" y="23187"/>
                    <a:pt x="11593" y="23187"/>
                    <a:pt x="11593" y="23187"/>
                  </a:cubicBezTo>
                  <a:cubicBezTo>
                    <a:pt x="18034" y="23187"/>
                    <a:pt x="23187" y="18034"/>
                    <a:pt x="23187" y="11593"/>
                  </a:cubicBezTo>
                  <a:cubicBezTo>
                    <a:pt x="23187" y="5153"/>
                    <a:pt x="18034" y="0"/>
                    <a:pt x="11593" y="0"/>
                  </a:cubicBezTo>
                  <a:lnTo>
                    <a:pt x="11593" y="0"/>
                  </a:lnTo>
                  <a:cubicBezTo>
                    <a:pt x="11593" y="0"/>
                    <a:pt x="11593"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854B8326-BE13-08C9-74EF-BA83231F7ADD}"/>
                </a:ext>
              </a:extLst>
            </p:cNvPr>
            <p:cNvSpPr/>
            <p:nvPr/>
          </p:nvSpPr>
          <p:spPr>
            <a:xfrm>
              <a:off x="7290108" y="1221117"/>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969D4E5F-E7C7-7849-6765-48EB4E330699}"/>
                </a:ext>
              </a:extLst>
            </p:cNvPr>
            <p:cNvSpPr/>
            <p:nvPr/>
          </p:nvSpPr>
          <p:spPr>
            <a:xfrm>
              <a:off x="7260481" y="1215964"/>
              <a:ext cx="23186" cy="23186"/>
            </a:xfrm>
            <a:custGeom>
              <a:avLst/>
              <a:gdLst>
                <a:gd name="connsiteX0" fmla="*/ 23186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6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6" y="11593"/>
                  </a:moveTo>
                  <a:cubicBezTo>
                    <a:pt x="23186" y="5153"/>
                    <a:pt x="18034" y="0"/>
                    <a:pt x="11593" y="0"/>
                  </a:cubicBezTo>
                  <a:cubicBezTo>
                    <a:pt x="5152" y="0"/>
                    <a:pt x="0" y="5153"/>
                    <a:pt x="0" y="11593"/>
                  </a:cubicBezTo>
                  <a:cubicBezTo>
                    <a:pt x="0" y="18034"/>
                    <a:pt x="5152" y="23187"/>
                    <a:pt x="11593" y="23187"/>
                  </a:cubicBezTo>
                  <a:cubicBezTo>
                    <a:pt x="18034" y="23187"/>
                    <a:pt x="23186" y="18034"/>
                    <a:pt x="23186" y="11593"/>
                  </a:cubicBezTo>
                  <a:close/>
                </a:path>
              </a:pathLst>
            </a:custGeom>
            <a:solidFill>
              <a:srgbClr val="644E40"/>
            </a:solidFill>
            <a:ln w="128588"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99EB094F-6D01-02D0-3910-3E57574A0199}"/>
                </a:ext>
              </a:extLst>
            </p:cNvPr>
            <p:cNvSpPr/>
            <p:nvPr/>
          </p:nvSpPr>
          <p:spPr>
            <a:xfrm>
              <a:off x="7703602" y="1219829"/>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5"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5286F805-D249-8EE1-C9D3-1F0D6BB5B58A}"/>
                </a:ext>
              </a:extLst>
            </p:cNvPr>
            <p:cNvSpPr/>
            <p:nvPr/>
          </p:nvSpPr>
          <p:spPr>
            <a:xfrm>
              <a:off x="4507719" y="5255591"/>
              <a:ext cx="380002" cy="380003"/>
            </a:xfrm>
            <a:custGeom>
              <a:avLst/>
              <a:gdLst>
                <a:gd name="connsiteX0" fmla="*/ 43797 w 380002"/>
                <a:gd name="connsiteY0" fmla="*/ 380003 h 380003"/>
                <a:gd name="connsiteX1" fmla="*/ 47661 w 380002"/>
                <a:gd name="connsiteY1" fmla="*/ 376138 h 380003"/>
                <a:gd name="connsiteX2" fmla="*/ 47661 w 380002"/>
                <a:gd name="connsiteY2" fmla="*/ 340071 h 380003"/>
                <a:gd name="connsiteX3" fmla="*/ 376138 w 380002"/>
                <a:gd name="connsiteY3" fmla="*/ 340071 h 380003"/>
                <a:gd name="connsiteX4" fmla="*/ 380002 w 380002"/>
                <a:gd name="connsiteY4" fmla="*/ 336206 h 380003"/>
                <a:gd name="connsiteX5" fmla="*/ 376138 w 380002"/>
                <a:gd name="connsiteY5" fmla="*/ 332341 h 380003"/>
                <a:gd name="connsiteX6" fmla="*/ 47661 w 380002"/>
                <a:gd name="connsiteY6" fmla="*/ 332341 h 380003"/>
                <a:gd name="connsiteX7" fmla="*/ 47661 w 380002"/>
                <a:gd name="connsiteY7" fmla="*/ 3864 h 380003"/>
                <a:gd name="connsiteX8" fmla="*/ 43797 w 380002"/>
                <a:gd name="connsiteY8" fmla="*/ 0 h 380003"/>
                <a:gd name="connsiteX9" fmla="*/ 39932 w 380002"/>
                <a:gd name="connsiteY9" fmla="*/ 3864 h 380003"/>
                <a:gd name="connsiteX10" fmla="*/ 39932 w 380002"/>
                <a:gd name="connsiteY10" fmla="*/ 332341 h 380003"/>
                <a:gd name="connsiteX11" fmla="*/ 3864 w 380002"/>
                <a:gd name="connsiteY11" fmla="*/ 332341 h 380003"/>
                <a:gd name="connsiteX12" fmla="*/ 0 w 380002"/>
                <a:gd name="connsiteY12" fmla="*/ 336206 h 380003"/>
                <a:gd name="connsiteX13" fmla="*/ 3864 w 380002"/>
                <a:gd name="connsiteY13" fmla="*/ 340071 h 380003"/>
                <a:gd name="connsiteX14" fmla="*/ 39932 w 380002"/>
                <a:gd name="connsiteY14" fmla="*/ 340071 h 380003"/>
                <a:gd name="connsiteX15" fmla="*/ 39932 w 380002"/>
                <a:gd name="connsiteY15" fmla="*/ 376138 h 380003"/>
                <a:gd name="connsiteX16" fmla="*/ 43797 w 380002"/>
                <a:gd name="connsiteY16" fmla="*/ 380003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43797" y="380003"/>
                  </a:moveTo>
                  <a:cubicBezTo>
                    <a:pt x="43797" y="380003"/>
                    <a:pt x="47661" y="378715"/>
                    <a:pt x="47661" y="376138"/>
                  </a:cubicBezTo>
                  <a:lnTo>
                    <a:pt x="47661" y="340071"/>
                  </a:lnTo>
                  <a:lnTo>
                    <a:pt x="376138" y="340071"/>
                  </a:lnTo>
                  <a:cubicBezTo>
                    <a:pt x="376138" y="340071"/>
                    <a:pt x="380002" y="338783"/>
                    <a:pt x="380002" y="336206"/>
                  </a:cubicBezTo>
                  <a:cubicBezTo>
                    <a:pt x="380002" y="333630"/>
                    <a:pt x="378714" y="332341"/>
                    <a:pt x="376138" y="332341"/>
                  </a:cubicBezTo>
                  <a:lnTo>
                    <a:pt x="47661" y="332341"/>
                  </a:lnTo>
                  <a:lnTo>
                    <a:pt x="47661" y="3864"/>
                  </a:lnTo>
                  <a:cubicBezTo>
                    <a:pt x="47661" y="3864"/>
                    <a:pt x="46373" y="0"/>
                    <a:pt x="43797" y="0"/>
                  </a:cubicBezTo>
                  <a:cubicBezTo>
                    <a:pt x="41221" y="0"/>
                    <a:pt x="39932" y="1288"/>
                    <a:pt x="39932" y="3864"/>
                  </a:cubicBezTo>
                  <a:lnTo>
                    <a:pt x="39932" y="332341"/>
                  </a:lnTo>
                  <a:lnTo>
                    <a:pt x="3864" y="332341"/>
                  </a:lnTo>
                  <a:cubicBezTo>
                    <a:pt x="3864" y="332341"/>
                    <a:pt x="0" y="333630"/>
                    <a:pt x="0" y="336206"/>
                  </a:cubicBezTo>
                  <a:cubicBezTo>
                    <a:pt x="0" y="338783"/>
                    <a:pt x="1288" y="340071"/>
                    <a:pt x="3864" y="340071"/>
                  </a:cubicBezTo>
                  <a:lnTo>
                    <a:pt x="39932" y="340071"/>
                  </a:lnTo>
                  <a:lnTo>
                    <a:pt x="39932" y="376138"/>
                  </a:lnTo>
                  <a:cubicBezTo>
                    <a:pt x="39932" y="376138"/>
                    <a:pt x="41221" y="380003"/>
                    <a:pt x="43797" y="380003"/>
                  </a:cubicBezTo>
                  <a:close/>
                </a:path>
              </a:pathLst>
            </a:custGeom>
            <a:solidFill>
              <a:srgbClr val="644E40"/>
            </a:solidFill>
            <a:ln w="128588"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D8DE1EF8-6515-DA3C-42CD-BFD6969999AB}"/>
                </a:ext>
              </a:extLst>
            </p:cNvPr>
            <p:cNvSpPr/>
            <p:nvPr/>
          </p:nvSpPr>
          <p:spPr>
            <a:xfrm>
              <a:off x="4543787" y="5231116"/>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FB80F36-1D08-47C7-10E9-0BC7996C3B60}"/>
                </a:ext>
              </a:extLst>
            </p:cNvPr>
            <p:cNvSpPr/>
            <p:nvPr/>
          </p:nvSpPr>
          <p:spPr>
            <a:xfrm>
              <a:off x="4539923" y="5201488"/>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A1D2A96F-42EC-89DF-A66D-50AE014FE14B}"/>
                </a:ext>
              </a:extLst>
            </p:cNvPr>
            <p:cNvSpPr/>
            <p:nvPr/>
          </p:nvSpPr>
          <p:spPr>
            <a:xfrm>
              <a:off x="4543787" y="5644611"/>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02E64A27-0AF6-7CBE-C995-4786DFC57A50}"/>
                </a:ext>
              </a:extLst>
            </p:cNvPr>
            <p:cNvSpPr/>
            <p:nvPr/>
          </p:nvSpPr>
          <p:spPr>
            <a:xfrm>
              <a:off x="4539923" y="5666509"/>
              <a:ext cx="23186" cy="23186"/>
            </a:xfrm>
            <a:custGeom>
              <a:avLst/>
              <a:gdLst>
                <a:gd name="connsiteX0" fmla="*/ 23187 w 23186"/>
                <a:gd name="connsiteY0" fmla="*/ 11593 h 23186"/>
                <a:gd name="connsiteX1" fmla="*/ 11593 w 23186"/>
                <a:gd name="connsiteY1" fmla="*/ 0 h 23186"/>
                <a:gd name="connsiteX2" fmla="*/ 11593 w 23186"/>
                <a:gd name="connsiteY2" fmla="*/ 0 h 23186"/>
                <a:gd name="connsiteX3" fmla="*/ 11593 w 23186"/>
                <a:gd name="connsiteY3" fmla="*/ 0 h 23186"/>
                <a:gd name="connsiteX4" fmla="*/ 0 w 23186"/>
                <a:gd name="connsiteY4" fmla="*/ 11593 h 23186"/>
                <a:gd name="connsiteX5" fmla="*/ 11593 w 23186"/>
                <a:gd name="connsiteY5" fmla="*/ 23187 h 23186"/>
                <a:gd name="connsiteX6" fmla="*/ 11593 w 23186"/>
                <a:gd name="connsiteY6" fmla="*/ 23187 h 23186"/>
                <a:gd name="connsiteX7" fmla="*/ 11593 w 23186"/>
                <a:gd name="connsiteY7" fmla="*/ 23187 h 23186"/>
                <a:gd name="connsiteX8" fmla="*/ 23187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23187" y="11593"/>
                  </a:moveTo>
                  <a:cubicBezTo>
                    <a:pt x="23187" y="5153"/>
                    <a:pt x="18034" y="0"/>
                    <a:pt x="11593" y="0"/>
                  </a:cubicBezTo>
                  <a:lnTo>
                    <a:pt x="11593" y="0"/>
                  </a:lnTo>
                  <a:cubicBezTo>
                    <a:pt x="11593" y="0"/>
                    <a:pt x="11593" y="0"/>
                    <a:pt x="11593" y="0"/>
                  </a:cubicBezTo>
                  <a:cubicBezTo>
                    <a:pt x="5153" y="0"/>
                    <a:pt x="0" y="5153"/>
                    <a:pt x="0" y="11593"/>
                  </a:cubicBezTo>
                  <a:cubicBezTo>
                    <a:pt x="0" y="18034"/>
                    <a:pt x="5153" y="23187"/>
                    <a:pt x="11593" y="23187"/>
                  </a:cubicBezTo>
                  <a:lnTo>
                    <a:pt x="11593" y="23187"/>
                  </a:lnTo>
                  <a:cubicBezTo>
                    <a:pt x="11593" y="23187"/>
                    <a:pt x="1159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2BC3A739-121B-112D-6512-6235037F6F98}"/>
                </a:ext>
              </a:extLst>
            </p:cNvPr>
            <p:cNvSpPr/>
            <p:nvPr/>
          </p:nvSpPr>
          <p:spPr>
            <a:xfrm>
              <a:off x="4594025" y="5674238"/>
              <a:ext cx="378714" cy="7729"/>
            </a:xfrm>
            <a:custGeom>
              <a:avLst/>
              <a:gdLst>
                <a:gd name="connsiteX0" fmla="*/ 3864 w 378714"/>
                <a:gd name="connsiteY0" fmla="*/ 7729 h 7729"/>
                <a:gd name="connsiteX1" fmla="*/ 374850 w 378714"/>
                <a:gd name="connsiteY1" fmla="*/ 7729 h 7729"/>
                <a:gd name="connsiteX2" fmla="*/ 378714 w 378714"/>
                <a:gd name="connsiteY2" fmla="*/ 3864 h 7729"/>
                <a:gd name="connsiteX3" fmla="*/ 374850 w 378714"/>
                <a:gd name="connsiteY3" fmla="*/ 0 h 7729"/>
                <a:gd name="connsiteX4" fmla="*/ 3864 w 378714"/>
                <a:gd name="connsiteY4" fmla="*/ 0 h 7729"/>
                <a:gd name="connsiteX5" fmla="*/ 0 w 378714"/>
                <a:gd name="connsiteY5" fmla="*/ 3864 h 7729"/>
                <a:gd name="connsiteX6" fmla="*/ 3864 w 378714"/>
                <a:gd name="connsiteY6" fmla="*/ 7729 h 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9">
                  <a:moveTo>
                    <a:pt x="3864" y="7729"/>
                  </a:moveTo>
                  <a:lnTo>
                    <a:pt x="374850" y="7729"/>
                  </a:lnTo>
                  <a:cubicBezTo>
                    <a:pt x="374850" y="7729"/>
                    <a:pt x="378714" y="6441"/>
                    <a:pt x="378714" y="3864"/>
                  </a:cubicBezTo>
                  <a:cubicBezTo>
                    <a:pt x="378714" y="1288"/>
                    <a:pt x="377426" y="0"/>
                    <a:pt x="374850" y="0"/>
                  </a:cubicBezTo>
                  <a:lnTo>
                    <a:pt x="3864" y="0"/>
                  </a:lnTo>
                  <a:cubicBezTo>
                    <a:pt x="3864" y="0"/>
                    <a:pt x="0" y="1288"/>
                    <a:pt x="0" y="3864"/>
                  </a:cubicBezTo>
                  <a:cubicBezTo>
                    <a:pt x="0" y="6441"/>
                    <a:pt x="1288" y="7729"/>
                    <a:pt x="3864" y="7729"/>
                  </a:cubicBezTo>
                  <a:close/>
                </a:path>
              </a:pathLst>
            </a:custGeom>
            <a:solidFill>
              <a:srgbClr val="644E40"/>
            </a:solidFill>
            <a:ln w="128588"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323A7BA9-2737-7D71-7BCC-7F38C514AEE8}"/>
                </a:ext>
              </a:extLst>
            </p:cNvPr>
            <p:cNvSpPr/>
            <p:nvPr/>
          </p:nvSpPr>
          <p:spPr>
            <a:xfrm>
              <a:off x="4983044" y="5670374"/>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5CA19819-1704-4645-D1A2-A08E0CBEB78A}"/>
                </a:ext>
              </a:extLst>
            </p:cNvPr>
            <p:cNvSpPr/>
            <p:nvPr/>
          </p:nvSpPr>
          <p:spPr>
            <a:xfrm>
              <a:off x="5004943" y="5666509"/>
              <a:ext cx="23186" cy="23186"/>
            </a:xfrm>
            <a:custGeom>
              <a:avLst/>
              <a:gdLst>
                <a:gd name="connsiteX0" fmla="*/ 11593 w 23186"/>
                <a:gd name="connsiteY0" fmla="*/ 23187 h 23186"/>
                <a:gd name="connsiteX1" fmla="*/ 23187 w 23186"/>
                <a:gd name="connsiteY1" fmla="*/ 11593 h 23186"/>
                <a:gd name="connsiteX2" fmla="*/ 11593 w 23186"/>
                <a:gd name="connsiteY2" fmla="*/ 0 h 23186"/>
                <a:gd name="connsiteX3" fmla="*/ 0 w 23186"/>
                <a:gd name="connsiteY3" fmla="*/ 11593 h 23186"/>
                <a:gd name="connsiteX4" fmla="*/ 11593 w 23186"/>
                <a:gd name="connsiteY4" fmla="*/ 23187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11593" y="23187"/>
                  </a:moveTo>
                  <a:cubicBezTo>
                    <a:pt x="18034" y="23187"/>
                    <a:pt x="23187" y="18034"/>
                    <a:pt x="23187" y="11593"/>
                  </a:cubicBezTo>
                  <a:cubicBezTo>
                    <a:pt x="23187" y="5153"/>
                    <a:pt x="18034" y="0"/>
                    <a:pt x="11593" y="0"/>
                  </a:cubicBezTo>
                  <a:cubicBezTo>
                    <a:pt x="5153" y="0"/>
                    <a:pt x="0" y="5153"/>
                    <a:pt x="0" y="11593"/>
                  </a:cubicBezTo>
                  <a:cubicBezTo>
                    <a:pt x="0" y="18034"/>
                    <a:pt x="5153" y="23187"/>
                    <a:pt x="11593" y="23187"/>
                  </a:cubicBezTo>
                  <a:close/>
                </a:path>
              </a:pathLst>
            </a:custGeom>
            <a:solidFill>
              <a:srgbClr val="644E40"/>
            </a:solidFill>
            <a:ln w="128588"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62F52B39-EE24-05F0-EC4F-3FC7B0354A03}"/>
                </a:ext>
              </a:extLst>
            </p:cNvPr>
            <p:cNvSpPr/>
            <p:nvPr/>
          </p:nvSpPr>
          <p:spPr>
            <a:xfrm>
              <a:off x="4568262" y="5670374"/>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56D55EE5-D736-691E-8BFE-87E857F38FA6}"/>
                </a:ext>
              </a:extLst>
            </p:cNvPr>
            <p:cNvSpPr/>
            <p:nvPr/>
          </p:nvSpPr>
          <p:spPr>
            <a:xfrm>
              <a:off x="4461346" y="5170573"/>
              <a:ext cx="7728" cy="378714"/>
            </a:xfrm>
            <a:custGeom>
              <a:avLst/>
              <a:gdLst>
                <a:gd name="connsiteX0" fmla="*/ 0 w 7728"/>
                <a:gd name="connsiteY0" fmla="*/ 3864 h 378714"/>
                <a:gd name="connsiteX1" fmla="*/ 0 w 7728"/>
                <a:gd name="connsiteY1" fmla="*/ 374851 h 378714"/>
                <a:gd name="connsiteX2" fmla="*/ 3864 w 7728"/>
                <a:gd name="connsiteY2" fmla="*/ 378715 h 378714"/>
                <a:gd name="connsiteX3" fmla="*/ 7729 w 7728"/>
                <a:gd name="connsiteY3" fmla="*/ 374851 h 378714"/>
                <a:gd name="connsiteX4" fmla="*/ 7729 w 7728"/>
                <a:gd name="connsiteY4" fmla="*/ 3864 h 378714"/>
                <a:gd name="connsiteX5" fmla="*/ 3864 w 7728"/>
                <a:gd name="connsiteY5" fmla="*/ 0 h 378714"/>
                <a:gd name="connsiteX6" fmla="*/ 0 w 7728"/>
                <a:gd name="connsiteY6" fmla="*/ 3864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8" h="378714">
                  <a:moveTo>
                    <a:pt x="0" y="3864"/>
                  </a:moveTo>
                  <a:lnTo>
                    <a:pt x="0" y="374851"/>
                  </a:lnTo>
                  <a:cubicBezTo>
                    <a:pt x="0" y="374851"/>
                    <a:pt x="1288" y="378715"/>
                    <a:pt x="3864" y="378715"/>
                  </a:cubicBezTo>
                  <a:cubicBezTo>
                    <a:pt x="6441" y="378715"/>
                    <a:pt x="7729" y="377427"/>
                    <a:pt x="7729" y="374851"/>
                  </a:cubicBezTo>
                  <a:lnTo>
                    <a:pt x="7729" y="3864"/>
                  </a:lnTo>
                  <a:cubicBezTo>
                    <a:pt x="7729" y="3864"/>
                    <a:pt x="6441" y="0"/>
                    <a:pt x="3864" y="0"/>
                  </a:cubicBezTo>
                  <a:cubicBezTo>
                    <a:pt x="1288" y="0"/>
                    <a:pt x="0" y="1288"/>
                    <a:pt x="0" y="3864"/>
                  </a:cubicBezTo>
                  <a:close/>
                </a:path>
              </a:pathLst>
            </a:custGeom>
            <a:solidFill>
              <a:srgbClr val="644E40"/>
            </a:solidFill>
            <a:ln w="128588"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4B975B8E-2B2E-0124-3C3B-FE5DB487162F}"/>
                </a:ext>
              </a:extLst>
            </p:cNvPr>
            <p:cNvSpPr/>
            <p:nvPr/>
          </p:nvSpPr>
          <p:spPr>
            <a:xfrm>
              <a:off x="4457482" y="5144810"/>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9E90947-9CD6-AA10-B5AD-6AFE09455490}"/>
                </a:ext>
              </a:extLst>
            </p:cNvPr>
            <p:cNvSpPr/>
            <p:nvPr/>
          </p:nvSpPr>
          <p:spPr>
            <a:xfrm>
              <a:off x="4453617" y="5115183"/>
              <a:ext cx="23186" cy="23186"/>
            </a:xfrm>
            <a:custGeom>
              <a:avLst/>
              <a:gdLst>
                <a:gd name="connsiteX0" fmla="*/ 11593 w 23186"/>
                <a:gd name="connsiteY0" fmla="*/ 23187 h 23186"/>
                <a:gd name="connsiteX1" fmla="*/ 23187 w 23186"/>
                <a:gd name="connsiteY1" fmla="*/ 11593 h 23186"/>
                <a:gd name="connsiteX2" fmla="*/ 11593 w 23186"/>
                <a:gd name="connsiteY2" fmla="*/ 0 h 23186"/>
                <a:gd name="connsiteX3" fmla="*/ 0 w 23186"/>
                <a:gd name="connsiteY3" fmla="*/ 11593 h 23186"/>
                <a:gd name="connsiteX4" fmla="*/ 11593 w 23186"/>
                <a:gd name="connsiteY4" fmla="*/ 23187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11593" y="23187"/>
                  </a:moveTo>
                  <a:cubicBezTo>
                    <a:pt x="18034" y="23187"/>
                    <a:pt x="23187" y="18034"/>
                    <a:pt x="23187" y="11593"/>
                  </a:cubicBezTo>
                  <a:cubicBezTo>
                    <a:pt x="23187" y="5153"/>
                    <a:pt x="18034" y="0"/>
                    <a:pt x="11593" y="0"/>
                  </a:cubicBezTo>
                  <a:cubicBezTo>
                    <a:pt x="5153" y="0"/>
                    <a:pt x="0" y="5153"/>
                    <a:pt x="0" y="11593"/>
                  </a:cubicBezTo>
                  <a:cubicBezTo>
                    <a:pt x="0" y="18034"/>
                    <a:pt x="5153" y="23187"/>
                    <a:pt x="11593" y="23187"/>
                  </a:cubicBezTo>
                  <a:close/>
                </a:path>
              </a:pathLst>
            </a:custGeom>
            <a:solidFill>
              <a:srgbClr val="644E40"/>
            </a:solidFill>
            <a:ln w="128588"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C635C6FE-A7FB-247D-BC41-4FCB9B0D14E0}"/>
                </a:ext>
              </a:extLst>
            </p:cNvPr>
            <p:cNvSpPr/>
            <p:nvPr/>
          </p:nvSpPr>
          <p:spPr>
            <a:xfrm>
              <a:off x="4456194" y="5559593"/>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07B7E26C-DEA9-6AB0-32BE-D36919C54267}"/>
                </a:ext>
              </a:extLst>
            </p:cNvPr>
            <p:cNvSpPr/>
            <p:nvPr/>
          </p:nvSpPr>
          <p:spPr>
            <a:xfrm>
              <a:off x="4453617" y="5581492"/>
              <a:ext cx="23186" cy="23186"/>
            </a:xfrm>
            <a:custGeom>
              <a:avLst/>
              <a:gdLst>
                <a:gd name="connsiteX0" fmla="*/ 23187 w 23186"/>
                <a:gd name="connsiteY0" fmla="*/ 11593 h 23186"/>
                <a:gd name="connsiteX1" fmla="*/ 11593 w 23186"/>
                <a:gd name="connsiteY1" fmla="*/ 0 h 23186"/>
                <a:gd name="connsiteX2" fmla="*/ 11593 w 23186"/>
                <a:gd name="connsiteY2" fmla="*/ 0 h 23186"/>
                <a:gd name="connsiteX3" fmla="*/ 11593 w 23186"/>
                <a:gd name="connsiteY3" fmla="*/ 0 h 23186"/>
                <a:gd name="connsiteX4" fmla="*/ 0 w 23186"/>
                <a:gd name="connsiteY4" fmla="*/ 11593 h 23186"/>
                <a:gd name="connsiteX5" fmla="*/ 11593 w 23186"/>
                <a:gd name="connsiteY5" fmla="*/ 23187 h 23186"/>
                <a:gd name="connsiteX6" fmla="*/ 11593 w 23186"/>
                <a:gd name="connsiteY6" fmla="*/ 23187 h 23186"/>
                <a:gd name="connsiteX7" fmla="*/ 11593 w 23186"/>
                <a:gd name="connsiteY7" fmla="*/ 23187 h 23186"/>
                <a:gd name="connsiteX8" fmla="*/ 23187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23187" y="11593"/>
                  </a:moveTo>
                  <a:cubicBezTo>
                    <a:pt x="23187" y="5153"/>
                    <a:pt x="18034" y="0"/>
                    <a:pt x="11593" y="0"/>
                  </a:cubicBezTo>
                  <a:lnTo>
                    <a:pt x="11593" y="0"/>
                  </a:lnTo>
                  <a:cubicBezTo>
                    <a:pt x="11593" y="0"/>
                    <a:pt x="11593" y="0"/>
                    <a:pt x="11593" y="0"/>
                  </a:cubicBezTo>
                  <a:cubicBezTo>
                    <a:pt x="5153" y="0"/>
                    <a:pt x="0" y="5153"/>
                    <a:pt x="0" y="11593"/>
                  </a:cubicBezTo>
                  <a:cubicBezTo>
                    <a:pt x="0" y="18034"/>
                    <a:pt x="5153" y="23187"/>
                    <a:pt x="11593" y="23187"/>
                  </a:cubicBezTo>
                  <a:lnTo>
                    <a:pt x="11593" y="23187"/>
                  </a:lnTo>
                  <a:cubicBezTo>
                    <a:pt x="11593" y="23187"/>
                    <a:pt x="1159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E1BAF712-72D8-0042-9A60-3F2237649BF9}"/>
                </a:ext>
              </a:extLst>
            </p:cNvPr>
            <p:cNvSpPr/>
            <p:nvPr/>
          </p:nvSpPr>
          <p:spPr>
            <a:xfrm>
              <a:off x="4896739" y="5584068"/>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3F9B598A-0CC9-078F-277A-18D249BB7E48}"/>
                </a:ext>
              </a:extLst>
            </p:cNvPr>
            <p:cNvSpPr/>
            <p:nvPr/>
          </p:nvSpPr>
          <p:spPr>
            <a:xfrm>
              <a:off x="4918637" y="5581492"/>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2FC9154A-8CC4-F946-5B4B-B3FBC5DA13FF}"/>
                </a:ext>
              </a:extLst>
            </p:cNvPr>
            <p:cNvSpPr/>
            <p:nvPr/>
          </p:nvSpPr>
          <p:spPr>
            <a:xfrm>
              <a:off x="4481957" y="5585356"/>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D907196B-0CA7-898B-30B7-B8DB3879483D}"/>
                </a:ext>
              </a:extLst>
            </p:cNvPr>
            <p:cNvSpPr/>
            <p:nvPr/>
          </p:nvSpPr>
          <p:spPr>
            <a:xfrm>
              <a:off x="7314583" y="5255591"/>
              <a:ext cx="380002" cy="380003"/>
            </a:xfrm>
            <a:custGeom>
              <a:avLst/>
              <a:gdLst>
                <a:gd name="connsiteX0" fmla="*/ 340070 w 380002"/>
                <a:gd name="connsiteY0" fmla="*/ 376138 h 380003"/>
                <a:gd name="connsiteX1" fmla="*/ 340070 w 380002"/>
                <a:gd name="connsiteY1" fmla="*/ 340071 h 380003"/>
                <a:gd name="connsiteX2" fmla="*/ 376138 w 380002"/>
                <a:gd name="connsiteY2" fmla="*/ 340071 h 380003"/>
                <a:gd name="connsiteX3" fmla="*/ 380002 w 380002"/>
                <a:gd name="connsiteY3" fmla="*/ 336206 h 380003"/>
                <a:gd name="connsiteX4" fmla="*/ 376138 w 380002"/>
                <a:gd name="connsiteY4" fmla="*/ 332341 h 380003"/>
                <a:gd name="connsiteX5" fmla="*/ 340070 w 380002"/>
                <a:gd name="connsiteY5" fmla="*/ 332341 h 380003"/>
                <a:gd name="connsiteX6" fmla="*/ 340070 w 380002"/>
                <a:gd name="connsiteY6" fmla="*/ 3864 h 380003"/>
                <a:gd name="connsiteX7" fmla="*/ 336205 w 380002"/>
                <a:gd name="connsiteY7" fmla="*/ 0 h 380003"/>
                <a:gd name="connsiteX8" fmla="*/ 332341 w 380002"/>
                <a:gd name="connsiteY8" fmla="*/ 3864 h 380003"/>
                <a:gd name="connsiteX9" fmla="*/ 332341 w 380002"/>
                <a:gd name="connsiteY9" fmla="*/ 332341 h 380003"/>
                <a:gd name="connsiteX10" fmla="*/ 3865 w 380002"/>
                <a:gd name="connsiteY10" fmla="*/ 332341 h 380003"/>
                <a:gd name="connsiteX11" fmla="*/ 0 w 380002"/>
                <a:gd name="connsiteY11" fmla="*/ 336206 h 380003"/>
                <a:gd name="connsiteX12" fmla="*/ 3865 w 380002"/>
                <a:gd name="connsiteY12" fmla="*/ 340071 h 380003"/>
                <a:gd name="connsiteX13" fmla="*/ 332341 w 380002"/>
                <a:gd name="connsiteY13" fmla="*/ 340071 h 380003"/>
                <a:gd name="connsiteX14" fmla="*/ 332341 w 380002"/>
                <a:gd name="connsiteY14" fmla="*/ 376138 h 380003"/>
                <a:gd name="connsiteX15" fmla="*/ 336205 w 380002"/>
                <a:gd name="connsiteY15" fmla="*/ 380003 h 380003"/>
                <a:gd name="connsiteX16" fmla="*/ 340070 w 380002"/>
                <a:gd name="connsiteY16" fmla="*/ 376138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340070" y="376138"/>
                  </a:moveTo>
                  <a:lnTo>
                    <a:pt x="340070" y="340071"/>
                  </a:lnTo>
                  <a:lnTo>
                    <a:pt x="376138" y="340071"/>
                  </a:lnTo>
                  <a:cubicBezTo>
                    <a:pt x="376138" y="340071"/>
                    <a:pt x="380002" y="338783"/>
                    <a:pt x="380002" y="336206"/>
                  </a:cubicBezTo>
                  <a:cubicBezTo>
                    <a:pt x="380002" y="333630"/>
                    <a:pt x="378714" y="332341"/>
                    <a:pt x="376138" y="332341"/>
                  </a:cubicBezTo>
                  <a:lnTo>
                    <a:pt x="340070" y="332341"/>
                  </a:lnTo>
                  <a:lnTo>
                    <a:pt x="340070" y="3864"/>
                  </a:lnTo>
                  <a:cubicBezTo>
                    <a:pt x="340070" y="3864"/>
                    <a:pt x="338782" y="0"/>
                    <a:pt x="336205" y="0"/>
                  </a:cubicBezTo>
                  <a:cubicBezTo>
                    <a:pt x="333629" y="0"/>
                    <a:pt x="332341" y="1288"/>
                    <a:pt x="332341" y="3864"/>
                  </a:cubicBezTo>
                  <a:lnTo>
                    <a:pt x="332341" y="332341"/>
                  </a:lnTo>
                  <a:lnTo>
                    <a:pt x="3865" y="332341"/>
                  </a:lnTo>
                  <a:cubicBezTo>
                    <a:pt x="3865" y="332341"/>
                    <a:pt x="0" y="333630"/>
                    <a:pt x="0" y="336206"/>
                  </a:cubicBezTo>
                  <a:cubicBezTo>
                    <a:pt x="0" y="338783"/>
                    <a:pt x="1288" y="340071"/>
                    <a:pt x="3865" y="340071"/>
                  </a:cubicBezTo>
                  <a:lnTo>
                    <a:pt x="332341" y="340071"/>
                  </a:lnTo>
                  <a:lnTo>
                    <a:pt x="332341" y="376138"/>
                  </a:lnTo>
                  <a:cubicBezTo>
                    <a:pt x="332341" y="376138"/>
                    <a:pt x="333629" y="380003"/>
                    <a:pt x="336205" y="380003"/>
                  </a:cubicBezTo>
                  <a:cubicBezTo>
                    <a:pt x="338782" y="380003"/>
                    <a:pt x="340070" y="378715"/>
                    <a:pt x="340070" y="376138"/>
                  </a:cubicBezTo>
                  <a:close/>
                </a:path>
              </a:pathLst>
            </a:custGeom>
            <a:solidFill>
              <a:srgbClr val="644E40"/>
            </a:solidFill>
            <a:ln w="128588"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83834E13-86FF-7F5A-E8D9-8CFBDF0F7119}"/>
                </a:ext>
              </a:extLst>
            </p:cNvPr>
            <p:cNvSpPr/>
            <p:nvPr/>
          </p:nvSpPr>
          <p:spPr>
            <a:xfrm>
              <a:off x="7644347" y="5231116"/>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65107960-0BE7-EA30-6ECA-14EAD5F5C11E}"/>
                </a:ext>
              </a:extLst>
            </p:cNvPr>
            <p:cNvSpPr/>
            <p:nvPr/>
          </p:nvSpPr>
          <p:spPr>
            <a:xfrm>
              <a:off x="7639195" y="5201488"/>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91D35F29-8814-D06C-65E9-C98A0CE78734}"/>
                </a:ext>
              </a:extLst>
            </p:cNvPr>
            <p:cNvSpPr/>
            <p:nvPr/>
          </p:nvSpPr>
          <p:spPr>
            <a:xfrm>
              <a:off x="7644347" y="5644611"/>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13FD4BA-EB89-44A5-81D0-82D731906EB8}"/>
                </a:ext>
              </a:extLst>
            </p:cNvPr>
            <p:cNvSpPr/>
            <p:nvPr/>
          </p:nvSpPr>
          <p:spPr>
            <a:xfrm>
              <a:off x="7229565" y="5674238"/>
              <a:ext cx="378714" cy="7729"/>
            </a:xfrm>
            <a:custGeom>
              <a:avLst/>
              <a:gdLst>
                <a:gd name="connsiteX0" fmla="*/ 374850 w 378714"/>
                <a:gd name="connsiteY0" fmla="*/ 0 h 7729"/>
                <a:gd name="connsiteX1" fmla="*/ 3865 w 378714"/>
                <a:gd name="connsiteY1" fmla="*/ 0 h 7729"/>
                <a:gd name="connsiteX2" fmla="*/ 0 w 378714"/>
                <a:gd name="connsiteY2" fmla="*/ 3864 h 7729"/>
                <a:gd name="connsiteX3" fmla="*/ 3865 w 378714"/>
                <a:gd name="connsiteY3" fmla="*/ 7729 h 7729"/>
                <a:gd name="connsiteX4" fmla="*/ 374850 w 378714"/>
                <a:gd name="connsiteY4" fmla="*/ 7729 h 7729"/>
                <a:gd name="connsiteX5" fmla="*/ 378714 w 378714"/>
                <a:gd name="connsiteY5" fmla="*/ 3864 h 7729"/>
                <a:gd name="connsiteX6" fmla="*/ 374850 w 378714"/>
                <a:gd name="connsiteY6" fmla="*/ 0 h 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9">
                  <a:moveTo>
                    <a:pt x="374850" y="0"/>
                  </a:moveTo>
                  <a:lnTo>
                    <a:pt x="3865" y="0"/>
                  </a:lnTo>
                  <a:cubicBezTo>
                    <a:pt x="3865" y="0"/>
                    <a:pt x="0" y="1288"/>
                    <a:pt x="0" y="3864"/>
                  </a:cubicBezTo>
                  <a:cubicBezTo>
                    <a:pt x="0" y="6441"/>
                    <a:pt x="1288" y="7729"/>
                    <a:pt x="3865" y="7729"/>
                  </a:cubicBezTo>
                  <a:lnTo>
                    <a:pt x="374850" y="7729"/>
                  </a:lnTo>
                  <a:cubicBezTo>
                    <a:pt x="374850" y="7729"/>
                    <a:pt x="378714" y="6441"/>
                    <a:pt x="378714" y="3864"/>
                  </a:cubicBezTo>
                  <a:cubicBezTo>
                    <a:pt x="378714" y="1288"/>
                    <a:pt x="377426" y="0"/>
                    <a:pt x="374850" y="0"/>
                  </a:cubicBezTo>
                  <a:close/>
                </a:path>
              </a:pathLst>
            </a:custGeom>
            <a:solidFill>
              <a:srgbClr val="644E40"/>
            </a:solidFill>
            <a:ln w="128588"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B639C6C7-AEAC-7690-B365-864792D85877}"/>
                </a:ext>
              </a:extLst>
            </p:cNvPr>
            <p:cNvSpPr/>
            <p:nvPr/>
          </p:nvSpPr>
          <p:spPr>
            <a:xfrm>
              <a:off x="7203802" y="5670374"/>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FE51607A-EEB5-D406-06A2-FFDE421FC425}"/>
                </a:ext>
              </a:extLst>
            </p:cNvPr>
            <p:cNvSpPr/>
            <p:nvPr/>
          </p:nvSpPr>
          <p:spPr>
            <a:xfrm>
              <a:off x="7174175" y="5666509"/>
              <a:ext cx="23186" cy="23186"/>
            </a:xfrm>
            <a:custGeom>
              <a:avLst/>
              <a:gdLst>
                <a:gd name="connsiteX0" fmla="*/ 0 w 23186"/>
                <a:gd name="connsiteY0" fmla="*/ 11593 h 23186"/>
                <a:gd name="connsiteX1" fmla="*/ 11593 w 23186"/>
                <a:gd name="connsiteY1" fmla="*/ 23187 h 23186"/>
                <a:gd name="connsiteX2" fmla="*/ 23186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2" y="23187"/>
                    <a:pt x="11593" y="23187"/>
                  </a:cubicBezTo>
                  <a:cubicBezTo>
                    <a:pt x="18034" y="23187"/>
                    <a:pt x="23186" y="18034"/>
                    <a:pt x="23186" y="11593"/>
                  </a:cubicBezTo>
                  <a:cubicBezTo>
                    <a:pt x="23186" y="5153"/>
                    <a:pt x="18034" y="0"/>
                    <a:pt x="11593" y="0"/>
                  </a:cubicBezTo>
                  <a:cubicBezTo>
                    <a:pt x="5152"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50218BB1-C3DD-919A-1F7A-BC2604440278}"/>
                </a:ext>
              </a:extLst>
            </p:cNvPr>
            <p:cNvSpPr/>
            <p:nvPr/>
          </p:nvSpPr>
          <p:spPr>
            <a:xfrm>
              <a:off x="7618584" y="5670374"/>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5" y="0"/>
                    <a:pt x="0" y="3864"/>
                    <a:pt x="0" y="7729"/>
                  </a:cubicBezTo>
                  <a:cubicBezTo>
                    <a:pt x="0" y="11593"/>
                    <a:pt x="3865"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CF0114CD-7BA1-2608-2F4C-EF0B9F0A04DA}"/>
                </a:ext>
              </a:extLst>
            </p:cNvPr>
            <p:cNvSpPr/>
            <p:nvPr/>
          </p:nvSpPr>
          <p:spPr>
            <a:xfrm>
              <a:off x="7639195" y="5666509"/>
              <a:ext cx="23186" cy="23186"/>
            </a:xfrm>
            <a:custGeom>
              <a:avLst/>
              <a:gdLst>
                <a:gd name="connsiteX0" fmla="*/ 11593 w 23186"/>
                <a:gd name="connsiteY0" fmla="*/ 23187 h 23186"/>
                <a:gd name="connsiteX1" fmla="*/ 23187 w 23186"/>
                <a:gd name="connsiteY1" fmla="*/ 11593 h 23186"/>
                <a:gd name="connsiteX2" fmla="*/ 11593 w 23186"/>
                <a:gd name="connsiteY2" fmla="*/ 0 h 23186"/>
                <a:gd name="connsiteX3" fmla="*/ 11593 w 23186"/>
                <a:gd name="connsiteY3" fmla="*/ 0 h 23186"/>
                <a:gd name="connsiteX4" fmla="*/ 11593 w 23186"/>
                <a:gd name="connsiteY4" fmla="*/ 0 h 23186"/>
                <a:gd name="connsiteX5" fmla="*/ 0 w 23186"/>
                <a:gd name="connsiteY5" fmla="*/ 11593 h 23186"/>
                <a:gd name="connsiteX6" fmla="*/ 11593 w 23186"/>
                <a:gd name="connsiteY6" fmla="*/ 23187 h 23186"/>
                <a:gd name="connsiteX7" fmla="*/ 11593 w 23186"/>
                <a:gd name="connsiteY7" fmla="*/ 23187 h 23186"/>
                <a:gd name="connsiteX8" fmla="*/ 11593 w 23186"/>
                <a:gd name="connsiteY8" fmla="*/ 23187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11593" y="23187"/>
                  </a:moveTo>
                  <a:cubicBezTo>
                    <a:pt x="18034" y="23187"/>
                    <a:pt x="23187" y="18034"/>
                    <a:pt x="23187" y="11593"/>
                  </a:cubicBezTo>
                  <a:cubicBezTo>
                    <a:pt x="23187" y="5153"/>
                    <a:pt x="18034" y="0"/>
                    <a:pt x="11593" y="0"/>
                  </a:cubicBezTo>
                  <a:cubicBezTo>
                    <a:pt x="11593" y="0"/>
                    <a:pt x="11593" y="0"/>
                    <a:pt x="11593" y="0"/>
                  </a:cubicBezTo>
                  <a:lnTo>
                    <a:pt x="11593" y="0"/>
                  </a:lnTo>
                  <a:cubicBezTo>
                    <a:pt x="5153" y="0"/>
                    <a:pt x="0" y="5153"/>
                    <a:pt x="0" y="11593"/>
                  </a:cubicBezTo>
                  <a:cubicBezTo>
                    <a:pt x="0" y="18034"/>
                    <a:pt x="5153" y="23187"/>
                    <a:pt x="11593" y="23187"/>
                  </a:cubicBezTo>
                  <a:cubicBezTo>
                    <a:pt x="11593" y="23187"/>
                    <a:pt x="11593" y="23187"/>
                    <a:pt x="11593" y="23187"/>
                  </a:cubicBezTo>
                  <a:lnTo>
                    <a:pt x="11593" y="23187"/>
                  </a:lnTo>
                  <a:close/>
                </a:path>
              </a:pathLst>
            </a:custGeom>
            <a:solidFill>
              <a:srgbClr val="644E40"/>
            </a:solidFill>
            <a:ln w="128588"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F57331D6-A49F-01EA-DC22-99AB6FC0C18A}"/>
                </a:ext>
              </a:extLst>
            </p:cNvPr>
            <p:cNvSpPr/>
            <p:nvPr/>
          </p:nvSpPr>
          <p:spPr>
            <a:xfrm>
              <a:off x="7733229" y="5170573"/>
              <a:ext cx="7729" cy="378714"/>
            </a:xfrm>
            <a:custGeom>
              <a:avLst/>
              <a:gdLst>
                <a:gd name="connsiteX0" fmla="*/ 3865 w 7729"/>
                <a:gd name="connsiteY0" fmla="*/ 378715 h 378714"/>
                <a:gd name="connsiteX1" fmla="*/ 7729 w 7729"/>
                <a:gd name="connsiteY1" fmla="*/ 374851 h 378714"/>
                <a:gd name="connsiteX2" fmla="*/ 7729 w 7729"/>
                <a:gd name="connsiteY2" fmla="*/ 3864 h 378714"/>
                <a:gd name="connsiteX3" fmla="*/ 3865 w 7729"/>
                <a:gd name="connsiteY3" fmla="*/ 0 h 378714"/>
                <a:gd name="connsiteX4" fmla="*/ 0 w 7729"/>
                <a:gd name="connsiteY4" fmla="*/ 3864 h 378714"/>
                <a:gd name="connsiteX5" fmla="*/ 0 w 7729"/>
                <a:gd name="connsiteY5" fmla="*/ 374851 h 378714"/>
                <a:gd name="connsiteX6" fmla="*/ 3865 w 7729"/>
                <a:gd name="connsiteY6" fmla="*/ 378715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9" h="378714">
                  <a:moveTo>
                    <a:pt x="3865" y="378715"/>
                  </a:moveTo>
                  <a:cubicBezTo>
                    <a:pt x="3865" y="378715"/>
                    <a:pt x="7729" y="377427"/>
                    <a:pt x="7729" y="374851"/>
                  </a:cubicBezTo>
                  <a:lnTo>
                    <a:pt x="7729" y="3864"/>
                  </a:lnTo>
                  <a:cubicBezTo>
                    <a:pt x="7729" y="3864"/>
                    <a:pt x="6441" y="0"/>
                    <a:pt x="3865" y="0"/>
                  </a:cubicBezTo>
                  <a:cubicBezTo>
                    <a:pt x="1288" y="0"/>
                    <a:pt x="0" y="1288"/>
                    <a:pt x="0" y="3864"/>
                  </a:cubicBezTo>
                  <a:lnTo>
                    <a:pt x="0" y="374851"/>
                  </a:lnTo>
                  <a:cubicBezTo>
                    <a:pt x="0" y="374851"/>
                    <a:pt x="1288" y="378715"/>
                    <a:pt x="3865" y="378715"/>
                  </a:cubicBezTo>
                  <a:close/>
                </a:path>
              </a:pathLst>
            </a:custGeom>
            <a:solidFill>
              <a:srgbClr val="644E40"/>
            </a:solidFill>
            <a:ln w="128588"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74D75E43-5E47-101D-7210-18B798953CE6}"/>
                </a:ext>
              </a:extLst>
            </p:cNvPr>
            <p:cNvSpPr/>
            <p:nvPr/>
          </p:nvSpPr>
          <p:spPr>
            <a:xfrm>
              <a:off x="7730653" y="5144810"/>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91B83238-BE44-50E1-50B1-83F61655916E}"/>
                </a:ext>
              </a:extLst>
            </p:cNvPr>
            <p:cNvSpPr/>
            <p:nvPr/>
          </p:nvSpPr>
          <p:spPr>
            <a:xfrm>
              <a:off x="7725500" y="5115183"/>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BCA3EA42-4731-1FD5-580A-F68A42005B40}"/>
                </a:ext>
              </a:extLst>
            </p:cNvPr>
            <p:cNvSpPr/>
            <p:nvPr/>
          </p:nvSpPr>
          <p:spPr>
            <a:xfrm>
              <a:off x="7730653" y="5559593"/>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1717E49F-2289-D9E6-3C7D-AA99A7189B28}"/>
                </a:ext>
              </a:extLst>
            </p:cNvPr>
            <p:cNvSpPr/>
            <p:nvPr/>
          </p:nvSpPr>
          <p:spPr>
            <a:xfrm>
              <a:off x="7290108" y="5585356"/>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D9EED736-0697-0A63-FA38-1B993378E47F}"/>
                </a:ext>
              </a:extLst>
            </p:cNvPr>
            <p:cNvSpPr/>
            <p:nvPr/>
          </p:nvSpPr>
          <p:spPr>
            <a:xfrm>
              <a:off x="7260481" y="5581492"/>
              <a:ext cx="23186" cy="23186"/>
            </a:xfrm>
            <a:custGeom>
              <a:avLst/>
              <a:gdLst>
                <a:gd name="connsiteX0" fmla="*/ 0 w 23186"/>
                <a:gd name="connsiteY0" fmla="*/ 11593 h 23186"/>
                <a:gd name="connsiteX1" fmla="*/ 11593 w 23186"/>
                <a:gd name="connsiteY1" fmla="*/ 23187 h 23186"/>
                <a:gd name="connsiteX2" fmla="*/ 23186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2" y="23187"/>
                    <a:pt x="11593" y="23187"/>
                  </a:cubicBezTo>
                  <a:cubicBezTo>
                    <a:pt x="18034" y="23187"/>
                    <a:pt x="23186" y="18034"/>
                    <a:pt x="23186" y="11593"/>
                  </a:cubicBezTo>
                  <a:cubicBezTo>
                    <a:pt x="23186" y="5153"/>
                    <a:pt x="18034" y="0"/>
                    <a:pt x="11593" y="0"/>
                  </a:cubicBezTo>
                  <a:cubicBezTo>
                    <a:pt x="5152"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7CC66099-218F-381C-1D57-6DDB1EB52EBE}"/>
                </a:ext>
              </a:extLst>
            </p:cNvPr>
            <p:cNvSpPr/>
            <p:nvPr/>
          </p:nvSpPr>
          <p:spPr>
            <a:xfrm>
              <a:off x="7703602" y="5584068"/>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5"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5BC3E5A6-00FF-5D5E-652A-4B105ED79179}"/>
                </a:ext>
              </a:extLst>
            </p:cNvPr>
            <p:cNvSpPr/>
            <p:nvPr/>
          </p:nvSpPr>
          <p:spPr>
            <a:xfrm>
              <a:off x="7725500" y="5581492"/>
              <a:ext cx="23186" cy="23186"/>
            </a:xfrm>
            <a:custGeom>
              <a:avLst/>
              <a:gdLst>
                <a:gd name="connsiteX0" fmla="*/ 23187 w 23186"/>
                <a:gd name="connsiteY0" fmla="*/ 11593 h 23186"/>
                <a:gd name="connsiteX1" fmla="*/ 11593 w 23186"/>
                <a:gd name="connsiteY1" fmla="*/ 0 h 23186"/>
                <a:gd name="connsiteX2" fmla="*/ 11593 w 23186"/>
                <a:gd name="connsiteY2" fmla="*/ 0 h 23186"/>
                <a:gd name="connsiteX3" fmla="*/ 11593 w 23186"/>
                <a:gd name="connsiteY3" fmla="*/ 0 h 23186"/>
                <a:gd name="connsiteX4" fmla="*/ 0 w 23186"/>
                <a:gd name="connsiteY4" fmla="*/ 11593 h 23186"/>
                <a:gd name="connsiteX5" fmla="*/ 11593 w 23186"/>
                <a:gd name="connsiteY5" fmla="*/ 23187 h 23186"/>
                <a:gd name="connsiteX6" fmla="*/ 11593 w 23186"/>
                <a:gd name="connsiteY6" fmla="*/ 23187 h 23186"/>
                <a:gd name="connsiteX7" fmla="*/ 11593 w 23186"/>
                <a:gd name="connsiteY7" fmla="*/ 23187 h 23186"/>
                <a:gd name="connsiteX8" fmla="*/ 23187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23187" y="11593"/>
                  </a:moveTo>
                  <a:cubicBezTo>
                    <a:pt x="23187" y="5153"/>
                    <a:pt x="18034" y="0"/>
                    <a:pt x="11593" y="0"/>
                  </a:cubicBezTo>
                  <a:cubicBezTo>
                    <a:pt x="11593" y="0"/>
                    <a:pt x="11593" y="0"/>
                    <a:pt x="11593" y="0"/>
                  </a:cubicBezTo>
                  <a:lnTo>
                    <a:pt x="11593" y="0"/>
                  </a:lnTo>
                  <a:cubicBezTo>
                    <a:pt x="5153" y="0"/>
                    <a:pt x="0" y="5153"/>
                    <a:pt x="0" y="11593"/>
                  </a:cubicBezTo>
                  <a:cubicBezTo>
                    <a:pt x="0" y="18034"/>
                    <a:pt x="5153" y="23187"/>
                    <a:pt x="11593" y="23187"/>
                  </a:cubicBezTo>
                  <a:cubicBezTo>
                    <a:pt x="11593" y="23187"/>
                    <a:pt x="11593" y="23187"/>
                    <a:pt x="11593" y="23187"/>
                  </a:cubicBezTo>
                  <a:lnTo>
                    <a:pt x="11593" y="23187"/>
                  </a:ln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B571FBB5-21EA-3802-BC37-C3F74E110E64}"/>
                </a:ext>
              </a:extLst>
            </p:cNvPr>
            <p:cNvSpPr/>
            <p:nvPr/>
          </p:nvSpPr>
          <p:spPr>
            <a:xfrm>
              <a:off x="4507719" y="1183761"/>
              <a:ext cx="380002" cy="380003"/>
            </a:xfrm>
            <a:custGeom>
              <a:avLst/>
              <a:gdLst>
                <a:gd name="connsiteX0" fmla="*/ 43797 w 380002"/>
                <a:gd name="connsiteY0" fmla="*/ 380003 h 380003"/>
                <a:gd name="connsiteX1" fmla="*/ 47661 w 380002"/>
                <a:gd name="connsiteY1" fmla="*/ 376139 h 380003"/>
                <a:gd name="connsiteX2" fmla="*/ 47661 w 380002"/>
                <a:gd name="connsiteY2" fmla="*/ 47661 h 380003"/>
                <a:gd name="connsiteX3" fmla="*/ 376138 w 380002"/>
                <a:gd name="connsiteY3" fmla="*/ 47661 h 380003"/>
                <a:gd name="connsiteX4" fmla="*/ 380002 w 380002"/>
                <a:gd name="connsiteY4" fmla="*/ 43797 h 380003"/>
                <a:gd name="connsiteX5" fmla="*/ 376138 w 380002"/>
                <a:gd name="connsiteY5" fmla="*/ 39933 h 380003"/>
                <a:gd name="connsiteX6" fmla="*/ 47661 w 380002"/>
                <a:gd name="connsiteY6" fmla="*/ 39933 h 380003"/>
                <a:gd name="connsiteX7" fmla="*/ 47661 w 380002"/>
                <a:gd name="connsiteY7" fmla="*/ 3864 h 380003"/>
                <a:gd name="connsiteX8" fmla="*/ 43797 w 380002"/>
                <a:gd name="connsiteY8" fmla="*/ 0 h 380003"/>
                <a:gd name="connsiteX9" fmla="*/ 39932 w 380002"/>
                <a:gd name="connsiteY9" fmla="*/ 3864 h 380003"/>
                <a:gd name="connsiteX10" fmla="*/ 39932 w 380002"/>
                <a:gd name="connsiteY10" fmla="*/ 39933 h 380003"/>
                <a:gd name="connsiteX11" fmla="*/ 3864 w 380002"/>
                <a:gd name="connsiteY11" fmla="*/ 39933 h 380003"/>
                <a:gd name="connsiteX12" fmla="*/ 0 w 380002"/>
                <a:gd name="connsiteY12" fmla="*/ 43797 h 380003"/>
                <a:gd name="connsiteX13" fmla="*/ 3864 w 380002"/>
                <a:gd name="connsiteY13" fmla="*/ 47661 h 380003"/>
                <a:gd name="connsiteX14" fmla="*/ 39932 w 380002"/>
                <a:gd name="connsiteY14" fmla="*/ 47661 h 380003"/>
                <a:gd name="connsiteX15" fmla="*/ 39932 w 380002"/>
                <a:gd name="connsiteY15" fmla="*/ 376139 h 380003"/>
                <a:gd name="connsiteX16" fmla="*/ 43797 w 380002"/>
                <a:gd name="connsiteY16" fmla="*/ 380003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43797" y="380003"/>
                  </a:moveTo>
                  <a:cubicBezTo>
                    <a:pt x="43797" y="380003"/>
                    <a:pt x="47661" y="378715"/>
                    <a:pt x="47661" y="376139"/>
                  </a:cubicBezTo>
                  <a:lnTo>
                    <a:pt x="47661" y="47661"/>
                  </a:lnTo>
                  <a:lnTo>
                    <a:pt x="376138" y="47661"/>
                  </a:lnTo>
                  <a:cubicBezTo>
                    <a:pt x="376138" y="47661"/>
                    <a:pt x="380002" y="46373"/>
                    <a:pt x="380002" y="43797"/>
                  </a:cubicBezTo>
                  <a:cubicBezTo>
                    <a:pt x="380002" y="41221"/>
                    <a:pt x="378714" y="39933"/>
                    <a:pt x="376138" y="39933"/>
                  </a:cubicBezTo>
                  <a:lnTo>
                    <a:pt x="47661" y="39933"/>
                  </a:lnTo>
                  <a:lnTo>
                    <a:pt x="47661" y="3864"/>
                  </a:lnTo>
                  <a:cubicBezTo>
                    <a:pt x="47661" y="3864"/>
                    <a:pt x="46373" y="0"/>
                    <a:pt x="43797" y="0"/>
                  </a:cubicBezTo>
                  <a:cubicBezTo>
                    <a:pt x="41221" y="0"/>
                    <a:pt x="39932" y="1288"/>
                    <a:pt x="39932" y="3864"/>
                  </a:cubicBezTo>
                  <a:lnTo>
                    <a:pt x="39932" y="39933"/>
                  </a:lnTo>
                  <a:lnTo>
                    <a:pt x="3864" y="39933"/>
                  </a:lnTo>
                  <a:cubicBezTo>
                    <a:pt x="3864" y="39933"/>
                    <a:pt x="0" y="41221"/>
                    <a:pt x="0" y="43797"/>
                  </a:cubicBezTo>
                  <a:cubicBezTo>
                    <a:pt x="0" y="46373"/>
                    <a:pt x="1288" y="47661"/>
                    <a:pt x="3864" y="47661"/>
                  </a:cubicBezTo>
                  <a:lnTo>
                    <a:pt x="39932" y="47661"/>
                  </a:lnTo>
                  <a:lnTo>
                    <a:pt x="39932" y="376139"/>
                  </a:lnTo>
                  <a:cubicBezTo>
                    <a:pt x="39932" y="376139"/>
                    <a:pt x="41221" y="380003"/>
                    <a:pt x="43797" y="380003"/>
                  </a:cubicBezTo>
                  <a:close/>
                </a:path>
              </a:pathLst>
            </a:custGeom>
            <a:solidFill>
              <a:srgbClr val="644E40"/>
            </a:solidFill>
            <a:ln w="128588"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A7D902CE-BBEB-509E-5D2C-A4599EDB752A}"/>
                </a:ext>
              </a:extLst>
            </p:cNvPr>
            <p:cNvSpPr/>
            <p:nvPr/>
          </p:nvSpPr>
          <p:spPr>
            <a:xfrm>
              <a:off x="4542499" y="1574069"/>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F777A8D1-3CDC-AFB3-9CBD-B2802E3A4C59}"/>
                </a:ext>
              </a:extLst>
            </p:cNvPr>
            <p:cNvSpPr/>
            <p:nvPr/>
          </p:nvSpPr>
          <p:spPr>
            <a:xfrm>
              <a:off x="4539923" y="1595968"/>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25DC3FAE-6D6D-DDD9-01BF-0BB1BA2DFEF4}"/>
                </a:ext>
              </a:extLst>
            </p:cNvPr>
            <p:cNvSpPr/>
            <p:nvPr/>
          </p:nvSpPr>
          <p:spPr>
            <a:xfrm>
              <a:off x="4543787" y="1159286"/>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8D7FB768-088B-ABBC-DC8F-734A7724F3C2}"/>
                </a:ext>
              </a:extLst>
            </p:cNvPr>
            <p:cNvSpPr/>
            <p:nvPr/>
          </p:nvSpPr>
          <p:spPr>
            <a:xfrm>
              <a:off x="4594025" y="1137387"/>
              <a:ext cx="378714" cy="7728"/>
            </a:xfrm>
            <a:custGeom>
              <a:avLst/>
              <a:gdLst>
                <a:gd name="connsiteX0" fmla="*/ 3864 w 378714"/>
                <a:gd name="connsiteY0" fmla="*/ 7729 h 7728"/>
                <a:gd name="connsiteX1" fmla="*/ 374850 w 378714"/>
                <a:gd name="connsiteY1" fmla="*/ 7729 h 7728"/>
                <a:gd name="connsiteX2" fmla="*/ 378714 w 378714"/>
                <a:gd name="connsiteY2" fmla="*/ 3864 h 7728"/>
                <a:gd name="connsiteX3" fmla="*/ 374850 w 378714"/>
                <a:gd name="connsiteY3" fmla="*/ 0 h 7728"/>
                <a:gd name="connsiteX4" fmla="*/ 3864 w 378714"/>
                <a:gd name="connsiteY4" fmla="*/ 0 h 7728"/>
                <a:gd name="connsiteX5" fmla="*/ 0 w 378714"/>
                <a:gd name="connsiteY5" fmla="*/ 3864 h 7728"/>
                <a:gd name="connsiteX6" fmla="*/ 3864 w 378714"/>
                <a:gd name="connsiteY6" fmla="*/ 7729 h 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8">
                  <a:moveTo>
                    <a:pt x="3864" y="7729"/>
                  </a:moveTo>
                  <a:lnTo>
                    <a:pt x="374850" y="7729"/>
                  </a:lnTo>
                  <a:cubicBezTo>
                    <a:pt x="374850" y="7729"/>
                    <a:pt x="378714" y="6441"/>
                    <a:pt x="378714" y="3864"/>
                  </a:cubicBezTo>
                  <a:cubicBezTo>
                    <a:pt x="378714" y="1288"/>
                    <a:pt x="377426" y="0"/>
                    <a:pt x="374850" y="0"/>
                  </a:cubicBezTo>
                  <a:lnTo>
                    <a:pt x="3864" y="0"/>
                  </a:lnTo>
                  <a:cubicBezTo>
                    <a:pt x="3864" y="0"/>
                    <a:pt x="0" y="1288"/>
                    <a:pt x="0" y="3864"/>
                  </a:cubicBezTo>
                  <a:cubicBezTo>
                    <a:pt x="0" y="6441"/>
                    <a:pt x="1288" y="7729"/>
                    <a:pt x="3864" y="7729"/>
                  </a:cubicBezTo>
                  <a:close/>
                </a:path>
              </a:pathLst>
            </a:custGeom>
            <a:solidFill>
              <a:srgbClr val="644E40"/>
            </a:solidFill>
            <a:ln w="128588"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AFF5CCF1-97C7-F0F5-2B91-1BFB1F5565A4}"/>
                </a:ext>
              </a:extLst>
            </p:cNvPr>
            <p:cNvSpPr/>
            <p:nvPr/>
          </p:nvSpPr>
          <p:spPr>
            <a:xfrm>
              <a:off x="4983044" y="1134811"/>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87D7733F-5C3A-D962-8A39-EB8B22920154}"/>
                </a:ext>
              </a:extLst>
            </p:cNvPr>
            <p:cNvSpPr/>
            <p:nvPr/>
          </p:nvSpPr>
          <p:spPr>
            <a:xfrm>
              <a:off x="5004943" y="1130947"/>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7FF88798-7AB7-8FBA-279A-A6B24A169114}"/>
                </a:ext>
              </a:extLst>
            </p:cNvPr>
            <p:cNvSpPr/>
            <p:nvPr/>
          </p:nvSpPr>
          <p:spPr>
            <a:xfrm>
              <a:off x="4568262" y="1134811"/>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8D3F956E-F6E9-0A7A-0D19-E5484E7512CB}"/>
                </a:ext>
              </a:extLst>
            </p:cNvPr>
            <p:cNvSpPr/>
            <p:nvPr/>
          </p:nvSpPr>
          <p:spPr>
            <a:xfrm>
              <a:off x="4538635" y="1130947"/>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cubicBezTo>
                    <a:pt x="11593" y="23187"/>
                    <a:pt x="11593" y="23187"/>
                    <a:pt x="11593" y="23187"/>
                  </a:cubicBezTo>
                  <a:lnTo>
                    <a:pt x="11593" y="23187"/>
                  </a:lnTo>
                  <a:cubicBezTo>
                    <a:pt x="18034" y="23187"/>
                    <a:pt x="23187" y="18034"/>
                    <a:pt x="23187" y="11593"/>
                  </a:cubicBezTo>
                  <a:cubicBezTo>
                    <a:pt x="23187" y="5153"/>
                    <a:pt x="18034" y="0"/>
                    <a:pt x="11593" y="0"/>
                  </a:cubicBezTo>
                  <a:cubicBezTo>
                    <a:pt x="11593" y="0"/>
                    <a:pt x="11593" y="0"/>
                    <a:pt x="11593" y="0"/>
                  </a:cubicBezTo>
                  <a:lnTo>
                    <a:pt x="11593" y="0"/>
                  </a:ln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F977AE1D-989C-E72D-4B81-660CA33C2964}"/>
                </a:ext>
              </a:extLst>
            </p:cNvPr>
            <p:cNvSpPr/>
            <p:nvPr/>
          </p:nvSpPr>
          <p:spPr>
            <a:xfrm>
              <a:off x="4461346" y="1271355"/>
              <a:ext cx="7728" cy="378714"/>
            </a:xfrm>
            <a:custGeom>
              <a:avLst/>
              <a:gdLst>
                <a:gd name="connsiteX0" fmla="*/ 0 w 7728"/>
                <a:gd name="connsiteY0" fmla="*/ 374851 h 378714"/>
                <a:gd name="connsiteX1" fmla="*/ 3864 w 7728"/>
                <a:gd name="connsiteY1" fmla="*/ 378715 h 378714"/>
                <a:gd name="connsiteX2" fmla="*/ 7729 w 7728"/>
                <a:gd name="connsiteY2" fmla="*/ 374851 h 378714"/>
                <a:gd name="connsiteX3" fmla="*/ 7729 w 7728"/>
                <a:gd name="connsiteY3" fmla="*/ 3864 h 378714"/>
                <a:gd name="connsiteX4" fmla="*/ 3864 w 7728"/>
                <a:gd name="connsiteY4" fmla="*/ 0 h 378714"/>
                <a:gd name="connsiteX5" fmla="*/ 0 w 7728"/>
                <a:gd name="connsiteY5" fmla="*/ 3864 h 378714"/>
                <a:gd name="connsiteX6" fmla="*/ 0 w 7728"/>
                <a:gd name="connsiteY6" fmla="*/ 374851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8" h="378714">
                  <a:moveTo>
                    <a:pt x="0" y="374851"/>
                  </a:moveTo>
                  <a:cubicBezTo>
                    <a:pt x="0" y="374851"/>
                    <a:pt x="1288" y="378715"/>
                    <a:pt x="3864" y="378715"/>
                  </a:cubicBezTo>
                  <a:cubicBezTo>
                    <a:pt x="6441" y="378715"/>
                    <a:pt x="7729" y="377427"/>
                    <a:pt x="7729" y="374851"/>
                  </a:cubicBezTo>
                  <a:lnTo>
                    <a:pt x="7729" y="3864"/>
                  </a:lnTo>
                  <a:cubicBezTo>
                    <a:pt x="7729" y="3864"/>
                    <a:pt x="6441" y="0"/>
                    <a:pt x="3864" y="0"/>
                  </a:cubicBezTo>
                  <a:cubicBezTo>
                    <a:pt x="1288" y="0"/>
                    <a:pt x="0" y="1288"/>
                    <a:pt x="0" y="3864"/>
                  </a:cubicBezTo>
                  <a:lnTo>
                    <a:pt x="0" y="374851"/>
                  </a:lnTo>
                  <a:close/>
                </a:path>
              </a:pathLst>
            </a:custGeom>
            <a:solidFill>
              <a:srgbClr val="644E40"/>
            </a:solidFill>
            <a:ln w="128588"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25822EBB-F21B-5959-751B-F6DF339E19CF}"/>
                </a:ext>
              </a:extLst>
            </p:cNvPr>
            <p:cNvSpPr/>
            <p:nvPr/>
          </p:nvSpPr>
          <p:spPr>
            <a:xfrm>
              <a:off x="4457482" y="1659087"/>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0170418C-D3DC-D620-9D1C-391E3943B545}"/>
                </a:ext>
              </a:extLst>
            </p:cNvPr>
            <p:cNvSpPr/>
            <p:nvPr/>
          </p:nvSpPr>
          <p:spPr>
            <a:xfrm>
              <a:off x="4453617" y="1682273"/>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06FB28AA-98A5-1346-6D7A-378B07B24E74}"/>
                </a:ext>
              </a:extLst>
            </p:cNvPr>
            <p:cNvSpPr/>
            <p:nvPr/>
          </p:nvSpPr>
          <p:spPr>
            <a:xfrm>
              <a:off x="4456194" y="1245592"/>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9749B641-68B1-47EA-0AAD-F2D09360B86A}"/>
                </a:ext>
              </a:extLst>
            </p:cNvPr>
            <p:cNvSpPr/>
            <p:nvPr/>
          </p:nvSpPr>
          <p:spPr>
            <a:xfrm>
              <a:off x="4896739" y="1219829"/>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B164F798-1751-E308-446D-AC002830C605}"/>
                </a:ext>
              </a:extLst>
            </p:cNvPr>
            <p:cNvSpPr/>
            <p:nvPr/>
          </p:nvSpPr>
          <p:spPr>
            <a:xfrm>
              <a:off x="4918637" y="1215964"/>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455EF348-92BA-42FC-0CB8-0D68BA0AB8C0}"/>
                </a:ext>
              </a:extLst>
            </p:cNvPr>
            <p:cNvSpPr/>
            <p:nvPr/>
          </p:nvSpPr>
          <p:spPr>
            <a:xfrm>
              <a:off x="4481957" y="1221117"/>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E64932C0-00F5-3BC7-72EF-F495251DDC1D}"/>
                </a:ext>
              </a:extLst>
            </p:cNvPr>
            <p:cNvSpPr/>
            <p:nvPr/>
          </p:nvSpPr>
          <p:spPr>
            <a:xfrm>
              <a:off x="4452329" y="1215964"/>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lnTo>
                    <a:pt x="11593" y="23187"/>
                  </a:lnTo>
                  <a:cubicBezTo>
                    <a:pt x="11593" y="23187"/>
                    <a:pt x="11593" y="23187"/>
                    <a:pt x="11593" y="23187"/>
                  </a:cubicBezTo>
                  <a:cubicBezTo>
                    <a:pt x="18034" y="23187"/>
                    <a:pt x="23187" y="18034"/>
                    <a:pt x="23187" y="11593"/>
                  </a:cubicBezTo>
                  <a:cubicBezTo>
                    <a:pt x="23187" y="5153"/>
                    <a:pt x="18034" y="0"/>
                    <a:pt x="11593" y="0"/>
                  </a:cubicBezTo>
                  <a:cubicBezTo>
                    <a:pt x="11593" y="0"/>
                    <a:pt x="11593" y="0"/>
                    <a:pt x="11593" y="0"/>
                  </a:cubicBezTo>
                  <a:lnTo>
                    <a:pt x="11593" y="0"/>
                  </a:ln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grpSp>
      <p:sp>
        <p:nvSpPr>
          <p:cNvPr id="292" name="TextBox 291">
            <a:extLst>
              <a:ext uri="{FF2B5EF4-FFF2-40B4-BE49-F238E27FC236}">
                <a16:creationId xmlns:a16="http://schemas.microsoft.com/office/drawing/2014/main" id="{455D2889-1CB9-97BC-EB91-ED9489753848}"/>
              </a:ext>
            </a:extLst>
          </p:cNvPr>
          <p:cNvSpPr txBox="1"/>
          <p:nvPr/>
        </p:nvSpPr>
        <p:spPr>
          <a:xfrm>
            <a:off x="6165275" y="3047543"/>
            <a:ext cx="5150425" cy="1384995"/>
          </a:xfrm>
          <a:prstGeom prst="rect">
            <a:avLst/>
          </a:prstGeom>
          <a:noFill/>
        </p:spPr>
        <p:txBody>
          <a:bodyPr wrap="square" rtlCol="0">
            <a:spAutoFit/>
          </a:bodyPr>
          <a:lstStyle/>
          <a:p>
            <a:pPr algn="just"/>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elit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sed do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eiusmod</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tempor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incididunt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labore et dolore magna aliqua. Ut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enim</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ad minim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veniam</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quis</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nostrud</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exercitation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ullamco</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laboris</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nisi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aliquip</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ex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ea</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commodo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consequat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Duis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aute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irure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dolor in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reprehenderit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in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voluptate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velit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esse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cillum</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dolore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eu</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fugiat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nulla</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quis</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nostrud</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pariatur</a:t>
            </a:r>
            <a:endPar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endParaRPr>
          </a:p>
        </p:txBody>
      </p:sp>
      <p:sp>
        <p:nvSpPr>
          <p:cNvPr id="293" name="TextBox 292">
            <a:extLst>
              <a:ext uri="{FF2B5EF4-FFF2-40B4-BE49-F238E27FC236}">
                <a16:creationId xmlns:a16="http://schemas.microsoft.com/office/drawing/2014/main" id="{788C065A-DD03-F27E-D0CC-FDD6011E02A8}"/>
              </a:ext>
            </a:extLst>
          </p:cNvPr>
          <p:cNvSpPr txBox="1"/>
          <p:nvPr/>
        </p:nvSpPr>
        <p:spPr>
          <a:xfrm>
            <a:off x="6165274" y="2389951"/>
            <a:ext cx="4292127" cy="646331"/>
          </a:xfrm>
          <a:prstGeom prst="rect">
            <a:avLst/>
          </a:prstGeom>
          <a:noFill/>
        </p:spPr>
        <p:txBody>
          <a:bodyPr wrap="square" rtlCol="0">
            <a:spAutoFit/>
          </a:bodyPr>
          <a:lstStyle/>
          <a:p>
            <a:r>
              <a:rPr lang="en-US" sz="3600" b="1" dirty="0">
                <a:solidFill>
                  <a:srgbClr val="907044"/>
                </a:solidFill>
                <a:latin typeface="Montez" panose="02000503000000020004" pitchFamily="2" charset="0"/>
                <a:ea typeface="Roboto" panose="02000000000000000000" pitchFamily="2" charset="0"/>
                <a:cs typeface="Roboto" panose="02000000000000000000" pitchFamily="2" charset="0"/>
              </a:rPr>
              <a:t>History Presentation</a:t>
            </a:r>
            <a:endParaRPr lang="en-IN" sz="3600" b="1" dirty="0">
              <a:solidFill>
                <a:srgbClr val="907044"/>
              </a:solidFill>
              <a:latin typeface="Montez" panose="02000503000000020004" pitchFamily="2" charset="0"/>
              <a:ea typeface="Roboto" panose="02000000000000000000" pitchFamily="2" charset="0"/>
              <a:cs typeface="Roboto" panose="02000000000000000000" pitchFamily="2" charset="0"/>
            </a:endParaRPr>
          </a:p>
        </p:txBody>
      </p:sp>
      <p:pic>
        <p:nvPicPr>
          <p:cNvPr id="4" name="Picture Placeholder 3" descr="A picture containing text, shelf, indoor, case&#10;&#10;Description automatically generated">
            <a:extLst>
              <a:ext uri="{FF2B5EF4-FFF2-40B4-BE49-F238E27FC236}">
                <a16:creationId xmlns:a16="http://schemas.microsoft.com/office/drawing/2014/main" id="{87B2977C-4E21-F427-6EEA-9D7602E29B1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952" r="28952"/>
          <a:stretch>
            <a:fillRect/>
          </a:stretch>
        </p:blipFill>
        <p:spPr/>
      </p:pic>
    </p:spTree>
    <p:extLst>
      <p:ext uri="{BB962C8B-B14F-4D97-AF65-F5344CB8AC3E}">
        <p14:creationId xmlns:p14="http://schemas.microsoft.com/office/powerpoint/2010/main" val="708899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89" name="Group 288">
            <a:extLst>
              <a:ext uri="{FF2B5EF4-FFF2-40B4-BE49-F238E27FC236}">
                <a16:creationId xmlns:a16="http://schemas.microsoft.com/office/drawing/2014/main" id="{F8D75F77-2885-5348-5D15-8921227D2011}"/>
              </a:ext>
            </a:extLst>
          </p:cNvPr>
          <p:cNvGrpSpPr/>
          <p:nvPr/>
        </p:nvGrpSpPr>
        <p:grpSpPr>
          <a:xfrm>
            <a:off x="1046787" y="396942"/>
            <a:ext cx="4367042" cy="6024182"/>
            <a:chOff x="4293136" y="915826"/>
            <a:chExt cx="3614743" cy="4986413"/>
          </a:xfrm>
        </p:grpSpPr>
        <p:sp>
          <p:nvSpPr>
            <p:cNvPr id="9" name="Freeform: Shape 8">
              <a:extLst>
                <a:ext uri="{FF2B5EF4-FFF2-40B4-BE49-F238E27FC236}">
                  <a16:creationId xmlns:a16="http://schemas.microsoft.com/office/drawing/2014/main" id="{A09FABC1-75E6-872F-F816-8A7579C91E13}"/>
                </a:ext>
              </a:extLst>
            </p:cNvPr>
            <p:cNvSpPr/>
            <p:nvPr/>
          </p:nvSpPr>
          <p:spPr>
            <a:xfrm>
              <a:off x="6566172" y="1016302"/>
              <a:ext cx="1204413" cy="10305"/>
            </a:xfrm>
            <a:custGeom>
              <a:avLst/>
              <a:gdLst>
                <a:gd name="connsiteX0" fmla="*/ 5153 w 1204413"/>
                <a:gd name="connsiteY0" fmla="*/ 10305 h 10305"/>
                <a:gd name="connsiteX1" fmla="*/ 1199261 w 1204413"/>
                <a:gd name="connsiteY1" fmla="*/ 10305 h 10305"/>
                <a:gd name="connsiteX2" fmla="*/ 1204414 w 1204413"/>
                <a:gd name="connsiteY2" fmla="*/ 5153 h 10305"/>
                <a:gd name="connsiteX3" fmla="*/ 1199261 w 1204413"/>
                <a:gd name="connsiteY3" fmla="*/ 0 h 10305"/>
                <a:gd name="connsiteX4" fmla="*/ 5153 w 1204413"/>
                <a:gd name="connsiteY4" fmla="*/ 0 h 10305"/>
                <a:gd name="connsiteX5" fmla="*/ 0 w 1204413"/>
                <a:gd name="connsiteY5" fmla="*/ 5153 h 10305"/>
                <a:gd name="connsiteX6" fmla="*/ 5153 w 1204413"/>
                <a:gd name="connsiteY6" fmla="*/ 10305 h 1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5">
                  <a:moveTo>
                    <a:pt x="5153" y="10305"/>
                  </a:moveTo>
                  <a:lnTo>
                    <a:pt x="1199261" y="10305"/>
                  </a:lnTo>
                  <a:cubicBezTo>
                    <a:pt x="1199261" y="10305"/>
                    <a:pt x="1204414" y="7729"/>
                    <a:pt x="1204414" y="5153"/>
                  </a:cubicBezTo>
                  <a:cubicBezTo>
                    <a:pt x="1204414" y="2576"/>
                    <a:pt x="1201837" y="0"/>
                    <a:pt x="1199261" y="0"/>
                  </a:cubicBezTo>
                  <a:lnTo>
                    <a:pt x="5153" y="0"/>
                  </a:lnTo>
                  <a:cubicBezTo>
                    <a:pt x="5153"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AA85397-8BCF-72C6-2F27-FF8566405D84}"/>
                </a:ext>
              </a:extLst>
            </p:cNvPr>
            <p:cNvSpPr/>
            <p:nvPr/>
          </p:nvSpPr>
          <p:spPr>
            <a:xfrm>
              <a:off x="7783467" y="1008573"/>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2" y="0"/>
                    <a:pt x="0" y="5153"/>
                    <a:pt x="0" y="12881"/>
                  </a:cubicBezTo>
                  <a:cubicBezTo>
                    <a:pt x="0" y="20610"/>
                    <a:pt x="5152"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19B4C70F-6761-443A-45AB-C0682D9EE272}"/>
                </a:ext>
              </a:extLst>
            </p:cNvPr>
            <p:cNvSpPr/>
            <p:nvPr/>
          </p:nvSpPr>
          <p:spPr>
            <a:xfrm>
              <a:off x="7816958" y="1004708"/>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2A64EA8D-A9FA-F394-149B-932F3470C70D}"/>
                </a:ext>
              </a:extLst>
            </p:cNvPr>
            <p:cNvSpPr/>
            <p:nvPr/>
          </p:nvSpPr>
          <p:spPr>
            <a:xfrm>
              <a:off x="6527527" y="1009861"/>
              <a:ext cx="25762" cy="25762"/>
            </a:xfrm>
            <a:custGeom>
              <a:avLst/>
              <a:gdLst>
                <a:gd name="connsiteX0" fmla="*/ 12881 w 25762"/>
                <a:gd name="connsiteY0" fmla="*/ 0 h 25762"/>
                <a:gd name="connsiteX1" fmla="*/ 0 w 25762"/>
                <a:gd name="connsiteY1" fmla="*/ 12881 h 25762"/>
                <a:gd name="connsiteX2" fmla="*/ 12881 w 25762"/>
                <a:gd name="connsiteY2" fmla="*/ 25763 h 25762"/>
                <a:gd name="connsiteX3" fmla="*/ 25763 w 25762"/>
                <a:gd name="connsiteY3" fmla="*/ 12881 h 25762"/>
                <a:gd name="connsiteX4" fmla="*/ 12881 w 25762"/>
                <a:gd name="connsiteY4" fmla="*/ 0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12881" y="0"/>
                  </a:moveTo>
                  <a:cubicBezTo>
                    <a:pt x="6441" y="0"/>
                    <a:pt x="0" y="5153"/>
                    <a:pt x="0" y="12881"/>
                  </a:cubicBezTo>
                  <a:cubicBezTo>
                    <a:pt x="0" y="20610"/>
                    <a:pt x="5152" y="25763"/>
                    <a:pt x="12881" y="25763"/>
                  </a:cubicBezTo>
                  <a:cubicBezTo>
                    <a:pt x="20610" y="25763"/>
                    <a:pt x="25763" y="20610"/>
                    <a:pt x="25763" y="12881"/>
                  </a:cubicBezTo>
                  <a:cubicBezTo>
                    <a:pt x="25763" y="5153"/>
                    <a:pt x="20610" y="0"/>
                    <a:pt x="12881" y="0"/>
                  </a:cubicBezTo>
                  <a:close/>
                </a:path>
              </a:pathLst>
            </a:custGeom>
            <a:solidFill>
              <a:srgbClr val="644E40"/>
            </a:solidFill>
            <a:ln w="128588"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82CBF0C-DE83-440C-55FF-7D12DE7E9F1C}"/>
                </a:ext>
              </a:extLst>
            </p:cNvPr>
            <p:cNvSpPr/>
            <p:nvPr/>
          </p:nvSpPr>
          <p:spPr>
            <a:xfrm>
              <a:off x="6485019" y="1004708"/>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7EB22891-A18B-C3AF-AB54-04189834A580}"/>
                </a:ext>
              </a:extLst>
            </p:cNvPr>
            <p:cNvSpPr/>
            <p:nvPr/>
          </p:nvSpPr>
          <p:spPr>
            <a:xfrm>
              <a:off x="4431719" y="1016302"/>
              <a:ext cx="1204413" cy="10305"/>
            </a:xfrm>
            <a:custGeom>
              <a:avLst/>
              <a:gdLst>
                <a:gd name="connsiteX0" fmla="*/ 1199261 w 1204413"/>
                <a:gd name="connsiteY0" fmla="*/ 0 h 10305"/>
                <a:gd name="connsiteX1" fmla="*/ 5153 w 1204413"/>
                <a:gd name="connsiteY1" fmla="*/ 0 h 10305"/>
                <a:gd name="connsiteX2" fmla="*/ 0 w 1204413"/>
                <a:gd name="connsiteY2" fmla="*/ 5153 h 10305"/>
                <a:gd name="connsiteX3" fmla="*/ 5153 w 1204413"/>
                <a:gd name="connsiteY3" fmla="*/ 10305 h 10305"/>
                <a:gd name="connsiteX4" fmla="*/ 1199261 w 1204413"/>
                <a:gd name="connsiteY4" fmla="*/ 10305 h 10305"/>
                <a:gd name="connsiteX5" fmla="*/ 1204414 w 1204413"/>
                <a:gd name="connsiteY5" fmla="*/ 5153 h 10305"/>
                <a:gd name="connsiteX6" fmla="*/ 1199261 w 1204413"/>
                <a:gd name="connsiteY6" fmla="*/ 0 h 1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5">
                  <a:moveTo>
                    <a:pt x="1199261" y="0"/>
                  </a:moveTo>
                  <a:lnTo>
                    <a:pt x="5153" y="0"/>
                  </a:lnTo>
                  <a:cubicBezTo>
                    <a:pt x="5153" y="0"/>
                    <a:pt x="0" y="2576"/>
                    <a:pt x="0" y="5153"/>
                  </a:cubicBezTo>
                  <a:cubicBezTo>
                    <a:pt x="0" y="7729"/>
                    <a:pt x="2576" y="10305"/>
                    <a:pt x="5153" y="10305"/>
                  </a:cubicBezTo>
                  <a:lnTo>
                    <a:pt x="1199261" y="10305"/>
                  </a:lnTo>
                  <a:cubicBezTo>
                    <a:pt x="1199261" y="10305"/>
                    <a:pt x="1204414" y="7729"/>
                    <a:pt x="1204414" y="5153"/>
                  </a:cubicBezTo>
                  <a:cubicBezTo>
                    <a:pt x="1204414" y="2576"/>
                    <a:pt x="1201837" y="0"/>
                    <a:pt x="1199261" y="0"/>
                  </a:cubicBezTo>
                  <a:close/>
                </a:path>
              </a:pathLst>
            </a:custGeom>
            <a:solidFill>
              <a:srgbClr val="644E40"/>
            </a:solidFill>
            <a:ln w="128588"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396FA2BC-B0BC-1486-7993-469FC4A689C1}"/>
                </a:ext>
              </a:extLst>
            </p:cNvPr>
            <p:cNvSpPr/>
            <p:nvPr/>
          </p:nvSpPr>
          <p:spPr>
            <a:xfrm>
              <a:off x="5649014" y="1008573"/>
              <a:ext cx="25762" cy="25762"/>
            </a:xfrm>
            <a:custGeom>
              <a:avLst/>
              <a:gdLst>
                <a:gd name="connsiteX0" fmla="*/ 12881 w 25762"/>
                <a:gd name="connsiteY0" fmla="*/ 25763 h 25762"/>
                <a:gd name="connsiteX1" fmla="*/ 25763 w 25762"/>
                <a:gd name="connsiteY1" fmla="*/ 12881 h 25762"/>
                <a:gd name="connsiteX2" fmla="*/ 12881 w 25762"/>
                <a:gd name="connsiteY2" fmla="*/ 0 h 25762"/>
                <a:gd name="connsiteX3" fmla="*/ 0 w 25762"/>
                <a:gd name="connsiteY3" fmla="*/ 12881 h 25762"/>
                <a:gd name="connsiteX4" fmla="*/ 12881 w 25762"/>
                <a:gd name="connsiteY4" fmla="*/ 25763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12881" y="25763"/>
                  </a:moveTo>
                  <a:cubicBezTo>
                    <a:pt x="19322" y="25763"/>
                    <a:pt x="25763" y="20610"/>
                    <a:pt x="25763" y="12881"/>
                  </a:cubicBezTo>
                  <a:cubicBezTo>
                    <a:pt x="25763" y="5153"/>
                    <a:pt x="20610" y="0"/>
                    <a:pt x="12881" y="0"/>
                  </a:cubicBezTo>
                  <a:cubicBezTo>
                    <a:pt x="5153" y="0"/>
                    <a:pt x="0" y="5153"/>
                    <a:pt x="0" y="12881"/>
                  </a:cubicBezTo>
                  <a:cubicBezTo>
                    <a:pt x="0" y="20610"/>
                    <a:pt x="5153" y="25763"/>
                    <a:pt x="12881" y="25763"/>
                  </a:cubicBezTo>
                  <a:close/>
                </a:path>
              </a:pathLst>
            </a:custGeom>
            <a:solidFill>
              <a:srgbClr val="644E40"/>
            </a:solidFill>
            <a:ln w="128588"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7D726B2E-7E40-8DD1-42E4-13A049AFF999}"/>
                </a:ext>
              </a:extLst>
            </p:cNvPr>
            <p:cNvSpPr/>
            <p:nvPr/>
          </p:nvSpPr>
          <p:spPr>
            <a:xfrm>
              <a:off x="5683794" y="1004708"/>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4F517161-D118-2F0B-BF14-E0541A617B5E}"/>
                </a:ext>
              </a:extLst>
            </p:cNvPr>
            <p:cNvSpPr/>
            <p:nvPr/>
          </p:nvSpPr>
          <p:spPr>
            <a:xfrm>
              <a:off x="4393075" y="1008573"/>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3" y="25763"/>
                    <a:pt x="12881" y="25763"/>
                  </a:cubicBezTo>
                  <a:cubicBezTo>
                    <a:pt x="20610" y="25763"/>
                    <a:pt x="25763" y="20610"/>
                    <a:pt x="25763" y="12881"/>
                  </a:cubicBezTo>
                  <a:cubicBezTo>
                    <a:pt x="25763" y="5153"/>
                    <a:pt x="20610" y="0"/>
                    <a:pt x="12881" y="0"/>
                  </a:cubicBezTo>
                  <a:cubicBezTo>
                    <a:pt x="5153" y="0"/>
                    <a:pt x="0" y="5153"/>
                    <a:pt x="0" y="12881"/>
                  </a:cubicBezTo>
                  <a:close/>
                </a:path>
              </a:pathLst>
            </a:custGeom>
            <a:solidFill>
              <a:srgbClr val="644E40"/>
            </a:solidFill>
            <a:ln w="128588"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90DC80D-916E-764F-A595-1361515A5A2A}"/>
                </a:ext>
              </a:extLst>
            </p:cNvPr>
            <p:cNvSpPr/>
            <p:nvPr/>
          </p:nvSpPr>
          <p:spPr>
            <a:xfrm>
              <a:off x="4351854" y="1004708"/>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08FFCC62-0360-B128-A54C-4B4F0CB356D8}"/>
                </a:ext>
              </a:extLst>
            </p:cNvPr>
            <p:cNvSpPr/>
            <p:nvPr/>
          </p:nvSpPr>
          <p:spPr>
            <a:xfrm>
              <a:off x="5996812" y="915826"/>
              <a:ext cx="209967" cy="209967"/>
            </a:xfrm>
            <a:custGeom>
              <a:avLst/>
              <a:gdLst>
                <a:gd name="connsiteX0" fmla="*/ 142984 w 209967"/>
                <a:gd name="connsiteY0" fmla="*/ 144272 h 209967"/>
                <a:gd name="connsiteX1" fmla="*/ 185493 w 209967"/>
                <a:gd name="connsiteY1" fmla="*/ 118509 h 209967"/>
                <a:gd name="connsiteX2" fmla="*/ 209967 w 209967"/>
                <a:gd name="connsiteY2" fmla="*/ 105628 h 209967"/>
                <a:gd name="connsiteX3" fmla="*/ 185493 w 209967"/>
                <a:gd name="connsiteY3" fmla="*/ 92747 h 209967"/>
                <a:gd name="connsiteX4" fmla="*/ 142984 w 209967"/>
                <a:gd name="connsiteY4" fmla="*/ 66984 h 209967"/>
                <a:gd name="connsiteX5" fmla="*/ 117221 w 209967"/>
                <a:gd name="connsiteY5" fmla="*/ 24475 h 209967"/>
                <a:gd name="connsiteX6" fmla="*/ 104340 w 209967"/>
                <a:gd name="connsiteY6" fmla="*/ 0 h 209967"/>
                <a:gd name="connsiteX7" fmla="*/ 91458 w 209967"/>
                <a:gd name="connsiteY7" fmla="*/ 24475 h 209967"/>
                <a:gd name="connsiteX8" fmla="*/ 65695 w 209967"/>
                <a:gd name="connsiteY8" fmla="*/ 66984 h 209967"/>
                <a:gd name="connsiteX9" fmla="*/ 23187 w 209967"/>
                <a:gd name="connsiteY9" fmla="*/ 92747 h 209967"/>
                <a:gd name="connsiteX10" fmla="*/ 0 w 209967"/>
                <a:gd name="connsiteY10" fmla="*/ 105628 h 209967"/>
                <a:gd name="connsiteX11" fmla="*/ 23187 w 209967"/>
                <a:gd name="connsiteY11" fmla="*/ 118509 h 209967"/>
                <a:gd name="connsiteX12" fmla="*/ 65695 w 209967"/>
                <a:gd name="connsiteY12" fmla="*/ 144272 h 209967"/>
                <a:gd name="connsiteX13" fmla="*/ 91458 w 209967"/>
                <a:gd name="connsiteY13" fmla="*/ 186781 h 209967"/>
                <a:gd name="connsiteX14" fmla="*/ 104340 w 209967"/>
                <a:gd name="connsiteY14" fmla="*/ 209968 h 209967"/>
                <a:gd name="connsiteX15" fmla="*/ 117221 w 209967"/>
                <a:gd name="connsiteY15" fmla="*/ 186781 h 209967"/>
                <a:gd name="connsiteX16" fmla="*/ 142984 w 209967"/>
                <a:gd name="connsiteY16" fmla="*/ 144272 h 209967"/>
                <a:gd name="connsiteX17" fmla="*/ 82441 w 209967"/>
                <a:gd name="connsiteY17" fmla="*/ 127526 h 209967"/>
                <a:gd name="connsiteX18" fmla="*/ 42509 w 209967"/>
                <a:gd name="connsiteY18" fmla="*/ 105628 h 209967"/>
                <a:gd name="connsiteX19" fmla="*/ 82441 w 209967"/>
                <a:gd name="connsiteY19" fmla="*/ 83730 h 209967"/>
                <a:gd name="connsiteX20" fmla="*/ 104340 w 209967"/>
                <a:gd name="connsiteY20" fmla="*/ 43797 h 209967"/>
                <a:gd name="connsiteX21" fmla="*/ 126238 w 209967"/>
                <a:gd name="connsiteY21" fmla="*/ 83730 h 209967"/>
                <a:gd name="connsiteX22" fmla="*/ 166171 w 209967"/>
                <a:gd name="connsiteY22" fmla="*/ 105628 h 209967"/>
                <a:gd name="connsiteX23" fmla="*/ 126238 w 209967"/>
                <a:gd name="connsiteY23" fmla="*/ 127526 h 209967"/>
                <a:gd name="connsiteX24" fmla="*/ 104340 w 209967"/>
                <a:gd name="connsiteY24" fmla="*/ 167459 h 209967"/>
                <a:gd name="connsiteX25" fmla="*/ 82441 w 209967"/>
                <a:gd name="connsiteY25" fmla="*/ 127526 h 20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67" h="209967">
                  <a:moveTo>
                    <a:pt x="142984" y="144272"/>
                  </a:moveTo>
                  <a:cubicBezTo>
                    <a:pt x="157153" y="135255"/>
                    <a:pt x="171323" y="126238"/>
                    <a:pt x="185493" y="118509"/>
                  </a:cubicBezTo>
                  <a:cubicBezTo>
                    <a:pt x="193221" y="113357"/>
                    <a:pt x="200950" y="109492"/>
                    <a:pt x="209967" y="105628"/>
                  </a:cubicBezTo>
                  <a:cubicBezTo>
                    <a:pt x="202239" y="101764"/>
                    <a:pt x="194510" y="97899"/>
                    <a:pt x="185493" y="92747"/>
                  </a:cubicBezTo>
                  <a:cubicBezTo>
                    <a:pt x="172611" y="85018"/>
                    <a:pt x="158442" y="76001"/>
                    <a:pt x="142984" y="66984"/>
                  </a:cubicBezTo>
                  <a:cubicBezTo>
                    <a:pt x="133967" y="52814"/>
                    <a:pt x="124950" y="38644"/>
                    <a:pt x="117221" y="24475"/>
                  </a:cubicBezTo>
                  <a:cubicBezTo>
                    <a:pt x="112069" y="16746"/>
                    <a:pt x="108204" y="9017"/>
                    <a:pt x="104340" y="0"/>
                  </a:cubicBezTo>
                  <a:cubicBezTo>
                    <a:pt x="100475" y="7729"/>
                    <a:pt x="96611" y="15458"/>
                    <a:pt x="91458" y="24475"/>
                  </a:cubicBezTo>
                  <a:cubicBezTo>
                    <a:pt x="83729" y="37356"/>
                    <a:pt x="74712" y="51526"/>
                    <a:pt x="65695" y="66984"/>
                  </a:cubicBezTo>
                  <a:cubicBezTo>
                    <a:pt x="51526" y="76001"/>
                    <a:pt x="37356" y="85018"/>
                    <a:pt x="23187" y="92747"/>
                  </a:cubicBezTo>
                  <a:cubicBezTo>
                    <a:pt x="15458" y="97899"/>
                    <a:pt x="7729" y="101764"/>
                    <a:pt x="0" y="105628"/>
                  </a:cubicBezTo>
                  <a:cubicBezTo>
                    <a:pt x="7729" y="109492"/>
                    <a:pt x="15458" y="113357"/>
                    <a:pt x="23187" y="118509"/>
                  </a:cubicBezTo>
                  <a:cubicBezTo>
                    <a:pt x="37356" y="126238"/>
                    <a:pt x="50238" y="135255"/>
                    <a:pt x="65695" y="144272"/>
                  </a:cubicBezTo>
                  <a:cubicBezTo>
                    <a:pt x="74712" y="158442"/>
                    <a:pt x="83729" y="172612"/>
                    <a:pt x="91458" y="186781"/>
                  </a:cubicBezTo>
                  <a:cubicBezTo>
                    <a:pt x="96611" y="194510"/>
                    <a:pt x="100475" y="202239"/>
                    <a:pt x="104340" y="209968"/>
                  </a:cubicBezTo>
                  <a:cubicBezTo>
                    <a:pt x="108204" y="202239"/>
                    <a:pt x="112069" y="194510"/>
                    <a:pt x="117221" y="186781"/>
                  </a:cubicBezTo>
                  <a:cubicBezTo>
                    <a:pt x="124950" y="173900"/>
                    <a:pt x="133967" y="159730"/>
                    <a:pt x="142984" y="144272"/>
                  </a:cubicBezTo>
                  <a:close/>
                  <a:moveTo>
                    <a:pt x="82441" y="127526"/>
                  </a:moveTo>
                  <a:cubicBezTo>
                    <a:pt x="69560" y="119798"/>
                    <a:pt x="55390" y="113357"/>
                    <a:pt x="42509" y="105628"/>
                  </a:cubicBezTo>
                  <a:cubicBezTo>
                    <a:pt x="55390" y="99187"/>
                    <a:pt x="69560" y="91458"/>
                    <a:pt x="82441" y="83730"/>
                  </a:cubicBezTo>
                  <a:cubicBezTo>
                    <a:pt x="90170" y="70848"/>
                    <a:pt x="96611" y="56678"/>
                    <a:pt x="104340" y="43797"/>
                  </a:cubicBezTo>
                  <a:cubicBezTo>
                    <a:pt x="110780" y="56678"/>
                    <a:pt x="118509" y="69560"/>
                    <a:pt x="126238" y="83730"/>
                  </a:cubicBezTo>
                  <a:cubicBezTo>
                    <a:pt x="139120" y="91458"/>
                    <a:pt x="153289" y="97899"/>
                    <a:pt x="166171" y="105628"/>
                  </a:cubicBezTo>
                  <a:cubicBezTo>
                    <a:pt x="153289" y="112069"/>
                    <a:pt x="139120" y="119798"/>
                    <a:pt x="126238" y="127526"/>
                  </a:cubicBezTo>
                  <a:cubicBezTo>
                    <a:pt x="118509" y="140408"/>
                    <a:pt x="112069" y="154578"/>
                    <a:pt x="104340" y="167459"/>
                  </a:cubicBezTo>
                  <a:cubicBezTo>
                    <a:pt x="97899" y="154578"/>
                    <a:pt x="90170" y="141696"/>
                    <a:pt x="82441" y="127526"/>
                  </a:cubicBezTo>
                  <a:close/>
                </a:path>
              </a:pathLst>
            </a:custGeom>
            <a:solidFill>
              <a:srgbClr val="644E40"/>
            </a:solidFill>
            <a:ln w="128588"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BFA3EA27-7FAF-AEBD-AF65-DE1F538B1B0A}"/>
                </a:ext>
              </a:extLst>
            </p:cNvPr>
            <p:cNvSpPr/>
            <p:nvPr/>
          </p:nvSpPr>
          <p:spPr>
            <a:xfrm>
              <a:off x="5731339" y="944116"/>
              <a:ext cx="214109" cy="154105"/>
            </a:xfrm>
            <a:custGeom>
              <a:avLst/>
              <a:gdLst>
                <a:gd name="connsiteX0" fmla="*/ 10421 w 214109"/>
                <a:gd name="connsiteY0" fmla="*/ 77339 h 154105"/>
                <a:gd name="connsiteX1" fmla="*/ 1404 w 214109"/>
                <a:gd name="connsiteY1" fmla="*/ 92796 h 154105"/>
                <a:gd name="connsiteX2" fmla="*/ 2692 w 214109"/>
                <a:gd name="connsiteY2" fmla="*/ 114695 h 154105"/>
                <a:gd name="connsiteX3" fmla="*/ 16862 w 214109"/>
                <a:gd name="connsiteY3" fmla="*/ 127576 h 154105"/>
                <a:gd name="connsiteX4" fmla="*/ 6557 w 214109"/>
                <a:gd name="connsiteY4" fmla="*/ 113407 h 154105"/>
                <a:gd name="connsiteX5" fmla="*/ 7845 w 214109"/>
                <a:gd name="connsiteY5" fmla="*/ 94084 h 154105"/>
                <a:gd name="connsiteX6" fmla="*/ 25879 w 214109"/>
                <a:gd name="connsiteY6" fmla="*/ 79915 h 154105"/>
                <a:gd name="connsiteX7" fmla="*/ 52930 w 214109"/>
                <a:gd name="connsiteY7" fmla="*/ 81203 h 154105"/>
                <a:gd name="connsiteX8" fmla="*/ 79981 w 214109"/>
                <a:gd name="connsiteY8" fmla="*/ 99237 h 154105"/>
                <a:gd name="connsiteX9" fmla="*/ 108320 w 214109"/>
                <a:gd name="connsiteY9" fmla="*/ 127576 h 154105"/>
                <a:gd name="connsiteX10" fmla="*/ 148253 w 214109"/>
                <a:gd name="connsiteY10" fmla="*/ 152051 h 154105"/>
                <a:gd name="connsiteX11" fmla="*/ 195914 w 214109"/>
                <a:gd name="connsiteY11" fmla="*/ 145610 h 154105"/>
                <a:gd name="connsiteX12" fmla="*/ 213948 w 214109"/>
                <a:gd name="connsiteY12" fmla="*/ 108254 h 154105"/>
                <a:gd name="connsiteX13" fmla="*/ 207507 w 214109"/>
                <a:gd name="connsiteY13" fmla="*/ 90220 h 154105"/>
                <a:gd name="connsiteX14" fmla="*/ 194626 w 214109"/>
                <a:gd name="connsiteY14" fmla="*/ 79915 h 154105"/>
                <a:gd name="connsiteX15" fmla="*/ 168863 w 214109"/>
                <a:gd name="connsiteY15" fmla="*/ 78627 h 154105"/>
                <a:gd name="connsiteX16" fmla="*/ 146964 w 214109"/>
                <a:gd name="connsiteY16" fmla="*/ 99237 h 154105"/>
                <a:gd name="connsiteX17" fmla="*/ 144388 w 214109"/>
                <a:gd name="connsiteY17" fmla="*/ 108254 h 154105"/>
                <a:gd name="connsiteX18" fmla="*/ 149541 w 214109"/>
                <a:gd name="connsiteY18" fmla="*/ 101813 h 154105"/>
                <a:gd name="connsiteX19" fmla="*/ 170151 w 214109"/>
                <a:gd name="connsiteY19" fmla="*/ 91508 h 154105"/>
                <a:gd name="connsiteX20" fmla="*/ 185609 w 214109"/>
                <a:gd name="connsiteY20" fmla="*/ 95373 h 154105"/>
                <a:gd name="connsiteX21" fmla="*/ 193338 w 214109"/>
                <a:gd name="connsiteY21" fmla="*/ 109542 h 154105"/>
                <a:gd name="connsiteX22" fmla="*/ 181744 w 214109"/>
                <a:gd name="connsiteY22" fmla="*/ 127576 h 154105"/>
                <a:gd name="connsiteX23" fmla="*/ 154693 w 214109"/>
                <a:gd name="connsiteY23" fmla="*/ 130153 h 154105"/>
                <a:gd name="connsiteX24" fmla="*/ 94151 w 214109"/>
                <a:gd name="connsiteY24" fmla="*/ 86356 h 154105"/>
                <a:gd name="connsiteX25" fmla="*/ 81269 w 214109"/>
                <a:gd name="connsiteY25" fmla="*/ 77339 h 154105"/>
                <a:gd name="connsiteX26" fmla="*/ 94151 w 214109"/>
                <a:gd name="connsiteY26" fmla="*/ 68322 h 154105"/>
                <a:gd name="connsiteX27" fmla="*/ 154693 w 214109"/>
                <a:gd name="connsiteY27" fmla="*/ 24525 h 154105"/>
                <a:gd name="connsiteX28" fmla="*/ 181744 w 214109"/>
                <a:gd name="connsiteY28" fmla="*/ 27101 h 154105"/>
                <a:gd name="connsiteX29" fmla="*/ 193338 w 214109"/>
                <a:gd name="connsiteY29" fmla="*/ 45135 h 154105"/>
                <a:gd name="connsiteX30" fmla="*/ 185609 w 214109"/>
                <a:gd name="connsiteY30" fmla="*/ 59305 h 154105"/>
                <a:gd name="connsiteX31" fmla="*/ 170151 w 214109"/>
                <a:gd name="connsiteY31" fmla="*/ 63169 h 154105"/>
                <a:gd name="connsiteX32" fmla="*/ 149541 w 214109"/>
                <a:gd name="connsiteY32" fmla="*/ 52864 h 154105"/>
                <a:gd name="connsiteX33" fmla="*/ 144388 w 214109"/>
                <a:gd name="connsiteY33" fmla="*/ 46423 h 154105"/>
                <a:gd name="connsiteX34" fmla="*/ 146964 w 214109"/>
                <a:gd name="connsiteY34" fmla="*/ 55440 h 154105"/>
                <a:gd name="connsiteX35" fmla="*/ 168863 w 214109"/>
                <a:gd name="connsiteY35" fmla="*/ 76050 h 154105"/>
                <a:gd name="connsiteX36" fmla="*/ 194626 w 214109"/>
                <a:gd name="connsiteY36" fmla="*/ 74762 h 154105"/>
                <a:gd name="connsiteX37" fmla="*/ 207507 w 214109"/>
                <a:gd name="connsiteY37" fmla="*/ 64457 h 154105"/>
                <a:gd name="connsiteX38" fmla="*/ 213948 w 214109"/>
                <a:gd name="connsiteY38" fmla="*/ 46423 h 154105"/>
                <a:gd name="connsiteX39" fmla="*/ 195914 w 214109"/>
                <a:gd name="connsiteY39" fmla="*/ 9067 h 154105"/>
                <a:gd name="connsiteX40" fmla="*/ 148253 w 214109"/>
                <a:gd name="connsiteY40" fmla="*/ 2626 h 154105"/>
                <a:gd name="connsiteX41" fmla="*/ 108320 w 214109"/>
                <a:gd name="connsiteY41" fmla="*/ 27101 h 154105"/>
                <a:gd name="connsiteX42" fmla="*/ 79981 w 214109"/>
                <a:gd name="connsiteY42" fmla="*/ 55440 h 154105"/>
                <a:gd name="connsiteX43" fmla="*/ 52930 w 214109"/>
                <a:gd name="connsiteY43" fmla="*/ 73474 h 154105"/>
                <a:gd name="connsiteX44" fmla="*/ 25879 w 214109"/>
                <a:gd name="connsiteY44" fmla="*/ 74762 h 154105"/>
                <a:gd name="connsiteX45" fmla="*/ 7845 w 214109"/>
                <a:gd name="connsiteY45" fmla="*/ 60593 h 154105"/>
                <a:gd name="connsiteX46" fmla="*/ 6557 w 214109"/>
                <a:gd name="connsiteY46" fmla="*/ 41270 h 154105"/>
                <a:gd name="connsiteX47" fmla="*/ 16862 w 214109"/>
                <a:gd name="connsiteY47" fmla="*/ 27101 h 154105"/>
                <a:gd name="connsiteX48" fmla="*/ 2692 w 214109"/>
                <a:gd name="connsiteY48" fmla="*/ 39982 h 154105"/>
                <a:gd name="connsiteX49" fmla="*/ 1404 w 214109"/>
                <a:gd name="connsiteY49" fmla="*/ 61881 h 154105"/>
                <a:gd name="connsiteX50" fmla="*/ 10421 w 214109"/>
                <a:gd name="connsiteY50" fmla="*/ 77339 h 15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4105">
                  <a:moveTo>
                    <a:pt x="10421" y="77339"/>
                  </a:moveTo>
                  <a:cubicBezTo>
                    <a:pt x="10421" y="77339"/>
                    <a:pt x="2692" y="87644"/>
                    <a:pt x="1404" y="92796"/>
                  </a:cubicBezTo>
                  <a:cubicBezTo>
                    <a:pt x="-1172" y="101813"/>
                    <a:pt x="1404" y="109542"/>
                    <a:pt x="2692" y="114695"/>
                  </a:cubicBezTo>
                  <a:cubicBezTo>
                    <a:pt x="9133" y="126288"/>
                    <a:pt x="16862" y="127576"/>
                    <a:pt x="16862" y="127576"/>
                  </a:cubicBezTo>
                  <a:cubicBezTo>
                    <a:pt x="16862" y="127576"/>
                    <a:pt x="9133" y="125000"/>
                    <a:pt x="6557" y="113407"/>
                  </a:cubicBezTo>
                  <a:cubicBezTo>
                    <a:pt x="6557" y="108254"/>
                    <a:pt x="6557" y="101813"/>
                    <a:pt x="7845" y="94084"/>
                  </a:cubicBezTo>
                  <a:cubicBezTo>
                    <a:pt x="10421" y="87644"/>
                    <a:pt x="16862" y="82491"/>
                    <a:pt x="25879" y="79915"/>
                  </a:cubicBezTo>
                  <a:cubicBezTo>
                    <a:pt x="33608" y="77339"/>
                    <a:pt x="43913" y="78627"/>
                    <a:pt x="52930" y="81203"/>
                  </a:cubicBezTo>
                  <a:cubicBezTo>
                    <a:pt x="61947" y="85067"/>
                    <a:pt x="70964" y="91508"/>
                    <a:pt x="79981" y="99237"/>
                  </a:cubicBezTo>
                  <a:cubicBezTo>
                    <a:pt x="88998" y="106966"/>
                    <a:pt x="96727" y="117271"/>
                    <a:pt x="108320" y="127576"/>
                  </a:cubicBezTo>
                  <a:cubicBezTo>
                    <a:pt x="118625" y="137881"/>
                    <a:pt x="131507" y="146898"/>
                    <a:pt x="148253" y="152051"/>
                  </a:cubicBezTo>
                  <a:cubicBezTo>
                    <a:pt x="163710" y="155916"/>
                    <a:pt x="181744" y="154627"/>
                    <a:pt x="195914" y="145610"/>
                  </a:cubicBezTo>
                  <a:cubicBezTo>
                    <a:pt x="208795" y="136593"/>
                    <a:pt x="215236" y="122424"/>
                    <a:pt x="213948" y="108254"/>
                  </a:cubicBezTo>
                  <a:cubicBezTo>
                    <a:pt x="213948" y="101813"/>
                    <a:pt x="211372" y="95373"/>
                    <a:pt x="207507" y="90220"/>
                  </a:cubicBezTo>
                  <a:cubicBezTo>
                    <a:pt x="203643" y="85067"/>
                    <a:pt x="198490" y="82491"/>
                    <a:pt x="194626" y="79915"/>
                  </a:cubicBezTo>
                  <a:cubicBezTo>
                    <a:pt x="185609" y="76050"/>
                    <a:pt x="175304" y="76050"/>
                    <a:pt x="168863" y="78627"/>
                  </a:cubicBezTo>
                  <a:cubicBezTo>
                    <a:pt x="154693" y="83779"/>
                    <a:pt x="149541" y="94084"/>
                    <a:pt x="146964" y="99237"/>
                  </a:cubicBezTo>
                  <a:cubicBezTo>
                    <a:pt x="144388" y="104390"/>
                    <a:pt x="144388" y="108254"/>
                    <a:pt x="144388" y="108254"/>
                  </a:cubicBezTo>
                  <a:cubicBezTo>
                    <a:pt x="144388" y="108254"/>
                    <a:pt x="145676" y="105678"/>
                    <a:pt x="149541" y="101813"/>
                  </a:cubicBezTo>
                  <a:cubicBezTo>
                    <a:pt x="153405" y="97949"/>
                    <a:pt x="159846" y="91508"/>
                    <a:pt x="170151" y="91508"/>
                  </a:cubicBezTo>
                  <a:cubicBezTo>
                    <a:pt x="175304" y="91508"/>
                    <a:pt x="180456" y="91508"/>
                    <a:pt x="185609" y="95373"/>
                  </a:cubicBezTo>
                  <a:cubicBezTo>
                    <a:pt x="190761" y="99237"/>
                    <a:pt x="193338" y="104390"/>
                    <a:pt x="193338" y="109542"/>
                  </a:cubicBezTo>
                  <a:cubicBezTo>
                    <a:pt x="193338" y="115983"/>
                    <a:pt x="189473" y="123712"/>
                    <a:pt x="181744" y="127576"/>
                  </a:cubicBezTo>
                  <a:cubicBezTo>
                    <a:pt x="175304" y="131441"/>
                    <a:pt x="164998" y="132729"/>
                    <a:pt x="154693" y="130153"/>
                  </a:cubicBezTo>
                  <a:cubicBezTo>
                    <a:pt x="132795" y="123712"/>
                    <a:pt x="114761" y="103102"/>
                    <a:pt x="94151" y="86356"/>
                  </a:cubicBezTo>
                  <a:cubicBezTo>
                    <a:pt x="90286" y="83779"/>
                    <a:pt x="86422" y="79915"/>
                    <a:pt x="81269" y="77339"/>
                  </a:cubicBezTo>
                  <a:cubicBezTo>
                    <a:pt x="85134" y="74762"/>
                    <a:pt x="90286" y="72186"/>
                    <a:pt x="94151" y="68322"/>
                  </a:cubicBezTo>
                  <a:cubicBezTo>
                    <a:pt x="114761" y="51576"/>
                    <a:pt x="132795" y="29677"/>
                    <a:pt x="154693" y="24525"/>
                  </a:cubicBezTo>
                  <a:cubicBezTo>
                    <a:pt x="164998" y="21948"/>
                    <a:pt x="175304" y="23236"/>
                    <a:pt x="181744" y="27101"/>
                  </a:cubicBezTo>
                  <a:cubicBezTo>
                    <a:pt x="188185" y="30965"/>
                    <a:pt x="192049" y="38694"/>
                    <a:pt x="193338" y="45135"/>
                  </a:cubicBezTo>
                  <a:cubicBezTo>
                    <a:pt x="193338" y="51576"/>
                    <a:pt x="190761" y="56728"/>
                    <a:pt x="185609" y="59305"/>
                  </a:cubicBezTo>
                  <a:cubicBezTo>
                    <a:pt x="180456" y="63169"/>
                    <a:pt x="175304" y="64457"/>
                    <a:pt x="170151" y="63169"/>
                  </a:cubicBezTo>
                  <a:cubicBezTo>
                    <a:pt x="159846" y="63169"/>
                    <a:pt x="153405" y="56728"/>
                    <a:pt x="149541" y="52864"/>
                  </a:cubicBezTo>
                  <a:cubicBezTo>
                    <a:pt x="145676" y="48999"/>
                    <a:pt x="144388" y="46423"/>
                    <a:pt x="144388" y="46423"/>
                  </a:cubicBezTo>
                  <a:cubicBezTo>
                    <a:pt x="144388" y="46423"/>
                    <a:pt x="144388" y="48999"/>
                    <a:pt x="146964" y="55440"/>
                  </a:cubicBezTo>
                  <a:cubicBezTo>
                    <a:pt x="149541" y="60593"/>
                    <a:pt x="154693" y="70898"/>
                    <a:pt x="168863" y="76050"/>
                  </a:cubicBezTo>
                  <a:cubicBezTo>
                    <a:pt x="176592" y="78627"/>
                    <a:pt x="185609" y="78627"/>
                    <a:pt x="194626" y="74762"/>
                  </a:cubicBezTo>
                  <a:cubicBezTo>
                    <a:pt x="199778" y="72186"/>
                    <a:pt x="203643" y="69610"/>
                    <a:pt x="207507" y="64457"/>
                  </a:cubicBezTo>
                  <a:cubicBezTo>
                    <a:pt x="211372" y="59305"/>
                    <a:pt x="213948" y="52864"/>
                    <a:pt x="213948" y="46423"/>
                  </a:cubicBezTo>
                  <a:cubicBezTo>
                    <a:pt x="213948" y="32253"/>
                    <a:pt x="208795" y="18084"/>
                    <a:pt x="195914" y="9067"/>
                  </a:cubicBezTo>
                  <a:cubicBezTo>
                    <a:pt x="183032" y="50"/>
                    <a:pt x="164998" y="-2526"/>
                    <a:pt x="148253" y="2626"/>
                  </a:cubicBezTo>
                  <a:cubicBezTo>
                    <a:pt x="131507" y="7779"/>
                    <a:pt x="118625" y="16796"/>
                    <a:pt x="108320" y="27101"/>
                  </a:cubicBezTo>
                  <a:cubicBezTo>
                    <a:pt x="98015" y="37406"/>
                    <a:pt x="88998" y="46423"/>
                    <a:pt x="79981" y="55440"/>
                  </a:cubicBezTo>
                  <a:cubicBezTo>
                    <a:pt x="70964" y="63169"/>
                    <a:pt x="61947" y="70898"/>
                    <a:pt x="52930" y="73474"/>
                  </a:cubicBezTo>
                  <a:cubicBezTo>
                    <a:pt x="43913" y="77339"/>
                    <a:pt x="33608" y="77339"/>
                    <a:pt x="25879" y="74762"/>
                  </a:cubicBezTo>
                  <a:cubicBezTo>
                    <a:pt x="18150" y="72186"/>
                    <a:pt x="11709" y="67033"/>
                    <a:pt x="7845" y="60593"/>
                  </a:cubicBezTo>
                  <a:cubicBezTo>
                    <a:pt x="5269" y="54152"/>
                    <a:pt x="5269" y="47711"/>
                    <a:pt x="6557" y="41270"/>
                  </a:cubicBezTo>
                  <a:cubicBezTo>
                    <a:pt x="9133" y="30965"/>
                    <a:pt x="16862" y="27101"/>
                    <a:pt x="16862" y="27101"/>
                  </a:cubicBezTo>
                  <a:cubicBezTo>
                    <a:pt x="16862" y="27101"/>
                    <a:pt x="9133" y="27101"/>
                    <a:pt x="2692" y="39982"/>
                  </a:cubicBezTo>
                  <a:cubicBezTo>
                    <a:pt x="116" y="45135"/>
                    <a:pt x="-1172" y="54152"/>
                    <a:pt x="1404" y="61881"/>
                  </a:cubicBezTo>
                  <a:cubicBezTo>
                    <a:pt x="2692" y="67033"/>
                    <a:pt x="6557" y="73474"/>
                    <a:pt x="10421" y="77339"/>
                  </a:cubicBezTo>
                  <a:close/>
                </a:path>
              </a:pathLst>
            </a:custGeom>
            <a:solidFill>
              <a:srgbClr val="644E40"/>
            </a:solidFill>
            <a:ln w="128588"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D4EC2DD2-333A-75F9-DB42-AACC5B03A7BE}"/>
                </a:ext>
              </a:extLst>
            </p:cNvPr>
            <p:cNvSpPr/>
            <p:nvPr/>
          </p:nvSpPr>
          <p:spPr>
            <a:xfrm>
              <a:off x="6258144" y="943400"/>
              <a:ext cx="214109" cy="153533"/>
            </a:xfrm>
            <a:custGeom>
              <a:avLst/>
              <a:gdLst>
                <a:gd name="connsiteX0" fmla="*/ 162 w 214109"/>
                <a:gd name="connsiteY0" fmla="*/ 45851 h 153533"/>
                <a:gd name="connsiteX1" fmla="*/ 6603 w 214109"/>
                <a:gd name="connsiteY1" fmla="*/ 63885 h 153533"/>
                <a:gd name="connsiteX2" fmla="*/ 19484 w 214109"/>
                <a:gd name="connsiteY2" fmla="*/ 74190 h 153533"/>
                <a:gd name="connsiteX3" fmla="*/ 45247 w 214109"/>
                <a:gd name="connsiteY3" fmla="*/ 75478 h 153533"/>
                <a:gd name="connsiteX4" fmla="*/ 67145 w 214109"/>
                <a:gd name="connsiteY4" fmla="*/ 54868 h 153533"/>
                <a:gd name="connsiteX5" fmla="*/ 69721 w 214109"/>
                <a:gd name="connsiteY5" fmla="*/ 45851 h 153533"/>
                <a:gd name="connsiteX6" fmla="*/ 64569 w 214109"/>
                <a:gd name="connsiteY6" fmla="*/ 52292 h 153533"/>
                <a:gd name="connsiteX7" fmla="*/ 43959 w 214109"/>
                <a:gd name="connsiteY7" fmla="*/ 62597 h 153533"/>
                <a:gd name="connsiteX8" fmla="*/ 28501 w 214109"/>
                <a:gd name="connsiteY8" fmla="*/ 58732 h 153533"/>
                <a:gd name="connsiteX9" fmla="*/ 20772 w 214109"/>
                <a:gd name="connsiteY9" fmla="*/ 44563 h 153533"/>
                <a:gd name="connsiteX10" fmla="*/ 32365 w 214109"/>
                <a:gd name="connsiteY10" fmla="*/ 26529 h 153533"/>
                <a:gd name="connsiteX11" fmla="*/ 59416 w 214109"/>
                <a:gd name="connsiteY11" fmla="*/ 23953 h 153533"/>
                <a:gd name="connsiteX12" fmla="*/ 119959 w 214109"/>
                <a:gd name="connsiteY12" fmla="*/ 67750 h 153533"/>
                <a:gd name="connsiteX13" fmla="*/ 132841 w 214109"/>
                <a:gd name="connsiteY13" fmla="*/ 76767 h 153533"/>
                <a:gd name="connsiteX14" fmla="*/ 119959 w 214109"/>
                <a:gd name="connsiteY14" fmla="*/ 85784 h 153533"/>
                <a:gd name="connsiteX15" fmla="*/ 59416 w 214109"/>
                <a:gd name="connsiteY15" fmla="*/ 129581 h 153533"/>
                <a:gd name="connsiteX16" fmla="*/ 32365 w 214109"/>
                <a:gd name="connsiteY16" fmla="*/ 127004 h 153533"/>
                <a:gd name="connsiteX17" fmla="*/ 20772 w 214109"/>
                <a:gd name="connsiteY17" fmla="*/ 108970 h 153533"/>
                <a:gd name="connsiteX18" fmla="*/ 28501 w 214109"/>
                <a:gd name="connsiteY18" fmla="*/ 94801 h 153533"/>
                <a:gd name="connsiteX19" fmla="*/ 43959 w 214109"/>
                <a:gd name="connsiteY19" fmla="*/ 90936 h 153533"/>
                <a:gd name="connsiteX20" fmla="*/ 64569 w 214109"/>
                <a:gd name="connsiteY20" fmla="*/ 101241 h 153533"/>
                <a:gd name="connsiteX21" fmla="*/ 69721 w 214109"/>
                <a:gd name="connsiteY21" fmla="*/ 107682 h 153533"/>
                <a:gd name="connsiteX22" fmla="*/ 67145 w 214109"/>
                <a:gd name="connsiteY22" fmla="*/ 98665 h 153533"/>
                <a:gd name="connsiteX23" fmla="*/ 45247 w 214109"/>
                <a:gd name="connsiteY23" fmla="*/ 78055 h 153533"/>
                <a:gd name="connsiteX24" fmla="*/ 19484 w 214109"/>
                <a:gd name="connsiteY24" fmla="*/ 79343 h 153533"/>
                <a:gd name="connsiteX25" fmla="*/ 6603 w 214109"/>
                <a:gd name="connsiteY25" fmla="*/ 89648 h 153533"/>
                <a:gd name="connsiteX26" fmla="*/ 162 w 214109"/>
                <a:gd name="connsiteY26" fmla="*/ 107682 h 153533"/>
                <a:gd name="connsiteX27" fmla="*/ 18196 w 214109"/>
                <a:gd name="connsiteY27" fmla="*/ 145038 h 153533"/>
                <a:gd name="connsiteX28" fmla="*/ 65857 w 214109"/>
                <a:gd name="connsiteY28" fmla="*/ 151479 h 153533"/>
                <a:gd name="connsiteX29" fmla="*/ 105789 w 214109"/>
                <a:gd name="connsiteY29" fmla="*/ 127004 h 153533"/>
                <a:gd name="connsiteX30" fmla="*/ 134129 w 214109"/>
                <a:gd name="connsiteY30" fmla="*/ 98665 h 153533"/>
                <a:gd name="connsiteX31" fmla="*/ 161180 w 214109"/>
                <a:gd name="connsiteY31" fmla="*/ 80631 h 153533"/>
                <a:gd name="connsiteX32" fmla="*/ 188231 w 214109"/>
                <a:gd name="connsiteY32" fmla="*/ 79343 h 153533"/>
                <a:gd name="connsiteX33" fmla="*/ 206265 w 214109"/>
                <a:gd name="connsiteY33" fmla="*/ 93512 h 153533"/>
                <a:gd name="connsiteX34" fmla="*/ 207553 w 214109"/>
                <a:gd name="connsiteY34" fmla="*/ 112835 h 153533"/>
                <a:gd name="connsiteX35" fmla="*/ 197248 w 214109"/>
                <a:gd name="connsiteY35" fmla="*/ 127004 h 153533"/>
                <a:gd name="connsiteX36" fmla="*/ 211417 w 214109"/>
                <a:gd name="connsiteY36" fmla="*/ 114123 h 153533"/>
                <a:gd name="connsiteX37" fmla="*/ 212705 w 214109"/>
                <a:gd name="connsiteY37" fmla="*/ 92224 h 153533"/>
                <a:gd name="connsiteX38" fmla="*/ 203688 w 214109"/>
                <a:gd name="connsiteY38" fmla="*/ 76767 h 153533"/>
                <a:gd name="connsiteX39" fmla="*/ 212705 w 214109"/>
                <a:gd name="connsiteY39" fmla="*/ 61309 h 153533"/>
                <a:gd name="connsiteX40" fmla="*/ 211417 w 214109"/>
                <a:gd name="connsiteY40" fmla="*/ 39410 h 153533"/>
                <a:gd name="connsiteX41" fmla="*/ 197248 w 214109"/>
                <a:gd name="connsiteY41" fmla="*/ 26529 h 153533"/>
                <a:gd name="connsiteX42" fmla="*/ 207553 w 214109"/>
                <a:gd name="connsiteY42" fmla="*/ 40698 h 153533"/>
                <a:gd name="connsiteX43" fmla="*/ 206265 w 214109"/>
                <a:gd name="connsiteY43" fmla="*/ 60021 h 153533"/>
                <a:gd name="connsiteX44" fmla="*/ 188231 w 214109"/>
                <a:gd name="connsiteY44" fmla="*/ 74190 h 153533"/>
                <a:gd name="connsiteX45" fmla="*/ 161180 w 214109"/>
                <a:gd name="connsiteY45" fmla="*/ 72902 h 153533"/>
                <a:gd name="connsiteX46" fmla="*/ 134129 w 214109"/>
                <a:gd name="connsiteY46" fmla="*/ 54868 h 153533"/>
                <a:gd name="connsiteX47" fmla="*/ 105789 w 214109"/>
                <a:gd name="connsiteY47" fmla="*/ 26529 h 153533"/>
                <a:gd name="connsiteX48" fmla="*/ 65857 w 214109"/>
                <a:gd name="connsiteY48" fmla="*/ 2054 h 153533"/>
                <a:gd name="connsiteX49" fmla="*/ 18196 w 214109"/>
                <a:gd name="connsiteY49" fmla="*/ 8495 h 153533"/>
                <a:gd name="connsiteX50" fmla="*/ 162 w 214109"/>
                <a:gd name="connsiteY50" fmla="*/ 45851 h 15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3533">
                  <a:moveTo>
                    <a:pt x="162" y="45851"/>
                  </a:moveTo>
                  <a:cubicBezTo>
                    <a:pt x="162" y="52292"/>
                    <a:pt x="2738" y="58732"/>
                    <a:pt x="6603" y="63885"/>
                  </a:cubicBezTo>
                  <a:cubicBezTo>
                    <a:pt x="10467" y="69038"/>
                    <a:pt x="15619" y="71614"/>
                    <a:pt x="19484" y="74190"/>
                  </a:cubicBezTo>
                  <a:cubicBezTo>
                    <a:pt x="28501" y="78055"/>
                    <a:pt x="38806" y="78055"/>
                    <a:pt x="45247" y="75478"/>
                  </a:cubicBezTo>
                  <a:cubicBezTo>
                    <a:pt x="59416" y="70326"/>
                    <a:pt x="64569" y="60021"/>
                    <a:pt x="67145" y="54868"/>
                  </a:cubicBezTo>
                  <a:cubicBezTo>
                    <a:pt x="69721" y="49715"/>
                    <a:pt x="69721" y="45851"/>
                    <a:pt x="69721" y="45851"/>
                  </a:cubicBezTo>
                  <a:cubicBezTo>
                    <a:pt x="69721" y="45851"/>
                    <a:pt x="68433" y="48427"/>
                    <a:pt x="64569" y="52292"/>
                  </a:cubicBezTo>
                  <a:cubicBezTo>
                    <a:pt x="60704" y="56156"/>
                    <a:pt x="54264" y="62597"/>
                    <a:pt x="43959" y="62597"/>
                  </a:cubicBezTo>
                  <a:cubicBezTo>
                    <a:pt x="38806" y="62597"/>
                    <a:pt x="33654" y="62597"/>
                    <a:pt x="28501" y="58732"/>
                  </a:cubicBezTo>
                  <a:cubicBezTo>
                    <a:pt x="23348" y="54868"/>
                    <a:pt x="20772" y="49715"/>
                    <a:pt x="20772" y="44563"/>
                  </a:cubicBezTo>
                  <a:cubicBezTo>
                    <a:pt x="20772" y="38122"/>
                    <a:pt x="24636" y="30393"/>
                    <a:pt x="32365" y="26529"/>
                  </a:cubicBezTo>
                  <a:cubicBezTo>
                    <a:pt x="38806" y="22664"/>
                    <a:pt x="49111" y="21376"/>
                    <a:pt x="59416" y="23953"/>
                  </a:cubicBezTo>
                  <a:cubicBezTo>
                    <a:pt x="81315" y="30393"/>
                    <a:pt x="99349" y="51004"/>
                    <a:pt x="119959" y="67750"/>
                  </a:cubicBezTo>
                  <a:cubicBezTo>
                    <a:pt x="123823" y="70326"/>
                    <a:pt x="127688" y="74190"/>
                    <a:pt x="132841" y="76767"/>
                  </a:cubicBezTo>
                  <a:cubicBezTo>
                    <a:pt x="128976" y="79343"/>
                    <a:pt x="123823" y="81919"/>
                    <a:pt x="119959" y="85784"/>
                  </a:cubicBezTo>
                  <a:cubicBezTo>
                    <a:pt x="99349" y="102529"/>
                    <a:pt x="81315" y="124428"/>
                    <a:pt x="59416" y="129581"/>
                  </a:cubicBezTo>
                  <a:cubicBezTo>
                    <a:pt x="49111" y="132157"/>
                    <a:pt x="38806" y="130869"/>
                    <a:pt x="32365" y="127004"/>
                  </a:cubicBezTo>
                  <a:cubicBezTo>
                    <a:pt x="25925" y="123140"/>
                    <a:pt x="22060" y="115411"/>
                    <a:pt x="20772" y="108970"/>
                  </a:cubicBezTo>
                  <a:cubicBezTo>
                    <a:pt x="20772" y="102529"/>
                    <a:pt x="23348" y="97377"/>
                    <a:pt x="28501" y="94801"/>
                  </a:cubicBezTo>
                  <a:cubicBezTo>
                    <a:pt x="33654" y="90936"/>
                    <a:pt x="38806" y="89648"/>
                    <a:pt x="43959" y="90936"/>
                  </a:cubicBezTo>
                  <a:cubicBezTo>
                    <a:pt x="54264" y="90936"/>
                    <a:pt x="60704" y="97377"/>
                    <a:pt x="64569" y="101241"/>
                  </a:cubicBezTo>
                  <a:cubicBezTo>
                    <a:pt x="68433" y="105106"/>
                    <a:pt x="69721" y="107682"/>
                    <a:pt x="69721" y="107682"/>
                  </a:cubicBezTo>
                  <a:cubicBezTo>
                    <a:pt x="69721" y="107682"/>
                    <a:pt x="69721" y="105106"/>
                    <a:pt x="67145" y="98665"/>
                  </a:cubicBezTo>
                  <a:cubicBezTo>
                    <a:pt x="64569" y="93512"/>
                    <a:pt x="59416" y="83207"/>
                    <a:pt x="45247" y="78055"/>
                  </a:cubicBezTo>
                  <a:cubicBezTo>
                    <a:pt x="37518" y="75478"/>
                    <a:pt x="28501" y="75478"/>
                    <a:pt x="19484" y="79343"/>
                  </a:cubicBezTo>
                  <a:cubicBezTo>
                    <a:pt x="14331" y="81919"/>
                    <a:pt x="10467" y="84495"/>
                    <a:pt x="6603" y="89648"/>
                  </a:cubicBezTo>
                  <a:cubicBezTo>
                    <a:pt x="2738" y="94801"/>
                    <a:pt x="162" y="101241"/>
                    <a:pt x="162" y="107682"/>
                  </a:cubicBezTo>
                  <a:cubicBezTo>
                    <a:pt x="162" y="121852"/>
                    <a:pt x="5314" y="136021"/>
                    <a:pt x="18196" y="145038"/>
                  </a:cubicBezTo>
                  <a:cubicBezTo>
                    <a:pt x="31077" y="154055"/>
                    <a:pt x="49111" y="155343"/>
                    <a:pt x="65857" y="151479"/>
                  </a:cubicBezTo>
                  <a:cubicBezTo>
                    <a:pt x="82603" y="146326"/>
                    <a:pt x="95484" y="137309"/>
                    <a:pt x="105789" y="127004"/>
                  </a:cubicBezTo>
                  <a:cubicBezTo>
                    <a:pt x="116095" y="116699"/>
                    <a:pt x="125112" y="107682"/>
                    <a:pt x="134129" y="98665"/>
                  </a:cubicBezTo>
                  <a:cubicBezTo>
                    <a:pt x="143146" y="90936"/>
                    <a:pt x="152163" y="83207"/>
                    <a:pt x="161180" y="80631"/>
                  </a:cubicBezTo>
                  <a:cubicBezTo>
                    <a:pt x="170197" y="76767"/>
                    <a:pt x="180502" y="76767"/>
                    <a:pt x="188231" y="79343"/>
                  </a:cubicBezTo>
                  <a:cubicBezTo>
                    <a:pt x="195960" y="81919"/>
                    <a:pt x="202400" y="87072"/>
                    <a:pt x="206265" y="93512"/>
                  </a:cubicBezTo>
                  <a:cubicBezTo>
                    <a:pt x="208841" y="99953"/>
                    <a:pt x="208841" y="106394"/>
                    <a:pt x="207553" y="112835"/>
                  </a:cubicBezTo>
                  <a:cubicBezTo>
                    <a:pt x="204977" y="123140"/>
                    <a:pt x="197248" y="127004"/>
                    <a:pt x="197248" y="127004"/>
                  </a:cubicBezTo>
                  <a:cubicBezTo>
                    <a:pt x="197248" y="127004"/>
                    <a:pt x="204977" y="127004"/>
                    <a:pt x="211417" y="114123"/>
                  </a:cubicBezTo>
                  <a:cubicBezTo>
                    <a:pt x="213993" y="108970"/>
                    <a:pt x="215282" y="99953"/>
                    <a:pt x="212705" y="92224"/>
                  </a:cubicBezTo>
                  <a:cubicBezTo>
                    <a:pt x="211417" y="87072"/>
                    <a:pt x="207553" y="80631"/>
                    <a:pt x="203688" y="76767"/>
                  </a:cubicBezTo>
                  <a:cubicBezTo>
                    <a:pt x="208841" y="71614"/>
                    <a:pt x="211417" y="66461"/>
                    <a:pt x="212705" y="61309"/>
                  </a:cubicBezTo>
                  <a:cubicBezTo>
                    <a:pt x="215282" y="52292"/>
                    <a:pt x="212705" y="44563"/>
                    <a:pt x="211417" y="39410"/>
                  </a:cubicBezTo>
                  <a:cubicBezTo>
                    <a:pt x="204977" y="27817"/>
                    <a:pt x="197248" y="26529"/>
                    <a:pt x="197248" y="26529"/>
                  </a:cubicBezTo>
                  <a:cubicBezTo>
                    <a:pt x="197248" y="26529"/>
                    <a:pt x="204977" y="29105"/>
                    <a:pt x="207553" y="40698"/>
                  </a:cubicBezTo>
                  <a:cubicBezTo>
                    <a:pt x="207553" y="45851"/>
                    <a:pt x="207553" y="52292"/>
                    <a:pt x="206265" y="60021"/>
                  </a:cubicBezTo>
                  <a:cubicBezTo>
                    <a:pt x="203688" y="66461"/>
                    <a:pt x="197248" y="71614"/>
                    <a:pt x="188231" y="74190"/>
                  </a:cubicBezTo>
                  <a:cubicBezTo>
                    <a:pt x="180502" y="76767"/>
                    <a:pt x="170197" y="75478"/>
                    <a:pt x="161180" y="72902"/>
                  </a:cubicBezTo>
                  <a:cubicBezTo>
                    <a:pt x="152163" y="69038"/>
                    <a:pt x="143146" y="62597"/>
                    <a:pt x="134129" y="54868"/>
                  </a:cubicBezTo>
                  <a:cubicBezTo>
                    <a:pt x="125112" y="47139"/>
                    <a:pt x="117383" y="36834"/>
                    <a:pt x="105789" y="26529"/>
                  </a:cubicBezTo>
                  <a:cubicBezTo>
                    <a:pt x="95484" y="16224"/>
                    <a:pt x="82603" y="7207"/>
                    <a:pt x="65857" y="2054"/>
                  </a:cubicBezTo>
                  <a:cubicBezTo>
                    <a:pt x="50399" y="-1810"/>
                    <a:pt x="32365" y="-522"/>
                    <a:pt x="18196" y="8495"/>
                  </a:cubicBezTo>
                  <a:cubicBezTo>
                    <a:pt x="5314" y="17512"/>
                    <a:pt x="-1126" y="31681"/>
                    <a:pt x="162" y="45851"/>
                  </a:cubicBezTo>
                  <a:close/>
                </a:path>
              </a:pathLst>
            </a:custGeom>
            <a:solidFill>
              <a:srgbClr val="644E40"/>
            </a:solidFill>
            <a:ln w="128588"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C14ED97-52CD-3E06-D14C-2E6E2D23AE07}"/>
                </a:ext>
              </a:extLst>
            </p:cNvPr>
            <p:cNvSpPr/>
            <p:nvPr/>
          </p:nvSpPr>
          <p:spPr>
            <a:xfrm>
              <a:off x="5945287" y="969036"/>
              <a:ext cx="75976" cy="106886"/>
            </a:xfrm>
            <a:custGeom>
              <a:avLst/>
              <a:gdLst>
                <a:gd name="connsiteX0" fmla="*/ 30915 w 75976"/>
                <a:gd name="connsiteY0" fmla="*/ 52418 h 106886"/>
                <a:gd name="connsiteX1" fmla="*/ 61831 w 75976"/>
                <a:gd name="connsiteY1" fmla="*/ 35672 h 106886"/>
                <a:gd name="connsiteX2" fmla="*/ 73424 w 75976"/>
                <a:gd name="connsiteY2" fmla="*/ 2180 h 106886"/>
                <a:gd name="connsiteX3" fmla="*/ 41221 w 75976"/>
                <a:gd name="connsiteY3" fmla="*/ 13774 h 106886"/>
                <a:gd name="connsiteX4" fmla="*/ 15458 w 75976"/>
                <a:gd name="connsiteY4" fmla="*/ 42113 h 106886"/>
                <a:gd name="connsiteX5" fmla="*/ 0 w 75976"/>
                <a:gd name="connsiteY5" fmla="*/ 53706 h 106886"/>
                <a:gd name="connsiteX6" fmla="*/ 15458 w 75976"/>
                <a:gd name="connsiteY6" fmla="*/ 65300 h 106886"/>
                <a:gd name="connsiteX7" fmla="*/ 41221 w 75976"/>
                <a:gd name="connsiteY7" fmla="*/ 93639 h 106886"/>
                <a:gd name="connsiteX8" fmla="*/ 73424 w 75976"/>
                <a:gd name="connsiteY8" fmla="*/ 105232 h 106886"/>
                <a:gd name="connsiteX9" fmla="*/ 61831 w 75976"/>
                <a:gd name="connsiteY9" fmla="*/ 71740 h 106886"/>
                <a:gd name="connsiteX10" fmla="*/ 30915 w 75976"/>
                <a:gd name="connsiteY10" fmla="*/ 54994 h 1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6">
                  <a:moveTo>
                    <a:pt x="30915" y="52418"/>
                  </a:moveTo>
                  <a:cubicBezTo>
                    <a:pt x="45085" y="47266"/>
                    <a:pt x="57966" y="39537"/>
                    <a:pt x="61831" y="35672"/>
                  </a:cubicBezTo>
                  <a:cubicBezTo>
                    <a:pt x="73424" y="25367"/>
                    <a:pt x="79865" y="7333"/>
                    <a:pt x="73424" y="2180"/>
                  </a:cubicBezTo>
                  <a:cubicBezTo>
                    <a:pt x="66983" y="-4260"/>
                    <a:pt x="50238" y="4757"/>
                    <a:pt x="41221" y="13774"/>
                  </a:cubicBezTo>
                  <a:cubicBezTo>
                    <a:pt x="36068" y="18926"/>
                    <a:pt x="28339" y="31808"/>
                    <a:pt x="15458" y="42113"/>
                  </a:cubicBezTo>
                  <a:cubicBezTo>
                    <a:pt x="10305" y="45977"/>
                    <a:pt x="5153" y="49842"/>
                    <a:pt x="0" y="53706"/>
                  </a:cubicBezTo>
                  <a:cubicBezTo>
                    <a:pt x="5153" y="56283"/>
                    <a:pt x="10305" y="60147"/>
                    <a:pt x="15458" y="65300"/>
                  </a:cubicBezTo>
                  <a:cubicBezTo>
                    <a:pt x="27051" y="75605"/>
                    <a:pt x="36068" y="88486"/>
                    <a:pt x="41221" y="93639"/>
                  </a:cubicBezTo>
                  <a:cubicBezTo>
                    <a:pt x="51526" y="102656"/>
                    <a:pt x="68272" y="110385"/>
                    <a:pt x="73424" y="105232"/>
                  </a:cubicBezTo>
                  <a:cubicBezTo>
                    <a:pt x="79865" y="100080"/>
                    <a:pt x="73424" y="82045"/>
                    <a:pt x="61831" y="71740"/>
                  </a:cubicBezTo>
                  <a:cubicBezTo>
                    <a:pt x="56678" y="67876"/>
                    <a:pt x="45085" y="60147"/>
                    <a:pt x="30915" y="54994"/>
                  </a:cubicBezTo>
                  <a:close/>
                </a:path>
              </a:pathLst>
            </a:custGeom>
            <a:solidFill>
              <a:srgbClr val="644E40"/>
            </a:solidFill>
            <a:ln w="128588"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FD093A2-B339-3BA1-626D-4F96B5B79E39}"/>
                </a:ext>
              </a:extLst>
            </p:cNvPr>
            <p:cNvSpPr/>
            <p:nvPr/>
          </p:nvSpPr>
          <p:spPr>
            <a:xfrm>
              <a:off x="6179753" y="966986"/>
              <a:ext cx="75976" cy="106886"/>
            </a:xfrm>
            <a:custGeom>
              <a:avLst/>
              <a:gdLst>
                <a:gd name="connsiteX0" fmla="*/ 46349 w 75976"/>
                <a:gd name="connsiteY0" fmla="*/ 54468 h 106886"/>
                <a:gd name="connsiteX1" fmla="*/ 14145 w 75976"/>
                <a:gd name="connsiteY1" fmla="*/ 71214 h 106886"/>
                <a:gd name="connsiteX2" fmla="*/ 2552 w 75976"/>
                <a:gd name="connsiteY2" fmla="*/ 104706 h 106886"/>
                <a:gd name="connsiteX3" fmla="*/ 34756 w 75976"/>
                <a:gd name="connsiteY3" fmla="*/ 93112 h 106886"/>
                <a:gd name="connsiteX4" fmla="*/ 60519 w 75976"/>
                <a:gd name="connsiteY4" fmla="*/ 64773 h 106886"/>
                <a:gd name="connsiteX5" fmla="*/ 75976 w 75976"/>
                <a:gd name="connsiteY5" fmla="*/ 53180 h 106886"/>
                <a:gd name="connsiteX6" fmla="*/ 60519 w 75976"/>
                <a:gd name="connsiteY6" fmla="*/ 41586 h 106886"/>
                <a:gd name="connsiteX7" fmla="*/ 34756 w 75976"/>
                <a:gd name="connsiteY7" fmla="*/ 13247 h 106886"/>
                <a:gd name="connsiteX8" fmla="*/ 2552 w 75976"/>
                <a:gd name="connsiteY8" fmla="*/ 1654 h 106886"/>
                <a:gd name="connsiteX9" fmla="*/ 14145 w 75976"/>
                <a:gd name="connsiteY9" fmla="*/ 35146 h 106886"/>
                <a:gd name="connsiteX10" fmla="*/ 46349 w 75976"/>
                <a:gd name="connsiteY10" fmla="*/ 51892 h 1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6">
                  <a:moveTo>
                    <a:pt x="46349" y="54468"/>
                  </a:moveTo>
                  <a:cubicBezTo>
                    <a:pt x="32179" y="59620"/>
                    <a:pt x="19298" y="67349"/>
                    <a:pt x="14145" y="71214"/>
                  </a:cubicBezTo>
                  <a:cubicBezTo>
                    <a:pt x="2552" y="81519"/>
                    <a:pt x="-3889" y="99553"/>
                    <a:pt x="2552" y="104706"/>
                  </a:cubicBezTo>
                  <a:cubicBezTo>
                    <a:pt x="8993" y="111146"/>
                    <a:pt x="25739" y="102129"/>
                    <a:pt x="34756" y="93112"/>
                  </a:cubicBezTo>
                  <a:cubicBezTo>
                    <a:pt x="39908" y="87960"/>
                    <a:pt x="47637" y="75078"/>
                    <a:pt x="60519" y="64773"/>
                  </a:cubicBezTo>
                  <a:cubicBezTo>
                    <a:pt x="65671" y="60909"/>
                    <a:pt x="70824" y="57044"/>
                    <a:pt x="75976" y="53180"/>
                  </a:cubicBezTo>
                  <a:cubicBezTo>
                    <a:pt x="70824" y="50603"/>
                    <a:pt x="65671" y="46739"/>
                    <a:pt x="60519" y="41586"/>
                  </a:cubicBezTo>
                  <a:cubicBezTo>
                    <a:pt x="48925" y="31281"/>
                    <a:pt x="39908" y="18400"/>
                    <a:pt x="34756" y="13247"/>
                  </a:cubicBezTo>
                  <a:cubicBezTo>
                    <a:pt x="24451" y="4230"/>
                    <a:pt x="7705" y="-3499"/>
                    <a:pt x="2552" y="1654"/>
                  </a:cubicBezTo>
                  <a:cubicBezTo>
                    <a:pt x="-3889" y="6806"/>
                    <a:pt x="2552" y="24841"/>
                    <a:pt x="14145" y="35146"/>
                  </a:cubicBezTo>
                  <a:cubicBezTo>
                    <a:pt x="19298" y="39010"/>
                    <a:pt x="30891" y="46739"/>
                    <a:pt x="46349" y="51892"/>
                  </a:cubicBezTo>
                  <a:close/>
                </a:path>
              </a:pathLst>
            </a:custGeom>
            <a:solidFill>
              <a:srgbClr val="644E40"/>
            </a:solidFill>
            <a:ln w="128588"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8E3E6160-80C1-962A-F675-C183B0DB1E91}"/>
                </a:ext>
              </a:extLst>
            </p:cNvPr>
            <p:cNvSpPr/>
            <p:nvPr/>
          </p:nvSpPr>
          <p:spPr>
            <a:xfrm>
              <a:off x="6128203" y="946742"/>
              <a:ext cx="46373" cy="46373"/>
            </a:xfrm>
            <a:custGeom>
              <a:avLst/>
              <a:gdLst>
                <a:gd name="connsiteX0" fmla="*/ 23187 w 46373"/>
                <a:gd name="connsiteY0" fmla="*/ 24475 h 46373"/>
                <a:gd name="connsiteX1" fmla="*/ 0 w 46373"/>
                <a:gd name="connsiteY1" fmla="*/ 0 h 46373"/>
                <a:gd name="connsiteX2" fmla="*/ 15458 w 46373"/>
                <a:gd name="connsiteY2" fmla="*/ 30916 h 46373"/>
                <a:gd name="connsiteX3" fmla="*/ 46373 w 46373"/>
                <a:gd name="connsiteY3" fmla="*/ 46373 h 46373"/>
                <a:gd name="connsiteX4" fmla="*/ 21898 w 46373"/>
                <a:gd name="connsiteY4" fmla="*/ 23187 h 4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3">
                  <a:moveTo>
                    <a:pt x="23187" y="24475"/>
                  </a:moveTo>
                  <a:cubicBezTo>
                    <a:pt x="15458" y="16746"/>
                    <a:pt x="5153" y="7729"/>
                    <a:pt x="0" y="0"/>
                  </a:cubicBezTo>
                  <a:cubicBezTo>
                    <a:pt x="3864" y="6441"/>
                    <a:pt x="11593" y="21898"/>
                    <a:pt x="15458" y="30916"/>
                  </a:cubicBezTo>
                  <a:cubicBezTo>
                    <a:pt x="24475" y="36068"/>
                    <a:pt x="41221" y="42509"/>
                    <a:pt x="46373" y="46373"/>
                  </a:cubicBezTo>
                  <a:cubicBezTo>
                    <a:pt x="39932" y="41221"/>
                    <a:pt x="29627" y="29627"/>
                    <a:pt x="21898" y="23187"/>
                  </a:cubicBezTo>
                  <a:close/>
                </a:path>
              </a:pathLst>
            </a:custGeom>
            <a:solidFill>
              <a:srgbClr val="644E40"/>
            </a:solidFill>
            <a:ln w="128588"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21C24CB0-6F96-1EC9-E2A7-A510E779A125}"/>
                </a:ext>
              </a:extLst>
            </p:cNvPr>
            <p:cNvSpPr/>
            <p:nvPr/>
          </p:nvSpPr>
          <p:spPr>
            <a:xfrm>
              <a:off x="6026440" y="946742"/>
              <a:ext cx="47661" cy="47661"/>
            </a:xfrm>
            <a:custGeom>
              <a:avLst/>
              <a:gdLst>
                <a:gd name="connsiteX0" fmla="*/ 47661 w 47661"/>
                <a:gd name="connsiteY0" fmla="*/ 0 h 47661"/>
                <a:gd name="connsiteX1" fmla="*/ 24475 w 47661"/>
                <a:gd name="connsiteY1" fmla="*/ 24475 h 47661"/>
                <a:gd name="connsiteX2" fmla="*/ 0 w 47661"/>
                <a:gd name="connsiteY2" fmla="*/ 47661 h 47661"/>
                <a:gd name="connsiteX3" fmla="*/ 30915 w 47661"/>
                <a:gd name="connsiteY3" fmla="*/ 32204 h 47661"/>
                <a:gd name="connsiteX4" fmla="*/ 46373 w 47661"/>
                <a:gd name="connsiteY4" fmla="*/ 1288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47661" y="0"/>
                  </a:moveTo>
                  <a:cubicBezTo>
                    <a:pt x="42509" y="6441"/>
                    <a:pt x="30915" y="16746"/>
                    <a:pt x="24475" y="24475"/>
                  </a:cubicBezTo>
                  <a:cubicBezTo>
                    <a:pt x="16746" y="32204"/>
                    <a:pt x="7729" y="42509"/>
                    <a:pt x="0" y="47661"/>
                  </a:cubicBezTo>
                  <a:cubicBezTo>
                    <a:pt x="6441" y="43797"/>
                    <a:pt x="21898" y="36068"/>
                    <a:pt x="30915" y="32204"/>
                  </a:cubicBezTo>
                  <a:cubicBezTo>
                    <a:pt x="36068" y="23187"/>
                    <a:pt x="42509" y="6441"/>
                    <a:pt x="46373" y="1288"/>
                  </a:cubicBezTo>
                  <a:close/>
                </a:path>
              </a:pathLst>
            </a:custGeom>
            <a:solidFill>
              <a:srgbClr val="644E40"/>
            </a:solidFill>
            <a:ln w="128588"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90A5851-592F-2470-E2A0-5CBFFD0B9EAE}"/>
                </a:ext>
              </a:extLst>
            </p:cNvPr>
            <p:cNvSpPr/>
            <p:nvPr/>
          </p:nvSpPr>
          <p:spPr>
            <a:xfrm>
              <a:off x="6026440" y="1051082"/>
              <a:ext cx="46373" cy="46373"/>
            </a:xfrm>
            <a:custGeom>
              <a:avLst/>
              <a:gdLst>
                <a:gd name="connsiteX0" fmla="*/ 23187 w 46373"/>
                <a:gd name="connsiteY0" fmla="*/ 21898 h 46373"/>
                <a:gd name="connsiteX1" fmla="*/ 46373 w 46373"/>
                <a:gd name="connsiteY1" fmla="*/ 46373 h 46373"/>
                <a:gd name="connsiteX2" fmla="*/ 30915 w 46373"/>
                <a:gd name="connsiteY2" fmla="*/ 15458 h 46373"/>
                <a:gd name="connsiteX3" fmla="*/ 0 w 46373"/>
                <a:gd name="connsiteY3" fmla="*/ 0 h 46373"/>
                <a:gd name="connsiteX4" fmla="*/ 24475 w 46373"/>
                <a:gd name="connsiteY4" fmla="*/ 23187 h 4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3">
                  <a:moveTo>
                    <a:pt x="23187" y="21898"/>
                  </a:moveTo>
                  <a:cubicBezTo>
                    <a:pt x="30915" y="29627"/>
                    <a:pt x="41221" y="38644"/>
                    <a:pt x="46373" y="46373"/>
                  </a:cubicBezTo>
                  <a:cubicBezTo>
                    <a:pt x="42509" y="39933"/>
                    <a:pt x="34780" y="24475"/>
                    <a:pt x="30915" y="15458"/>
                  </a:cubicBezTo>
                  <a:cubicBezTo>
                    <a:pt x="21898" y="10305"/>
                    <a:pt x="5153" y="3864"/>
                    <a:pt x="0" y="0"/>
                  </a:cubicBezTo>
                  <a:cubicBezTo>
                    <a:pt x="6441" y="5153"/>
                    <a:pt x="16746" y="16746"/>
                    <a:pt x="24475" y="23187"/>
                  </a:cubicBezTo>
                  <a:close/>
                </a:path>
              </a:pathLst>
            </a:custGeom>
            <a:solidFill>
              <a:srgbClr val="644E40"/>
            </a:solidFill>
            <a:ln w="128588"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FEBCFB7-3C13-45F4-864E-7D9C46597D2F}"/>
                </a:ext>
              </a:extLst>
            </p:cNvPr>
            <p:cNvSpPr/>
            <p:nvPr/>
          </p:nvSpPr>
          <p:spPr>
            <a:xfrm>
              <a:off x="6128203" y="1048505"/>
              <a:ext cx="47661" cy="47661"/>
            </a:xfrm>
            <a:custGeom>
              <a:avLst/>
              <a:gdLst>
                <a:gd name="connsiteX0" fmla="*/ 0 w 47661"/>
                <a:gd name="connsiteY0" fmla="*/ 47661 h 47661"/>
                <a:gd name="connsiteX1" fmla="*/ 23187 w 47661"/>
                <a:gd name="connsiteY1" fmla="*/ 23187 h 47661"/>
                <a:gd name="connsiteX2" fmla="*/ 47661 w 47661"/>
                <a:gd name="connsiteY2" fmla="*/ 0 h 47661"/>
                <a:gd name="connsiteX3" fmla="*/ 16746 w 47661"/>
                <a:gd name="connsiteY3" fmla="*/ 15458 h 47661"/>
                <a:gd name="connsiteX4" fmla="*/ 1288 w 47661"/>
                <a:gd name="connsiteY4" fmla="*/ 46373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0" y="47661"/>
                  </a:moveTo>
                  <a:cubicBezTo>
                    <a:pt x="5153" y="41221"/>
                    <a:pt x="16746" y="30916"/>
                    <a:pt x="23187" y="23187"/>
                  </a:cubicBezTo>
                  <a:cubicBezTo>
                    <a:pt x="30915" y="15458"/>
                    <a:pt x="39932" y="5153"/>
                    <a:pt x="47661" y="0"/>
                  </a:cubicBezTo>
                  <a:cubicBezTo>
                    <a:pt x="41221" y="3864"/>
                    <a:pt x="25763" y="11593"/>
                    <a:pt x="16746" y="15458"/>
                  </a:cubicBezTo>
                  <a:cubicBezTo>
                    <a:pt x="11593" y="24475"/>
                    <a:pt x="5153" y="41221"/>
                    <a:pt x="1288" y="46373"/>
                  </a:cubicBezTo>
                  <a:close/>
                </a:path>
              </a:pathLst>
            </a:custGeom>
            <a:solidFill>
              <a:srgbClr val="644E40"/>
            </a:solidFill>
            <a:ln w="128588"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40A1B89E-B95F-405B-428D-AD64A51B1B00}"/>
                </a:ext>
              </a:extLst>
            </p:cNvPr>
            <p:cNvSpPr/>
            <p:nvPr/>
          </p:nvSpPr>
          <p:spPr>
            <a:xfrm>
              <a:off x="6231476" y="1029183"/>
              <a:ext cx="29406" cy="43796"/>
            </a:xfrm>
            <a:custGeom>
              <a:avLst/>
              <a:gdLst>
                <a:gd name="connsiteX0" fmla="*/ 1067 w 29406"/>
                <a:gd name="connsiteY0" fmla="*/ 28339 h 43796"/>
                <a:gd name="connsiteX1" fmla="*/ 3643 w 29406"/>
                <a:gd name="connsiteY1" fmla="*/ 43797 h 43796"/>
                <a:gd name="connsiteX2" fmla="*/ 12660 w 29406"/>
                <a:gd name="connsiteY2" fmla="*/ 32204 h 43796"/>
                <a:gd name="connsiteX3" fmla="*/ 17813 w 29406"/>
                <a:gd name="connsiteY3" fmla="*/ 16746 h 43796"/>
                <a:gd name="connsiteX4" fmla="*/ 29406 w 29406"/>
                <a:gd name="connsiteY4" fmla="*/ 0 h 43796"/>
                <a:gd name="connsiteX5" fmla="*/ 12660 w 29406"/>
                <a:gd name="connsiteY5" fmla="*/ 12881 h 43796"/>
                <a:gd name="connsiteX6" fmla="*/ 1067 w 29406"/>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1067" y="28339"/>
                  </a:moveTo>
                  <a:cubicBezTo>
                    <a:pt x="-1509" y="34780"/>
                    <a:pt x="1067" y="43797"/>
                    <a:pt x="3643" y="43797"/>
                  </a:cubicBezTo>
                  <a:cubicBezTo>
                    <a:pt x="7508" y="43797"/>
                    <a:pt x="10084" y="37356"/>
                    <a:pt x="12660" y="32204"/>
                  </a:cubicBezTo>
                  <a:cubicBezTo>
                    <a:pt x="12660" y="29627"/>
                    <a:pt x="15237" y="23187"/>
                    <a:pt x="17813" y="16746"/>
                  </a:cubicBezTo>
                  <a:cubicBezTo>
                    <a:pt x="20389" y="10305"/>
                    <a:pt x="25542" y="3864"/>
                    <a:pt x="29406" y="0"/>
                  </a:cubicBezTo>
                  <a:cubicBezTo>
                    <a:pt x="25542" y="2576"/>
                    <a:pt x="19101" y="6441"/>
                    <a:pt x="12660" y="12881"/>
                  </a:cubicBezTo>
                  <a:cubicBezTo>
                    <a:pt x="6220" y="18034"/>
                    <a:pt x="2355" y="25763"/>
                    <a:pt x="1067" y="28339"/>
                  </a:cubicBezTo>
                  <a:close/>
                </a:path>
              </a:pathLst>
            </a:custGeom>
            <a:solidFill>
              <a:srgbClr val="644E40"/>
            </a:solidFill>
            <a:ln w="128588"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2F3AEFF-7042-C8EE-DCA9-70D9C6DF0F97}"/>
                </a:ext>
              </a:extLst>
            </p:cNvPr>
            <p:cNvSpPr/>
            <p:nvPr/>
          </p:nvSpPr>
          <p:spPr>
            <a:xfrm>
              <a:off x="5941422" y="969928"/>
              <a:ext cx="29406" cy="43796"/>
            </a:xfrm>
            <a:custGeom>
              <a:avLst/>
              <a:gdLst>
                <a:gd name="connsiteX0" fmla="*/ 28339 w 29406"/>
                <a:gd name="connsiteY0" fmla="*/ 15458 h 43796"/>
                <a:gd name="connsiteX1" fmla="*/ 25763 w 29406"/>
                <a:gd name="connsiteY1" fmla="*/ 0 h 43796"/>
                <a:gd name="connsiteX2" fmla="*/ 16746 w 29406"/>
                <a:gd name="connsiteY2" fmla="*/ 11593 h 43796"/>
                <a:gd name="connsiteX3" fmla="*/ 11593 w 29406"/>
                <a:gd name="connsiteY3" fmla="*/ 27051 h 43796"/>
                <a:gd name="connsiteX4" fmla="*/ 0 w 29406"/>
                <a:gd name="connsiteY4" fmla="*/ 43797 h 43796"/>
                <a:gd name="connsiteX5" fmla="*/ 16746 w 29406"/>
                <a:gd name="connsiteY5" fmla="*/ 30916 h 43796"/>
                <a:gd name="connsiteX6" fmla="*/ 28339 w 29406"/>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28339" y="15458"/>
                  </a:moveTo>
                  <a:cubicBezTo>
                    <a:pt x="30915" y="9017"/>
                    <a:pt x="28339" y="0"/>
                    <a:pt x="25763" y="0"/>
                  </a:cubicBezTo>
                  <a:cubicBezTo>
                    <a:pt x="21898" y="0"/>
                    <a:pt x="19322" y="6441"/>
                    <a:pt x="16746" y="11593"/>
                  </a:cubicBezTo>
                  <a:cubicBezTo>
                    <a:pt x="16746" y="14170"/>
                    <a:pt x="14170" y="20610"/>
                    <a:pt x="11593" y="27051"/>
                  </a:cubicBezTo>
                  <a:cubicBezTo>
                    <a:pt x="9017" y="33492"/>
                    <a:pt x="3864" y="39933"/>
                    <a:pt x="0" y="43797"/>
                  </a:cubicBezTo>
                  <a:cubicBezTo>
                    <a:pt x="3864" y="41221"/>
                    <a:pt x="10305" y="37356"/>
                    <a:pt x="16746" y="30916"/>
                  </a:cubicBezTo>
                  <a:cubicBezTo>
                    <a:pt x="23186" y="25763"/>
                    <a:pt x="27051" y="18034"/>
                    <a:pt x="28339" y="15458"/>
                  </a:cubicBezTo>
                  <a:close/>
                </a:path>
              </a:pathLst>
            </a:custGeom>
            <a:solidFill>
              <a:srgbClr val="644E40"/>
            </a:solidFill>
            <a:ln w="128588"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A78CB19-FBDC-25DB-60B1-4216450DF87A}"/>
                </a:ext>
              </a:extLst>
            </p:cNvPr>
            <p:cNvSpPr/>
            <p:nvPr/>
          </p:nvSpPr>
          <p:spPr>
            <a:xfrm>
              <a:off x="6231202" y="969928"/>
              <a:ext cx="29679" cy="43796"/>
            </a:xfrm>
            <a:custGeom>
              <a:avLst/>
              <a:gdLst>
                <a:gd name="connsiteX0" fmla="*/ 1340 w 29679"/>
                <a:gd name="connsiteY0" fmla="*/ 15458 h 43796"/>
                <a:gd name="connsiteX1" fmla="*/ 12934 w 29679"/>
                <a:gd name="connsiteY1" fmla="*/ 30916 h 43796"/>
                <a:gd name="connsiteX2" fmla="*/ 29679 w 29679"/>
                <a:gd name="connsiteY2" fmla="*/ 43797 h 43796"/>
                <a:gd name="connsiteX3" fmla="*/ 18086 w 29679"/>
                <a:gd name="connsiteY3" fmla="*/ 27051 h 43796"/>
                <a:gd name="connsiteX4" fmla="*/ 12934 w 29679"/>
                <a:gd name="connsiteY4" fmla="*/ 11593 h 43796"/>
                <a:gd name="connsiteX5" fmla="*/ 3917 w 29679"/>
                <a:gd name="connsiteY5" fmla="*/ 0 h 43796"/>
                <a:gd name="connsiteX6" fmla="*/ 1340 w 29679"/>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1340" y="15458"/>
                  </a:moveTo>
                  <a:cubicBezTo>
                    <a:pt x="1340" y="15458"/>
                    <a:pt x="6493" y="25763"/>
                    <a:pt x="12934" y="30916"/>
                  </a:cubicBezTo>
                  <a:cubicBezTo>
                    <a:pt x="19374" y="36068"/>
                    <a:pt x="25815" y="41221"/>
                    <a:pt x="29679" y="43797"/>
                  </a:cubicBezTo>
                  <a:cubicBezTo>
                    <a:pt x="25815" y="41221"/>
                    <a:pt x="20662" y="33492"/>
                    <a:pt x="18086" y="27051"/>
                  </a:cubicBezTo>
                  <a:cubicBezTo>
                    <a:pt x="15510" y="20610"/>
                    <a:pt x="14222" y="14170"/>
                    <a:pt x="12934" y="11593"/>
                  </a:cubicBezTo>
                  <a:cubicBezTo>
                    <a:pt x="10357" y="6441"/>
                    <a:pt x="7781" y="0"/>
                    <a:pt x="3917" y="0"/>
                  </a:cubicBezTo>
                  <a:cubicBezTo>
                    <a:pt x="52" y="0"/>
                    <a:pt x="-1236" y="9017"/>
                    <a:pt x="1340" y="15458"/>
                  </a:cubicBezTo>
                  <a:close/>
                </a:path>
              </a:pathLst>
            </a:custGeom>
            <a:solidFill>
              <a:srgbClr val="644E40"/>
            </a:solidFill>
            <a:ln w="128588"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69323376-2B95-690A-75E9-8120547B0E87}"/>
                </a:ext>
              </a:extLst>
            </p:cNvPr>
            <p:cNvSpPr/>
            <p:nvPr/>
          </p:nvSpPr>
          <p:spPr>
            <a:xfrm>
              <a:off x="5941422" y="1029183"/>
              <a:ext cx="29679" cy="43796"/>
            </a:xfrm>
            <a:custGeom>
              <a:avLst/>
              <a:gdLst>
                <a:gd name="connsiteX0" fmla="*/ 28339 w 29679"/>
                <a:gd name="connsiteY0" fmla="*/ 28339 h 43796"/>
                <a:gd name="connsiteX1" fmla="*/ 16746 w 29679"/>
                <a:gd name="connsiteY1" fmla="*/ 12881 h 43796"/>
                <a:gd name="connsiteX2" fmla="*/ 0 w 29679"/>
                <a:gd name="connsiteY2" fmla="*/ 0 h 43796"/>
                <a:gd name="connsiteX3" fmla="*/ 11593 w 29679"/>
                <a:gd name="connsiteY3" fmla="*/ 16746 h 43796"/>
                <a:gd name="connsiteX4" fmla="*/ 16746 w 29679"/>
                <a:gd name="connsiteY4" fmla="*/ 32204 h 43796"/>
                <a:gd name="connsiteX5" fmla="*/ 25763 w 29679"/>
                <a:gd name="connsiteY5" fmla="*/ 43797 h 43796"/>
                <a:gd name="connsiteX6" fmla="*/ 28339 w 29679"/>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28339" y="28339"/>
                  </a:moveTo>
                  <a:cubicBezTo>
                    <a:pt x="28339" y="28339"/>
                    <a:pt x="23186" y="18034"/>
                    <a:pt x="16746" y="12881"/>
                  </a:cubicBezTo>
                  <a:cubicBezTo>
                    <a:pt x="10305" y="7729"/>
                    <a:pt x="3864" y="2576"/>
                    <a:pt x="0" y="0"/>
                  </a:cubicBezTo>
                  <a:cubicBezTo>
                    <a:pt x="3864" y="2576"/>
                    <a:pt x="9017" y="10305"/>
                    <a:pt x="11593" y="16746"/>
                  </a:cubicBezTo>
                  <a:cubicBezTo>
                    <a:pt x="14170" y="23187"/>
                    <a:pt x="15458" y="29627"/>
                    <a:pt x="16746" y="32204"/>
                  </a:cubicBezTo>
                  <a:cubicBezTo>
                    <a:pt x="19322" y="37356"/>
                    <a:pt x="21898" y="43797"/>
                    <a:pt x="25763" y="43797"/>
                  </a:cubicBezTo>
                  <a:cubicBezTo>
                    <a:pt x="29627" y="43797"/>
                    <a:pt x="30915" y="34780"/>
                    <a:pt x="28339" y="28339"/>
                  </a:cubicBezTo>
                  <a:close/>
                </a:path>
              </a:pathLst>
            </a:custGeom>
            <a:solidFill>
              <a:srgbClr val="644E40"/>
            </a:solidFill>
            <a:ln w="128588"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666627C-4C17-3ABE-671E-C6465B32D132}"/>
                </a:ext>
              </a:extLst>
            </p:cNvPr>
            <p:cNvSpPr/>
            <p:nvPr/>
          </p:nvSpPr>
          <p:spPr>
            <a:xfrm>
              <a:off x="6566172" y="5794036"/>
              <a:ext cx="1204413" cy="10304"/>
            </a:xfrm>
            <a:custGeom>
              <a:avLst/>
              <a:gdLst>
                <a:gd name="connsiteX0" fmla="*/ 5153 w 1204413"/>
                <a:gd name="connsiteY0" fmla="*/ 10305 h 10304"/>
                <a:gd name="connsiteX1" fmla="*/ 1199261 w 1204413"/>
                <a:gd name="connsiteY1" fmla="*/ 10305 h 10304"/>
                <a:gd name="connsiteX2" fmla="*/ 1204414 w 1204413"/>
                <a:gd name="connsiteY2" fmla="*/ 5153 h 10304"/>
                <a:gd name="connsiteX3" fmla="*/ 1199261 w 1204413"/>
                <a:gd name="connsiteY3" fmla="*/ 0 h 10304"/>
                <a:gd name="connsiteX4" fmla="*/ 5153 w 1204413"/>
                <a:gd name="connsiteY4" fmla="*/ 0 h 10304"/>
                <a:gd name="connsiteX5" fmla="*/ 0 w 1204413"/>
                <a:gd name="connsiteY5" fmla="*/ 5153 h 10304"/>
                <a:gd name="connsiteX6" fmla="*/ 5153 w 1204413"/>
                <a:gd name="connsiteY6" fmla="*/ 10305 h 1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4">
                  <a:moveTo>
                    <a:pt x="5153" y="10305"/>
                  </a:moveTo>
                  <a:lnTo>
                    <a:pt x="1199261" y="10305"/>
                  </a:lnTo>
                  <a:cubicBezTo>
                    <a:pt x="1199261" y="10305"/>
                    <a:pt x="1204414" y="7729"/>
                    <a:pt x="1204414" y="5153"/>
                  </a:cubicBezTo>
                  <a:cubicBezTo>
                    <a:pt x="1204414" y="2576"/>
                    <a:pt x="1201837" y="0"/>
                    <a:pt x="1199261" y="0"/>
                  </a:cubicBezTo>
                  <a:lnTo>
                    <a:pt x="5153" y="0"/>
                  </a:lnTo>
                  <a:cubicBezTo>
                    <a:pt x="5153"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83F43F6-814D-752A-6AD8-A8B66754847C}"/>
                </a:ext>
              </a:extLst>
            </p:cNvPr>
            <p:cNvSpPr/>
            <p:nvPr/>
          </p:nvSpPr>
          <p:spPr>
            <a:xfrm>
              <a:off x="7783467" y="5786307"/>
              <a:ext cx="25762" cy="25763"/>
            </a:xfrm>
            <a:custGeom>
              <a:avLst/>
              <a:gdLst>
                <a:gd name="connsiteX0" fmla="*/ 25763 w 25762"/>
                <a:gd name="connsiteY0" fmla="*/ 12882 h 25763"/>
                <a:gd name="connsiteX1" fmla="*/ 12881 w 25762"/>
                <a:gd name="connsiteY1" fmla="*/ 0 h 25763"/>
                <a:gd name="connsiteX2" fmla="*/ 0 w 25762"/>
                <a:gd name="connsiteY2" fmla="*/ 12882 h 25763"/>
                <a:gd name="connsiteX3" fmla="*/ 12881 w 25762"/>
                <a:gd name="connsiteY3" fmla="*/ 25763 h 25763"/>
                <a:gd name="connsiteX4" fmla="*/ 25763 w 25762"/>
                <a:gd name="connsiteY4" fmla="*/ 12882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25763" y="12882"/>
                  </a:moveTo>
                  <a:cubicBezTo>
                    <a:pt x="25763" y="6441"/>
                    <a:pt x="20610" y="0"/>
                    <a:pt x="12881" y="0"/>
                  </a:cubicBezTo>
                  <a:cubicBezTo>
                    <a:pt x="5152" y="0"/>
                    <a:pt x="0" y="5153"/>
                    <a:pt x="0" y="12882"/>
                  </a:cubicBezTo>
                  <a:cubicBezTo>
                    <a:pt x="0" y="20610"/>
                    <a:pt x="5152" y="25763"/>
                    <a:pt x="12881" y="25763"/>
                  </a:cubicBezTo>
                  <a:cubicBezTo>
                    <a:pt x="20610" y="25763"/>
                    <a:pt x="25763" y="20610"/>
                    <a:pt x="25763" y="12882"/>
                  </a:cubicBezTo>
                  <a:close/>
                </a:path>
              </a:pathLst>
            </a:custGeom>
            <a:solidFill>
              <a:srgbClr val="644E40"/>
            </a:solidFill>
            <a:ln w="128588"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242D9C5-4A7E-FF01-15F6-F52612B03879}"/>
                </a:ext>
              </a:extLst>
            </p:cNvPr>
            <p:cNvSpPr/>
            <p:nvPr/>
          </p:nvSpPr>
          <p:spPr>
            <a:xfrm>
              <a:off x="7816958" y="5782443"/>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4548831F-9C6B-C61E-D79E-A0B78B43A6EE}"/>
                </a:ext>
              </a:extLst>
            </p:cNvPr>
            <p:cNvSpPr/>
            <p:nvPr/>
          </p:nvSpPr>
          <p:spPr>
            <a:xfrm>
              <a:off x="6527527" y="5786307"/>
              <a:ext cx="25762" cy="25763"/>
            </a:xfrm>
            <a:custGeom>
              <a:avLst/>
              <a:gdLst>
                <a:gd name="connsiteX0" fmla="*/ 12881 w 25762"/>
                <a:gd name="connsiteY0" fmla="*/ 0 h 25763"/>
                <a:gd name="connsiteX1" fmla="*/ 0 w 25762"/>
                <a:gd name="connsiteY1" fmla="*/ 12882 h 25763"/>
                <a:gd name="connsiteX2" fmla="*/ 12881 w 25762"/>
                <a:gd name="connsiteY2" fmla="*/ 25763 h 25763"/>
                <a:gd name="connsiteX3" fmla="*/ 25763 w 25762"/>
                <a:gd name="connsiteY3" fmla="*/ 12882 h 25763"/>
                <a:gd name="connsiteX4" fmla="*/ 12881 w 25762"/>
                <a:gd name="connsiteY4" fmla="*/ 0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12881" y="0"/>
                  </a:moveTo>
                  <a:cubicBezTo>
                    <a:pt x="6441" y="0"/>
                    <a:pt x="0" y="5153"/>
                    <a:pt x="0" y="12882"/>
                  </a:cubicBezTo>
                  <a:cubicBezTo>
                    <a:pt x="0" y="20610"/>
                    <a:pt x="5152" y="25763"/>
                    <a:pt x="12881" y="25763"/>
                  </a:cubicBezTo>
                  <a:cubicBezTo>
                    <a:pt x="20610" y="25763"/>
                    <a:pt x="25763" y="20610"/>
                    <a:pt x="25763" y="12882"/>
                  </a:cubicBezTo>
                  <a:cubicBezTo>
                    <a:pt x="25763" y="5153"/>
                    <a:pt x="20610" y="0"/>
                    <a:pt x="12881" y="0"/>
                  </a:cubicBezTo>
                  <a:close/>
                </a:path>
              </a:pathLst>
            </a:custGeom>
            <a:solidFill>
              <a:srgbClr val="644E40"/>
            </a:solidFill>
            <a:ln w="128588"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A0CBA03A-05CF-0894-B9A7-ED017E7945F1}"/>
                </a:ext>
              </a:extLst>
            </p:cNvPr>
            <p:cNvSpPr/>
            <p:nvPr/>
          </p:nvSpPr>
          <p:spPr>
            <a:xfrm>
              <a:off x="6485019" y="5782443"/>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5A7BF49-6B6C-26E2-880F-E2A8397F8561}"/>
                </a:ext>
              </a:extLst>
            </p:cNvPr>
            <p:cNvSpPr/>
            <p:nvPr/>
          </p:nvSpPr>
          <p:spPr>
            <a:xfrm>
              <a:off x="4431719" y="5794036"/>
              <a:ext cx="1204413" cy="10304"/>
            </a:xfrm>
            <a:custGeom>
              <a:avLst/>
              <a:gdLst>
                <a:gd name="connsiteX0" fmla="*/ 1199261 w 1204413"/>
                <a:gd name="connsiteY0" fmla="*/ 0 h 10304"/>
                <a:gd name="connsiteX1" fmla="*/ 5153 w 1204413"/>
                <a:gd name="connsiteY1" fmla="*/ 0 h 10304"/>
                <a:gd name="connsiteX2" fmla="*/ 0 w 1204413"/>
                <a:gd name="connsiteY2" fmla="*/ 5153 h 10304"/>
                <a:gd name="connsiteX3" fmla="*/ 5153 w 1204413"/>
                <a:gd name="connsiteY3" fmla="*/ 10305 h 10304"/>
                <a:gd name="connsiteX4" fmla="*/ 1199261 w 1204413"/>
                <a:gd name="connsiteY4" fmla="*/ 10305 h 10304"/>
                <a:gd name="connsiteX5" fmla="*/ 1204414 w 1204413"/>
                <a:gd name="connsiteY5" fmla="*/ 5153 h 10304"/>
                <a:gd name="connsiteX6" fmla="*/ 1199261 w 1204413"/>
                <a:gd name="connsiteY6" fmla="*/ 0 h 1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4">
                  <a:moveTo>
                    <a:pt x="1199261" y="0"/>
                  </a:moveTo>
                  <a:lnTo>
                    <a:pt x="5153" y="0"/>
                  </a:lnTo>
                  <a:cubicBezTo>
                    <a:pt x="5153" y="0"/>
                    <a:pt x="0" y="2576"/>
                    <a:pt x="0" y="5153"/>
                  </a:cubicBezTo>
                  <a:cubicBezTo>
                    <a:pt x="0" y="7729"/>
                    <a:pt x="2576" y="10305"/>
                    <a:pt x="5153" y="10305"/>
                  </a:cubicBezTo>
                  <a:lnTo>
                    <a:pt x="1199261" y="10305"/>
                  </a:lnTo>
                  <a:cubicBezTo>
                    <a:pt x="1199261" y="10305"/>
                    <a:pt x="1204414" y="7729"/>
                    <a:pt x="1204414" y="5153"/>
                  </a:cubicBezTo>
                  <a:cubicBezTo>
                    <a:pt x="1204414" y="2576"/>
                    <a:pt x="1201837" y="0"/>
                    <a:pt x="1199261" y="0"/>
                  </a:cubicBezTo>
                  <a:close/>
                </a:path>
              </a:pathLst>
            </a:custGeom>
            <a:solidFill>
              <a:srgbClr val="644E40"/>
            </a:solidFill>
            <a:ln w="128588"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503CE287-15B2-9552-3993-F56D703AC2DD}"/>
                </a:ext>
              </a:extLst>
            </p:cNvPr>
            <p:cNvSpPr/>
            <p:nvPr/>
          </p:nvSpPr>
          <p:spPr>
            <a:xfrm>
              <a:off x="5649014" y="5785019"/>
              <a:ext cx="25762" cy="25763"/>
            </a:xfrm>
            <a:custGeom>
              <a:avLst/>
              <a:gdLst>
                <a:gd name="connsiteX0" fmla="*/ 12881 w 25762"/>
                <a:gd name="connsiteY0" fmla="*/ 25763 h 25763"/>
                <a:gd name="connsiteX1" fmla="*/ 25763 w 25762"/>
                <a:gd name="connsiteY1" fmla="*/ 12881 h 25763"/>
                <a:gd name="connsiteX2" fmla="*/ 12881 w 25762"/>
                <a:gd name="connsiteY2" fmla="*/ 0 h 25763"/>
                <a:gd name="connsiteX3" fmla="*/ 0 w 25762"/>
                <a:gd name="connsiteY3" fmla="*/ 12881 h 25763"/>
                <a:gd name="connsiteX4" fmla="*/ 12881 w 25762"/>
                <a:gd name="connsiteY4" fmla="*/ 25763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12881" y="25763"/>
                  </a:moveTo>
                  <a:cubicBezTo>
                    <a:pt x="19322" y="25763"/>
                    <a:pt x="25763" y="20610"/>
                    <a:pt x="25763" y="12881"/>
                  </a:cubicBezTo>
                  <a:cubicBezTo>
                    <a:pt x="25763" y="5153"/>
                    <a:pt x="20610" y="0"/>
                    <a:pt x="12881" y="0"/>
                  </a:cubicBezTo>
                  <a:cubicBezTo>
                    <a:pt x="5153" y="0"/>
                    <a:pt x="0" y="5153"/>
                    <a:pt x="0" y="12881"/>
                  </a:cubicBezTo>
                  <a:cubicBezTo>
                    <a:pt x="0" y="20610"/>
                    <a:pt x="5153" y="25763"/>
                    <a:pt x="12881" y="25763"/>
                  </a:cubicBezTo>
                  <a:close/>
                </a:path>
              </a:pathLst>
            </a:custGeom>
            <a:solidFill>
              <a:srgbClr val="644E40"/>
            </a:solidFill>
            <a:ln w="128588"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C9E7651-EB72-1ACA-0327-249A493DC031}"/>
                </a:ext>
              </a:extLst>
            </p:cNvPr>
            <p:cNvSpPr/>
            <p:nvPr/>
          </p:nvSpPr>
          <p:spPr>
            <a:xfrm>
              <a:off x="5683794" y="5782443"/>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FAC18913-A28B-EB02-B2CC-1974731C5CDA}"/>
                </a:ext>
              </a:extLst>
            </p:cNvPr>
            <p:cNvSpPr/>
            <p:nvPr/>
          </p:nvSpPr>
          <p:spPr>
            <a:xfrm>
              <a:off x="4393075" y="5786307"/>
              <a:ext cx="25762" cy="25763"/>
            </a:xfrm>
            <a:custGeom>
              <a:avLst/>
              <a:gdLst>
                <a:gd name="connsiteX0" fmla="*/ 0 w 25762"/>
                <a:gd name="connsiteY0" fmla="*/ 12882 h 25763"/>
                <a:gd name="connsiteX1" fmla="*/ 12881 w 25762"/>
                <a:gd name="connsiteY1" fmla="*/ 25763 h 25763"/>
                <a:gd name="connsiteX2" fmla="*/ 25763 w 25762"/>
                <a:gd name="connsiteY2" fmla="*/ 12882 h 25763"/>
                <a:gd name="connsiteX3" fmla="*/ 12881 w 25762"/>
                <a:gd name="connsiteY3" fmla="*/ 0 h 25763"/>
                <a:gd name="connsiteX4" fmla="*/ 0 w 25762"/>
                <a:gd name="connsiteY4" fmla="*/ 12882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0" y="12882"/>
                  </a:moveTo>
                  <a:cubicBezTo>
                    <a:pt x="0" y="19322"/>
                    <a:pt x="5153" y="25763"/>
                    <a:pt x="12881" y="25763"/>
                  </a:cubicBezTo>
                  <a:cubicBezTo>
                    <a:pt x="20610" y="25763"/>
                    <a:pt x="25763" y="20610"/>
                    <a:pt x="25763" y="12882"/>
                  </a:cubicBezTo>
                  <a:cubicBezTo>
                    <a:pt x="25763" y="5153"/>
                    <a:pt x="20610" y="0"/>
                    <a:pt x="12881" y="0"/>
                  </a:cubicBezTo>
                  <a:cubicBezTo>
                    <a:pt x="5153" y="0"/>
                    <a:pt x="0" y="5153"/>
                    <a:pt x="0" y="12882"/>
                  </a:cubicBezTo>
                  <a:close/>
                </a:path>
              </a:pathLst>
            </a:custGeom>
            <a:solidFill>
              <a:srgbClr val="644E40"/>
            </a:solidFill>
            <a:ln w="128588"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EAB218E3-0E8B-D3FB-32AC-4D1D8DE25649}"/>
                </a:ext>
              </a:extLst>
            </p:cNvPr>
            <p:cNvSpPr/>
            <p:nvPr/>
          </p:nvSpPr>
          <p:spPr>
            <a:xfrm>
              <a:off x="4351854" y="5782443"/>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5A1848E9-EBBD-633C-600C-E78A967F3796}"/>
                </a:ext>
              </a:extLst>
            </p:cNvPr>
            <p:cNvSpPr/>
            <p:nvPr/>
          </p:nvSpPr>
          <p:spPr>
            <a:xfrm>
              <a:off x="5996812" y="5692272"/>
              <a:ext cx="209967" cy="209967"/>
            </a:xfrm>
            <a:custGeom>
              <a:avLst/>
              <a:gdLst>
                <a:gd name="connsiteX0" fmla="*/ 117221 w 209967"/>
                <a:gd name="connsiteY0" fmla="*/ 186781 h 209967"/>
                <a:gd name="connsiteX1" fmla="*/ 142984 w 209967"/>
                <a:gd name="connsiteY1" fmla="*/ 144272 h 209967"/>
                <a:gd name="connsiteX2" fmla="*/ 185493 w 209967"/>
                <a:gd name="connsiteY2" fmla="*/ 118510 h 209967"/>
                <a:gd name="connsiteX3" fmla="*/ 209967 w 209967"/>
                <a:gd name="connsiteY3" fmla="*/ 105628 h 209967"/>
                <a:gd name="connsiteX4" fmla="*/ 185493 w 209967"/>
                <a:gd name="connsiteY4" fmla="*/ 92747 h 209967"/>
                <a:gd name="connsiteX5" fmla="*/ 142984 w 209967"/>
                <a:gd name="connsiteY5" fmla="*/ 66984 h 209967"/>
                <a:gd name="connsiteX6" fmla="*/ 117221 w 209967"/>
                <a:gd name="connsiteY6" fmla="*/ 24475 h 209967"/>
                <a:gd name="connsiteX7" fmla="*/ 104340 w 209967"/>
                <a:gd name="connsiteY7" fmla="*/ 0 h 209967"/>
                <a:gd name="connsiteX8" fmla="*/ 91458 w 209967"/>
                <a:gd name="connsiteY8" fmla="*/ 24475 h 209967"/>
                <a:gd name="connsiteX9" fmla="*/ 65695 w 209967"/>
                <a:gd name="connsiteY9" fmla="*/ 66984 h 209967"/>
                <a:gd name="connsiteX10" fmla="*/ 23187 w 209967"/>
                <a:gd name="connsiteY10" fmla="*/ 92747 h 209967"/>
                <a:gd name="connsiteX11" fmla="*/ 0 w 209967"/>
                <a:gd name="connsiteY11" fmla="*/ 105628 h 209967"/>
                <a:gd name="connsiteX12" fmla="*/ 23187 w 209967"/>
                <a:gd name="connsiteY12" fmla="*/ 118510 h 209967"/>
                <a:gd name="connsiteX13" fmla="*/ 65695 w 209967"/>
                <a:gd name="connsiteY13" fmla="*/ 144272 h 209967"/>
                <a:gd name="connsiteX14" fmla="*/ 91458 w 209967"/>
                <a:gd name="connsiteY14" fmla="*/ 186781 h 209967"/>
                <a:gd name="connsiteX15" fmla="*/ 104340 w 209967"/>
                <a:gd name="connsiteY15" fmla="*/ 209968 h 209967"/>
                <a:gd name="connsiteX16" fmla="*/ 117221 w 209967"/>
                <a:gd name="connsiteY16" fmla="*/ 186781 h 209967"/>
                <a:gd name="connsiteX17" fmla="*/ 82441 w 209967"/>
                <a:gd name="connsiteY17" fmla="*/ 127527 h 209967"/>
                <a:gd name="connsiteX18" fmla="*/ 42509 w 209967"/>
                <a:gd name="connsiteY18" fmla="*/ 105628 h 209967"/>
                <a:gd name="connsiteX19" fmla="*/ 82441 w 209967"/>
                <a:gd name="connsiteY19" fmla="*/ 83730 h 209967"/>
                <a:gd name="connsiteX20" fmla="*/ 104340 w 209967"/>
                <a:gd name="connsiteY20" fmla="*/ 43797 h 209967"/>
                <a:gd name="connsiteX21" fmla="*/ 126238 w 209967"/>
                <a:gd name="connsiteY21" fmla="*/ 83730 h 209967"/>
                <a:gd name="connsiteX22" fmla="*/ 166171 w 209967"/>
                <a:gd name="connsiteY22" fmla="*/ 105628 h 209967"/>
                <a:gd name="connsiteX23" fmla="*/ 126238 w 209967"/>
                <a:gd name="connsiteY23" fmla="*/ 127527 h 209967"/>
                <a:gd name="connsiteX24" fmla="*/ 104340 w 209967"/>
                <a:gd name="connsiteY24" fmla="*/ 167459 h 209967"/>
                <a:gd name="connsiteX25" fmla="*/ 82441 w 209967"/>
                <a:gd name="connsiteY25" fmla="*/ 127527 h 20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67" h="209967">
                  <a:moveTo>
                    <a:pt x="117221" y="186781"/>
                  </a:moveTo>
                  <a:cubicBezTo>
                    <a:pt x="124950" y="173900"/>
                    <a:pt x="133967" y="159730"/>
                    <a:pt x="142984" y="144272"/>
                  </a:cubicBezTo>
                  <a:cubicBezTo>
                    <a:pt x="157153" y="135255"/>
                    <a:pt x="171323" y="126238"/>
                    <a:pt x="185493" y="118510"/>
                  </a:cubicBezTo>
                  <a:cubicBezTo>
                    <a:pt x="193221" y="113357"/>
                    <a:pt x="200950" y="109492"/>
                    <a:pt x="209967" y="105628"/>
                  </a:cubicBezTo>
                  <a:cubicBezTo>
                    <a:pt x="202239" y="101764"/>
                    <a:pt x="194510" y="97899"/>
                    <a:pt x="185493" y="92747"/>
                  </a:cubicBezTo>
                  <a:cubicBezTo>
                    <a:pt x="172611" y="85018"/>
                    <a:pt x="158442" y="76001"/>
                    <a:pt x="142984" y="66984"/>
                  </a:cubicBezTo>
                  <a:cubicBezTo>
                    <a:pt x="133967" y="52814"/>
                    <a:pt x="124950" y="38644"/>
                    <a:pt x="117221" y="24475"/>
                  </a:cubicBezTo>
                  <a:cubicBezTo>
                    <a:pt x="112069" y="16746"/>
                    <a:pt x="108204" y="9017"/>
                    <a:pt x="104340" y="0"/>
                  </a:cubicBezTo>
                  <a:cubicBezTo>
                    <a:pt x="100475" y="7729"/>
                    <a:pt x="96611" y="15458"/>
                    <a:pt x="91458" y="24475"/>
                  </a:cubicBezTo>
                  <a:cubicBezTo>
                    <a:pt x="83729" y="37356"/>
                    <a:pt x="74712" y="51526"/>
                    <a:pt x="65695" y="66984"/>
                  </a:cubicBezTo>
                  <a:cubicBezTo>
                    <a:pt x="51526" y="76001"/>
                    <a:pt x="37356" y="85018"/>
                    <a:pt x="23187" y="92747"/>
                  </a:cubicBezTo>
                  <a:cubicBezTo>
                    <a:pt x="15458" y="97899"/>
                    <a:pt x="7729" y="101764"/>
                    <a:pt x="0" y="105628"/>
                  </a:cubicBezTo>
                  <a:cubicBezTo>
                    <a:pt x="7729" y="109492"/>
                    <a:pt x="15458" y="113357"/>
                    <a:pt x="23187" y="118510"/>
                  </a:cubicBezTo>
                  <a:cubicBezTo>
                    <a:pt x="37356" y="126238"/>
                    <a:pt x="50238" y="135255"/>
                    <a:pt x="65695" y="144272"/>
                  </a:cubicBezTo>
                  <a:cubicBezTo>
                    <a:pt x="74712" y="158442"/>
                    <a:pt x="83729" y="172612"/>
                    <a:pt x="91458" y="186781"/>
                  </a:cubicBezTo>
                  <a:cubicBezTo>
                    <a:pt x="96611" y="194510"/>
                    <a:pt x="100475" y="202239"/>
                    <a:pt x="104340" y="209968"/>
                  </a:cubicBezTo>
                  <a:cubicBezTo>
                    <a:pt x="108204" y="202239"/>
                    <a:pt x="112069" y="194510"/>
                    <a:pt x="117221" y="186781"/>
                  </a:cubicBezTo>
                  <a:close/>
                  <a:moveTo>
                    <a:pt x="82441" y="127527"/>
                  </a:moveTo>
                  <a:cubicBezTo>
                    <a:pt x="69560" y="119798"/>
                    <a:pt x="55390" y="113357"/>
                    <a:pt x="42509" y="105628"/>
                  </a:cubicBezTo>
                  <a:cubicBezTo>
                    <a:pt x="55390" y="99187"/>
                    <a:pt x="69560" y="91458"/>
                    <a:pt x="82441" y="83730"/>
                  </a:cubicBezTo>
                  <a:cubicBezTo>
                    <a:pt x="90170" y="70848"/>
                    <a:pt x="96611" y="56678"/>
                    <a:pt x="104340" y="43797"/>
                  </a:cubicBezTo>
                  <a:cubicBezTo>
                    <a:pt x="110780" y="56678"/>
                    <a:pt x="118509" y="70848"/>
                    <a:pt x="126238" y="83730"/>
                  </a:cubicBezTo>
                  <a:cubicBezTo>
                    <a:pt x="139120" y="91458"/>
                    <a:pt x="153289" y="97899"/>
                    <a:pt x="166171" y="105628"/>
                  </a:cubicBezTo>
                  <a:cubicBezTo>
                    <a:pt x="153289" y="112069"/>
                    <a:pt x="139120" y="119798"/>
                    <a:pt x="126238" y="127527"/>
                  </a:cubicBezTo>
                  <a:cubicBezTo>
                    <a:pt x="118509" y="140408"/>
                    <a:pt x="112069" y="154578"/>
                    <a:pt x="104340" y="167459"/>
                  </a:cubicBezTo>
                  <a:cubicBezTo>
                    <a:pt x="97899" y="154578"/>
                    <a:pt x="90170" y="140408"/>
                    <a:pt x="82441" y="127527"/>
                  </a:cubicBezTo>
                  <a:close/>
                </a:path>
              </a:pathLst>
            </a:custGeom>
            <a:solidFill>
              <a:srgbClr val="644E40"/>
            </a:solidFill>
            <a:ln w="128588"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CCD1EF7-CAA8-4FF5-ACEC-F2BE00AB2F95}"/>
                </a:ext>
              </a:extLst>
            </p:cNvPr>
            <p:cNvSpPr/>
            <p:nvPr/>
          </p:nvSpPr>
          <p:spPr>
            <a:xfrm>
              <a:off x="5730051" y="5723710"/>
              <a:ext cx="214109" cy="153533"/>
            </a:xfrm>
            <a:custGeom>
              <a:avLst/>
              <a:gdLst>
                <a:gd name="connsiteX0" fmla="*/ 213948 w 214109"/>
                <a:gd name="connsiteY0" fmla="*/ 107682 h 153533"/>
                <a:gd name="connsiteX1" fmla="*/ 207507 w 214109"/>
                <a:gd name="connsiteY1" fmla="*/ 89648 h 153533"/>
                <a:gd name="connsiteX2" fmla="*/ 194626 w 214109"/>
                <a:gd name="connsiteY2" fmla="*/ 79343 h 153533"/>
                <a:gd name="connsiteX3" fmla="*/ 168863 w 214109"/>
                <a:gd name="connsiteY3" fmla="*/ 78054 h 153533"/>
                <a:gd name="connsiteX4" fmla="*/ 146964 w 214109"/>
                <a:gd name="connsiteY4" fmla="*/ 98665 h 153533"/>
                <a:gd name="connsiteX5" fmla="*/ 144388 w 214109"/>
                <a:gd name="connsiteY5" fmla="*/ 107682 h 153533"/>
                <a:gd name="connsiteX6" fmla="*/ 149541 w 214109"/>
                <a:gd name="connsiteY6" fmla="*/ 101241 h 153533"/>
                <a:gd name="connsiteX7" fmla="*/ 170151 w 214109"/>
                <a:gd name="connsiteY7" fmla="*/ 90936 h 153533"/>
                <a:gd name="connsiteX8" fmla="*/ 185609 w 214109"/>
                <a:gd name="connsiteY8" fmla="*/ 94800 h 153533"/>
                <a:gd name="connsiteX9" fmla="*/ 193338 w 214109"/>
                <a:gd name="connsiteY9" fmla="*/ 108970 h 153533"/>
                <a:gd name="connsiteX10" fmla="*/ 181744 w 214109"/>
                <a:gd name="connsiteY10" fmla="*/ 127004 h 153533"/>
                <a:gd name="connsiteX11" fmla="*/ 154693 w 214109"/>
                <a:gd name="connsiteY11" fmla="*/ 129580 h 153533"/>
                <a:gd name="connsiteX12" fmla="*/ 94151 w 214109"/>
                <a:gd name="connsiteY12" fmla="*/ 85783 h 153533"/>
                <a:gd name="connsiteX13" fmla="*/ 81269 w 214109"/>
                <a:gd name="connsiteY13" fmla="*/ 76766 h 153533"/>
                <a:gd name="connsiteX14" fmla="*/ 94151 w 214109"/>
                <a:gd name="connsiteY14" fmla="*/ 67749 h 153533"/>
                <a:gd name="connsiteX15" fmla="*/ 154693 w 214109"/>
                <a:gd name="connsiteY15" fmla="*/ 23952 h 153533"/>
                <a:gd name="connsiteX16" fmla="*/ 181744 w 214109"/>
                <a:gd name="connsiteY16" fmla="*/ 26529 h 153533"/>
                <a:gd name="connsiteX17" fmla="*/ 193338 w 214109"/>
                <a:gd name="connsiteY17" fmla="*/ 44563 h 153533"/>
                <a:gd name="connsiteX18" fmla="*/ 185609 w 214109"/>
                <a:gd name="connsiteY18" fmla="*/ 58732 h 153533"/>
                <a:gd name="connsiteX19" fmla="*/ 170151 w 214109"/>
                <a:gd name="connsiteY19" fmla="*/ 62597 h 153533"/>
                <a:gd name="connsiteX20" fmla="*/ 149541 w 214109"/>
                <a:gd name="connsiteY20" fmla="*/ 52292 h 153533"/>
                <a:gd name="connsiteX21" fmla="*/ 144388 w 214109"/>
                <a:gd name="connsiteY21" fmla="*/ 45851 h 153533"/>
                <a:gd name="connsiteX22" fmla="*/ 146964 w 214109"/>
                <a:gd name="connsiteY22" fmla="*/ 54868 h 153533"/>
                <a:gd name="connsiteX23" fmla="*/ 168863 w 214109"/>
                <a:gd name="connsiteY23" fmla="*/ 75479 h 153533"/>
                <a:gd name="connsiteX24" fmla="*/ 194626 w 214109"/>
                <a:gd name="connsiteY24" fmla="*/ 74190 h 153533"/>
                <a:gd name="connsiteX25" fmla="*/ 207507 w 214109"/>
                <a:gd name="connsiteY25" fmla="*/ 63885 h 153533"/>
                <a:gd name="connsiteX26" fmla="*/ 213948 w 214109"/>
                <a:gd name="connsiteY26" fmla="*/ 45851 h 153533"/>
                <a:gd name="connsiteX27" fmla="*/ 195914 w 214109"/>
                <a:gd name="connsiteY27" fmla="*/ 8495 h 153533"/>
                <a:gd name="connsiteX28" fmla="*/ 148253 w 214109"/>
                <a:gd name="connsiteY28" fmla="*/ 2054 h 153533"/>
                <a:gd name="connsiteX29" fmla="*/ 108320 w 214109"/>
                <a:gd name="connsiteY29" fmla="*/ 26529 h 153533"/>
                <a:gd name="connsiteX30" fmla="*/ 79981 w 214109"/>
                <a:gd name="connsiteY30" fmla="*/ 54868 h 153533"/>
                <a:gd name="connsiteX31" fmla="*/ 52930 w 214109"/>
                <a:gd name="connsiteY31" fmla="*/ 72902 h 153533"/>
                <a:gd name="connsiteX32" fmla="*/ 25879 w 214109"/>
                <a:gd name="connsiteY32" fmla="*/ 74190 h 153533"/>
                <a:gd name="connsiteX33" fmla="*/ 7845 w 214109"/>
                <a:gd name="connsiteY33" fmla="*/ 60020 h 153533"/>
                <a:gd name="connsiteX34" fmla="*/ 6557 w 214109"/>
                <a:gd name="connsiteY34" fmla="*/ 40698 h 153533"/>
                <a:gd name="connsiteX35" fmla="*/ 16862 w 214109"/>
                <a:gd name="connsiteY35" fmla="*/ 26529 h 153533"/>
                <a:gd name="connsiteX36" fmla="*/ 2692 w 214109"/>
                <a:gd name="connsiteY36" fmla="*/ 39410 h 153533"/>
                <a:gd name="connsiteX37" fmla="*/ 1404 w 214109"/>
                <a:gd name="connsiteY37" fmla="*/ 61309 h 153533"/>
                <a:gd name="connsiteX38" fmla="*/ 10421 w 214109"/>
                <a:gd name="connsiteY38" fmla="*/ 76766 h 153533"/>
                <a:gd name="connsiteX39" fmla="*/ 1404 w 214109"/>
                <a:gd name="connsiteY39" fmla="*/ 92224 h 153533"/>
                <a:gd name="connsiteX40" fmla="*/ 2692 w 214109"/>
                <a:gd name="connsiteY40" fmla="*/ 114123 h 153533"/>
                <a:gd name="connsiteX41" fmla="*/ 16862 w 214109"/>
                <a:gd name="connsiteY41" fmla="*/ 127004 h 153533"/>
                <a:gd name="connsiteX42" fmla="*/ 6557 w 214109"/>
                <a:gd name="connsiteY42" fmla="*/ 112834 h 153533"/>
                <a:gd name="connsiteX43" fmla="*/ 7845 w 214109"/>
                <a:gd name="connsiteY43" fmla="*/ 93512 h 153533"/>
                <a:gd name="connsiteX44" fmla="*/ 25879 w 214109"/>
                <a:gd name="connsiteY44" fmla="*/ 79343 h 153533"/>
                <a:gd name="connsiteX45" fmla="*/ 52930 w 214109"/>
                <a:gd name="connsiteY45" fmla="*/ 80631 h 153533"/>
                <a:gd name="connsiteX46" fmla="*/ 79981 w 214109"/>
                <a:gd name="connsiteY46" fmla="*/ 98665 h 153533"/>
                <a:gd name="connsiteX47" fmla="*/ 108320 w 214109"/>
                <a:gd name="connsiteY47" fmla="*/ 127004 h 153533"/>
                <a:gd name="connsiteX48" fmla="*/ 148253 w 214109"/>
                <a:gd name="connsiteY48" fmla="*/ 151479 h 153533"/>
                <a:gd name="connsiteX49" fmla="*/ 195914 w 214109"/>
                <a:gd name="connsiteY49" fmla="*/ 145038 h 153533"/>
                <a:gd name="connsiteX50" fmla="*/ 213948 w 214109"/>
                <a:gd name="connsiteY50" fmla="*/ 107682 h 15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3533">
                  <a:moveTo>
                    <a:pt x="213948" y="107682"/>
                  </a:moveTo>
                  <a:cubicBezTo>
                    <a:pt x="213948" y="101241"/>
                    <a:pt x="211372" y="94800"/>
                    <a:pt x="207507" y="89648"/>
                  </a:cubicBezTo>
                  <a:cubicBezTo>
                    <a:pt x="203643" y="84495"/>
                    <a:pt x="198490" y="81919"/>
                    <a:pt x="194626" y="79343"/>
                  </a:cubicBezTo>
                  <a:cubicBezTo>
                    <a:pt x="185609" y="75479"/>
                    <a:pt x="175304" y="75479"/>
                    <a:pt x="168863" y="78054"/>
                  </a:cubicBezTo>
                  <a:cubicBezTo>
                    <a:pt x="154693" y="83207"/>
                    <a:pt x="149541" y="93512"/>
                    <a:pt x="146964" y="98665"/>
                  </a:cubicBezTo>
                  <a:cubicBezTo>
                    <a:pt x="144388" y="103817"/>
                    <a:pt x="144388" y="107682"/>
                    <a:pt x="144388" y="107682"/>
                  </a:cubicBezTo>
                  <a:cubicBezTo>
                    <a:pt x="144388" y="107682"/>
                    <a:pt x="145676" y="105106"/>
                    <a:pt x="149541" y="101241"/>
                  </a:cubicBezTo>
                  <a:cubicBezTo>
                    <a:pt x="153405" y="97377"/>
                    <a:pt x="159846" y="90936"/>
                    <a:pt x="170151" y="90936"/>
                  </a:cubicBezTo>
                  <a:cubicBezTo>
                    <a:pt x="175304" y="90936"/>
                    <a:pt x="180456" y="90936"/>
                    <a:pt x="185609" y="94800"/>
                  </a:cubicBezTo>
                  <a:cubicBezTo>
                    <a:pt x="190761" y="98665"/>
                    <a:pt x="193338" y="103817"/>
                    <a:pt x="193338" y="108970"/>
                  </a:cubicBezTo>
                  <a:cubicBezTo>
                    <a:pt x="193338" y="115411"/>
                    <a:pt x="189473" y="123140"/>
                    <a:pt x="181744" y="127004"/>
                  </a:cubicBezTo>
                  <a:cubicBezTo>
                    <a:pt x="175304" y="130869"/>
                    <a:pt x="164998" y="132157"/>
                    <a:pt x="154693" y="129580"/>
                  </a:cubicBezTo>
                  <a:cubicBezTo>
                    <a:pt x="132795" y="123140"/>
                    <a:pt x="114761" y="102529"/>
                    <a:pt x="94151" y="85783"/>
                  </a:cubicBezTo>
                  <a:cubicBezTo>
                    <a:pt x="90286" y="83207"/>
                    <a:pt x="86422" y="79343"/>
                    <a:pt x="81269" y="76766"/>
                  </a:cubicBezTo>
                  <a:cubicBezTo>
                    <a:pt x="85134" y="74190"/>
                    <a:pt x="90286" y="71614"/>
                    <a:pt x="94151" y="67749"/>
                  </a:cubicBezTo>
                  <a:cubicBezTo>
                    <a:pt x="114761" y="51003"/>
                    <a:pt x="132795" y="29105"/>
                    <a:pt x="154693" y="23952"/>
                  </a:cubicBezTo>
                  <a:cubicBezTo>
                    <a:pt x="164998" y="21376"/>
                    <a:pt x="175304" y="22665"/>
                    <a:pt x="181744" y="26529"/>
                  </a:cubicBezTo>
                  <a:cubicBezTo>
                    <a:pt x="188185" y="30393"/>
                    <a:pt x="192049" y="38122"/>
                    <a:pt x="193338" y="44563"/>
                  </a:cubicBezTo>
                  <a:cubicBezTo>
                    <a:pt x="193338" y="51003"/>
                    <a:pt x="190761" y="56156"/>
                    <a:pt x="185609" y="58732"/>
                  </a:cubicBezTo>
                  <a:cubicBezTo>
                    <a:pt x="180456" y="62597"/>
                    <a:pt x="175304" y="63885"/>
                    <a:pt x="170151" y="62597"/>
                  </a:cubicBezTo>
                  <a:cubicBezTo>
                    <a:pt x="159846" y="62597"/>
                    <a:pt x="153405" y="56156"/>
                    <a:pt x="149541" y="52292"/>
                  </a:cubicBezTo>
                  <a:cubicBezTo>
                    <a:pt x="145676" y="48427"/>
                    <a:pt x="144388" y="45851"/>
                    <a:pt x="144388" y="45851"/>
                  </a:cubicBezTo>
                  <a:cubicBezTo>
                    <a:pt x="144388" y="45851"/>
                    <a:pt x="144388" y="48427"/>
                    <a:pt x="146964" y="54868"/>
                  </a:cubicBezTo>
                  <a:cubicBezTo>
                    <a:pt x="149541" y="60020"/>
                    <a:pt x="154693" y="70326"/>
                    <a:pt x="168863" y="75479"/>
                  </a:cubicBezTo>
                  <a:cubicBezTo>
                    <a:pt x="176592" y="78054"/>
                    <a:pt x="185609" y="78054"/>
                    <a:pt x="194626" y="74190"/>
                  </a:cubicBezTo>
                  <a:cubicBezTo>
                    <a:pt x="199778" y="71614"/>
                    <a:pt x="203643" y="69037"/>
                    <a:pt x="207507" y="63885"/>
                  </a:cubicBezTo>
                  <a:cubicBezTo>
                    <a:pt x="211372" y="58732"/>
                    <a:pt x="213948" y="52292"/>
                    <a:pt x="213948" y="45851"/>
                  </a:cubicBezTo>
                  <a:cubicBezTo>
                    <a:pt x="213948" y="31682"/>
                    <a:pt x="208795" y="17512"/>
                    <a:pt x="195914" y="8495"/>
                  </a:cubicBezTo>
                  <a:cubicBezTo>
                    <a:pt x="183032" y="-522"/>
                    <a:pt x="164998" y="-1811"/>
                    <a:pt x="148253" y="2054"/>
                  </a:cubicBezTo>
                  <a:cubicBezTo>
                    <a:pt x="131507" y="7206"/>
                    <a:pt x="118625" y="16223"/>
                    <a:pt x="108320" y="26529"/>
                  </a:cubicBezTo>
                  <a:cubicBezTo>
                    <a:pt x="98015" y="36834"/>
                    <a:pt x="88998" y="45851"/>
                    <a:pt x="79981" y="54868"/>
                  </a:cubicBezTo>
                  <a:cubicBezTo>
                    <a:pt x="70964" y="62597"/>
                    <a:pt x="61947" y="70326"/>
                    <a:pt x="52930" y="72902"/>
                  </a:cubicBezTo>
                  <a:cubicBezTo>
                    <a:pt x="43913" y="76766"/>
                    <a:pt x="33608" y="76766"/>
                    <a:pt x="25879" y="74190"/>
                  </a:cubicBezTo>
                  <a:cubicBezTo>
                    <a:pt x="18150" y="71614"/>
                    <a:pt x="11709" y="66462"/>
                    <a:pt x="7845" y="60020"/>
                  </a:cubicBezTo>
                  <a:cubicBezTo>
                    <a:pt x="5269" y="53580"/>
                    <a:pt x="5269" y="47139"/>
                    <a:pt x="6557" y="40698"/>
                  </a:cubicBezTo>
                  <a:cubicBezTo>
                    <a:pt x="9133" y="30393"/>
                    <a:pt x="16862" y="26529"/>
                    <a:pt x="16862" y="26529"/>
                  </a:cubicBezTo>
                  <a:cubicBezTo>
                    <a:pt x="16862" y="26529"/>
                    <a:pt x="9133" y="26529"/>
                    <a:pt x="2692" y="39410"/>
                  </a:cubicBezTo>
                  <a:cubicBezTo>
                    <a:pt x="116" y="44563"/>
                    <a:pt x="-1172" y="53580"/>
                    <a:pt x="1404" y="61309"/>
                  </a:cubicBezTo>
                  <a:cubicBezTo>
                    <a:pt x="2692" y="66462"/>
                    <a:pt x="6557" y="72902"/>
                    <a:pt x="10421" y="76766"/>
                  </a:cubicBezTo>
                  <a:cubicBezTo>
                    <a:pt x="5269" y="81919"/>
                    <a:pt x="2692" y="87072"/>
                    <a:pt x="1404" y="92224"/>
                  </a:cubicBezTo>
                  <a:cubicBezTo>
                    <a:pt x="-1172" y="101241"/>
                    <a:pt x="1404" y="108970"/>
                    <a:pt x="2692" y="114123"/>
                  </a:cubicBezTo>
                  <a:cubicBezTo>
                    <a:pt x="9133" y="125716"/>
                    <a:pt x="16862" y="127004"/>
                    <a:pt x="16862" y="127004"/>
                  </a:cubicBezTo>
                  <a:cubicBezTo>
                    <a:pt x="16862" y="127004"/>
                    <a:pt x="9133" y="124428"/>
                    <a:pt x="6557" y="112834"/>
                  </a:cubicBezTo>
                  <a:cubicBezTo>
                    <a:pt x="6557" y="107682"/>
                    <a:pt x="6557" y="101241"/>
                    <a:pt x="7845" y="93512"/>
                  </a:cubicBezTo>
                  <a:cubicBezTo>
                    <a:pt x="10421" y="87072"/>
                    <a:pt x="16862" y="81919"/>
                    <a:pt x="25879" y="79343"/>
                  </a:cubicBezTo>
                  <a:cubicBezTo>
                    <a:pt x="33608" y="76766"/>
                    <a:pt x="43913" y="78054"/>
                    <a:pt x="52930" y="80631"/>
                  </a:cubicBezTo>
                  <a:cubicBezTo>
                    <a:pt x="61947" y="84495"/>
                    <a:pt x="70964" y="90936"/>
                    <a:pt x="79981" y="98665"/>
                  </a:cubicBezTo>
                  <a:cubicBezTo>
                    <a:pt x="88998" y="106394"/>
                    <a:pt x="96727" y="116699"/>
                    <a:pt x="108320" y="127004"/>
                  </a:cubicBezTo>
                  <a:cubicBezTo>
                    <a:pt x="118625" y="137309"/>
                    <a:pt x="131507" y="146326"/>
                    <a:pt x="148253" y="151479"/>
                  </a:cubicBezTo>
                  <a:cubicBezTo>
                    <a:pt x="163710" y="155343"/>
                    <a:pt x="181744" y="154055"/>
                    <a:pt x="195914" y="145038"/>
                  </a:cubicBezTo>
                  <a:cubicBezTo>
                    <a:pt x="208795" y="136021"/>
                    <a:pt x="215236" y="121851"/>
                    <a:pt x="213948" y="107682"/>
                  </a:cubicBezTo>
                  <a:close/>
                </a:path>
              </a:pathLst>
            </a:custGeom>
            <a:solidFill>
              <a:srgbClr val="644E40"/>
            </a:solidFill>
            <a:ln w="128588"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4AAD637-CB12-7254-F227-B46FD351508C}"/>
                </a:ext>
              </a:extLst>
            </p:cNvPr>
            <p:cNvSpPr/>
            <p:nvPr/>
          </p:nvSpPr>
          <p:spPr>
            <a:xfrm>
              <a:off x="6256856" y="5722422"/>
              <a:ext cx="214109" cy="153532"/>
            </a:xfrm>
            <a:custGeom>
              <a:avLst/>
              <a:gdLst>
                <a:gd name="connsiteX0" fmla="*/ 203688 w 214109"/>
                <a:gd name="connsiteY0" fmla="*/ 76767 h 153532"/>
                <a:gd name="connsiteX1" fmla="*/ 212705 w 214109"/>
                <a:gd name="connsiteY1" fmla="*/ 61309 h 153532"/>
                <a:gd name="connsiteX2" fmla="*/ 211417 w 214109"/>
                <a:gd name="connsiteY2" fmla="*/ 39410 h 153532"/>
                <a:gd name="connsiteX3" fmla="*/ 197248 w 214109"/>
                <a:gd name="connsiteY3" fmla="*/ 26529 h 153532"/>
                <a:gd name="connsiteX4" fmla="*/ 207553 w 214109"/>
                <a:gd name="connsiteY4" fmla="*/ 40698 h 153532"/>
                <a:gd name="connsiteX5" fmla="*/ 206265 w 214109"/>
                <a:gd name="connsiteY5" fmla="*/ 60021 h 153532"/>
                <a:gd name="connsiteX6" fmla="*/ 188231 w 214109"/>
                <a:gd name="connsiteY6" fmla="*/ 74190 h 153532"/>
                <a:gd name="connsiteX7" fmla="*/ 161180 w 214109"/>
                <a:gd name="connsiteY7" fmla="*/ 72902 h 153532"/>
                <a:gd name="connsiteX8" fmla="*/ 134129 w 214109"/>
                <a:gd name="connsiteY8" fmla="*/ 54868 h 153532"/>
                <a:gd name="connsiteX9" fmla="*/ 105789 w 214109"/>
                <a:gd name="connsiteY9" fmla="*/ 26529 h 153532"/>
                <a:gd name="connsiteX10" fmla="*/ 65857 w 214109"/>
                <a:gd name="connsiteY10" fmla="*/ 2054 h 153532"/>
                <a:gd name="connsiteX11" fmla="*/ 18196 w 214109"/>
                <a:gd name="connsiteY11" fmla="*/ 8495 h 153532"/>
                <a:gd name="connsiteX12" fmla="*/ 162 w 214109"/>
                <a:gd name="connsiteY12" fmla="*/ 45851 h 153532"/>
                <a:gd name="connsiteX13" fmla="*/ 6603 w 214109"/>
                <a:gd name="connsiteY13" fmla="*/ 63885 h 153532"/>
                <a:gd name="connsiteX14" fmla="*/ 19484 w 214109"/>
                <a:gd name="connsiteY14" fmla="*/ 74190 h 153532"/>
                <a:gd name="connsiteX15" fmla="*/ 45247 w 214109"/>
                <a:gd name="connsiteY15" fmla="*/ 75478 h 153532"/>
                <a:gd name="connsiteX16" fmla="*/ 67145 w 214109"/>
                <a:gd name="connsiteY16" fmla="*/ 54868 h 153532"/>
                <a:gd name="connsiteX17" fmla="*/ 69721 w 214109"/>
                <a:gd name="connsiteY17" fmla="*/ 45851 h 153532"/>
                <a:gd name="connsiteX18" fmla="*/ 64569 w 214109"/>
                <a:gd name="connsiteY18" fmla="*/ 52292 h 153532"/>
                <a:gd name="connsiteX19" fmla="*/ 43959 w 214109"/>
                <a:gd name="connsiteY19" fmla="*/ 62597 h 153532"/>
                <a:gd name="connsiteX20" fmla="*/ 28501 w 214109"/>
                <a:gd name="connsiteY20" fmla="*/ 58732 h 153532"/>
                <a:gd name="connsiteX21" fmla="*/ 20772 w 214109"/>
                <a:gd name="connsiteY21" fmla="*/ 44563 h 153532"/>
                <a:gd name="connsiteX22" fmla="*/ 32365 w 214109"/>
                <a:gd name="connsiteY22" fmla="*/ 26529 h 153532"/>
                <a:gd name="connsiteX23" fmla="*/ 59416 w 214109"/>
                <a:gd name="connsiteY23" fmla="*/ 23953 h 153532"/>
                <a:gd name="connsiteX24" fmla="*/ 119959 w 214109"/>
                <a:gd name="connsiteY24" fmla="*/ 67750 h 153532"/>
                <a:gd name="connsiteX25" fmla="*/ 132841 w 214109"/>
                <a:gd name="connsiteY25" fmla="*/ 76767 h 153532"/>
                <a:gd name="connsiteX26" fmla="*/ 119959 w 214109"/>
                <a:gd name="connsiteY26" fmla="*/ 85784 h 153532"/>
                <a:gd name="connsiteX27" fmla="*/ 59416 w 214109"/>
                <a:gd name="connsiteY27" fmla="*/ 129581 h 153532"/>
                <a:gd name="connsiteX28" fmla="*/ 32365 w 214109"/>
                <a:gd name="connsiteY28" fmla="*/ 127004 h 153532"/>
                <a:gd name="connsiteX29" fmla="*/ 20772 w 214109"/>
                <a:gd name="connsiteY29" fmla="*/ 108970 h 153532"/>
                <a:gd name="connsiteX30" fmla="*/ 28501 w 214109"/>
                <a:gd name="connsiteY30" fmla="*/ 94801 h 153532"/>
                <a:gd name="connsiteX31" fmla="*/ 43959 w 214109"/>
                <a:gd name="connsiteY31" fmla="*/ 90936 h 153532"/>
                <a:gd name="connsiteX32" fmla="*/ 64569 w 214109"/>
                <a:gd name="connsiteY32" fmla="*/ 101241 h 153532"/>
                <a:gd name="connsiteX33" fmla="*/ 69721 w 214109"/>
                <a:gd name="connsiteY33" fmla="*/ 107682 h 153532"/>
                <a:gd name="connsiteX34" fmla="*/ 67145 w 214109"/>
                <a:gd name="connsiteY34" fmla="*/ 98665 h 153532"/>
                <a:gd name="connsiteX35" fmla="*/ 45247 w 214109"/>
                <a:gd name="connsiteY35" fmla="*/ 78055 h 153532"/>
                <a:gd name="connsiteX36" fmla="*/ 19484 w 214109"/>
                <a:gd name="connsiteY36" fmla="*/ 79343 h 153532"/>
                <a:gd name="connsiteX37" fmla="*/ 6603 w 214109"/>
                <a:gd name="connsiteY37" fmla="*/ 89648 h 153532"/>
                <a:gd name="connsiteX38" fmla="*/ 162 w 214109"/>
                <a:gd name="connsiteY38" fmla="*/ 107682 h 153532"/>
                <a:gd name="connsiteX39" fmla="*/ 18196 w 214109"/>
                <a:gd name="connsiteY39" fmla="*/ 145038 h 153532"/>
                <a:gd name="connsiteX40" fmla="*/ 65857 w 214109"/>
                <a:gd name="connsiteY40" fmla="*/ 151479 h 153532"/>
                <a:gd name="connsiteX41" fmla="*/ 105789 w 214109"/>
                <a:gd name="connsiteY41" fmla="*/ 127004 h 153532"/>
                <a:gd name="connsiteX42" fmla="*/ 134129 w 214109"/>
                <a:gd name="connsiteY42" fmla="*/ 98665 h 153532"/>
                <a:gd name="connsiteX43" fmla="*/ 161180 w 214109"/>
                <a:gd name="connsiteY43" fmla="*/ 80631 h 153532"/>
                <a:gd name="connsiteX44" fmla="*/ 188231 w 214109"/>
                <a:gd name="connsiteY44" fmla="*/ 79343 h 153532"/>
                <a:gd name="connsiteX45" fmla="*/ 206265 w 214109"/>
                <a:gd name="connsiteY45" fmla="*/ 93512 h 153532"/>
                <a:gd name="connsiteX46" fmla="*/ 207553 w 214109"/>
                <a:gd name="connsiteY46" fmla="*/ 112835 h 153532"/>
                <a:gd name="connsiteX47" fmla="*/ 197248 w 214109"/>
                <a:gd name="connsiteY47" fmla="*/ 127004 h 153532"/>
                <a:gd name="connsiteX48" fmla="*/ 211417 w 214109"/>
                <a:gd name="connsiteY48" fmla="*/ 114123 h 153532"/>
                <a:gd name="connsiteX49" fmla="*/ 212705 w 214109"/>
                <a:gd name="connsiteY49" fmla="*/ 92224 h 153532"/>
                <a:gd name="connsiteX50" fmla="*/ 203688 w 214109"/>
                <a:gd name="connsiteY50" fmla="*/ 76767 h 15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3532">
                  <a:moveTo>
                    <a:pt x="203688" y="76767"/>
                  </a:moveTo>
                  <a:cubicBezTo>
                    <a:pt x="203688" y="76767"/>
                    <a:pt x="211417" y="66461"/>
                    <a:pt x="212705" y="61309"/>
                  </a:cubicBezTo>
                  <a:cubicBezTo>
                    <a:pt x="215282" y="52292"/>
                    <a:pt x="212705" y="44563"/>
                    <a:pt x="211417" y="39410"/>
                  </a:cubicBezTo>
                  <a:cubicBezTo>
                    <a:pt x="204977" y="27817"/>
                    <a:pt x="197248" y="26529"/>
                    <a:pt x="197248" y="26529"/>
                  </a:cubicBezTo>
                  <a:cubicBezTo>
                    <a:pt x="197248" y="26529"/>
                    <a:pt x="204977" y="29105"/>
                    <a:pt x="207553" y="40698"/>
                  </a:cubicBezTo>
                  <a:cubicBezTo>
                    <a:pt x="207553" y="45851"/>
                    <a:pt x="207553" y="52292"/>
                    <a:pt x="206265" y="60021"/>
                  </a:cubicBezTo>
                  <a:cubicBezTo>
                    <a:pt x="203688" y="66461"/>
                    <a:pt x="197248" y="71614"/>
                    <a:pt x="188231" y="74190"/>
                  </a:cubicBezTo>
                  <a:cubicBezTo>
                    <a:pt x="180502" y="76767"/>
                    <a:pt x="170197" y="75478"/>
                    <a:pt x="161180" y="72902"/>
                  </a:cubicBezTo>
                  <a:cubicBezTo>
                    <a:pt x="152163" y="69038"/>
                    <a:pt x="143146" y="62597"/>
                    <a:pt x="134129" y="54868"/>
                  </a:cubicBezTo>
                  <a:cubicBezTo>
                    <a:pt x="125112" y="47139"/>
                    <a:pt x="117383" y="36834"/>
                    <a:pt x="105789" y="26529"/>
                  </a:cubicBezTo>
                  <a:cubicBezTo>
                    <a:pt x="95484" y="16224"/>
                    <a:pt x="82603" y="7207"/>
                    <a:pt x="65857" y="2054"/>
                  </a:cubicBezTo>
                  <a:cubicBezTo>
                    <a:pt x="50399" y="-1810"/>
                    <a:pt x="32365" y="-522"/>
                    <a:pt x="18196" y="8495"/>
                  </a:cubicBezTo>
                  <a:cubicBezTo>
                    <a:pt x="5314" y="17512"/>
                    <a:pt x="-1126" y="31681"/>
                    <a:pt x="162" y="45851"/>
                  </a:cubicBezTo>
                  <a:cubicBezTo>
                    <a:pt x="162" y="52292"/>
                    <a:pt x="2738" y="58732"/>
                    <a:pt x="6603" y="63885"/>
                  </a:cubicBezTo>
                  <a:cubicBezTo>
                    <a:pt x="10467" y="69038"/>
                    <a:pt x="15619" y="71614"/>
                    <a:pt x="19484" y="74190"/>
                  </a:cubicBezTo>
                  <a:cubicBezTo>
                    <a:pt x="28501" y="78055"/>
                    <a:pt x="38806" y="78055"/>
                    <a:pt x="45247" y="75478"/>
                  </a:cubicBezTo>
                  <a:cubicBezTo>
                    <a:pt x="59416" y="70326"/>
                    <a:pt x="64569" y="60021"/>
                    <a:pt x="67145" y="54868"/>
                  </a:cubicBezTo>
                  <a:cubicBezTo>
                    <a:pt x="69721" y="49715"/>
                    <a:pt x="69721" y="45851"/>
                    <a:pt x="69721" y="45851"/>
                  </a:cubicBezTo>
                  <a:cubicBezTo>
                    <a:pt x="69721" y="45851"/>
                    <a:pt x="68433" y="48427"/>
                    <a:pt x="64569" y="52292"/>
                  </a:cubicBezTo>
                  <a:cubicBezTo>
                    <a:pt x="60705" y="56156"/>
                    <a:pt x="54264" y="62597"/>
                    <a:pt x="43959" y="62597"/>
                  </a:cubicBezTo>
                  <a:cubicBezTo>
                    <a:pt x="38806" y="62597"/>
                    <a:pt x="33654" y="62597"/>
                    <a:pt x="28501" y="58732"/>
                  </a:cubicBezTo>
                  <a:cubicBezTo>
                    <a:pt x="23348" y="54868"/>
                    <a:pt x="20772" y="49715"/>
                    <a:pt x="20772" y="44563"/>
                  </a:cubicBezTo>
                  <a:cubicBezTo>
                    <a:pt x="20772" y="38122"/>
                    <a:pt x="24636" y="30393"/>
                    <a:pt x="32365" y="26529"/>
                  </a:cubicBezTo>
                  <a:cubicBezTo>
                    <a:pt x="38806" y="22664"/>
                    <a:pt x="49111" y="21376"/>
                    <a:pt x="59416" y="23953"/>
                  </a:cubicBezTo>
                  <a:cubicBezTo>
                    <a:pt x="81315" y="30393"/>
                    <a:pt x="99349" y="51004"/>
                    <a:pt x="119959" y="67750"/>
                  </a:cubicBezTo>
                  <a:cubicBezTo>
                    <a:pt x="123823" y="70326"/>
                    <a:pt x="127688" y="74190"/>
                    <a:pt x="132841" y="76767"/>
                  </a:cubicBezTo>
                  <a:cubicBezTo>
                    <a:pt x="128976" y="79343"/>
                    <a:pt x="123823" y="81919"/>
                    <a:pt x="119959" y="85784"/>
                  </a:cubicBezTo>
                  <a:cubicBezTo>
                    <a:pt x="99349" y="102529"/>
                    <a:pt x="81315" y="124428"/>
                    <a:pt x="59416" y="129581"/>
                  </a:cubicBezTo>
                  <a:cubicBezTo>
                    <a:pt x="49111" y="132157"/>
                    <a:pt x="38806" y="130869"/>
                    <a:pt x="32365" y="127004"/>
                  </a:cubicBezTo>
                  <a:cubicBezTo>
                    <a:pt x="25925" y="123140"/>
                    <a:pt x="22060" y="115411"/>
                    <a:pt x="20772" y="108970"/>
                  </a:cubicBezTo>
                  <a:cubicBezTo>
                    <a:pt x="20772" y="102529"/>
                    <a:pt x="23348" y="97377"/>
                    <a:pt x="28501" y="94801"/>
                  </a:cubicBezTo>
                  <a:cubicBezTo>
                    <a:pt x="33654" y="90936"/>
                    <a:pt x="38806" y="89648"/>
                    <a:pt x="43959" y="90936"/>
                  </a:cubicBezTo>
                  <a:cubicBezTo>
                    <a:pt x="54264" y="90936"/>
                    <a:pt x="60705" y="97377"/>
                    <a:pt x="64569" y="101241"/>
                  </a:cubicBezTo>
                  <a:cubicBezTo>
                    <a:pt x="68433" y="105106"/>
                    <a:pt x="69721" y="107682"/>
                    <a:pt x="69721" y="107682"/>
                  </a:cubicBezTo>
                  <a:cubicBezTo>
                    <a:pt x="69721" y="107682"/>
                    <a:pt x="69721" y="105106"/>
                    <a:pt x="67145" y="98665"/>
                  </a:cubicBezTo>
                  <a:cubicBezTo>
                    <a:pt x="64569" y="93512"/>
                    <a:pt x="59416" y="83207"/>
                    <a:pt x="45247" y="78055"/>
                  </a:cubicBezTo>
                  <a:cubicBezTo>
                    <a:pt x="37518" y="75478"/>
                    <a:pt x="28501" y="75478"/>
                    <a:pt x="19484" y="79343"/>
                  </a:cubicBezTo>
                  <a:cubicBezTo>
                    <a:pt x="14331" y="81919"/>
                    <a:pt x="10467" y="84495"/>
                    <a:pt x="6603" y="89648"/>
                  </a:cubicBezTo>
                  <a:cubicBezTo>
                    <a:pt x="2738" y="94801"/>
                    <a:pt x="162" y="101241"/>
                    <a:pt x="162" y="107682"/>
                  </a:cubicBezTo>
                  <a:cubicBezTo>
                    <a:pt x="162" y="121852"/>
                    <a:pt x="5314" y="136021"/>
                    <a:pt x="18196" y="145038"/>
                  </a:cubicBezTo>
                  <a:cubicBezTo>
                    <a:pt x="31077" y="154055"/>
                    <a:pt x="49111" y="155343"/>
                    <a:pt x="65857" y="151479"/>
                  </a:cubicBezTo>
                  <a:cubicBezTo>
                    <a:pt x="82603" y="146326"/>
                    <a:pt x="95484" y="137309"/>
                    <a:pt x="105789" y="127004"/>
                  </a:cubicBezTo>
                  <a:cubicBezTo>
                    <a:pt x="116095" y="116699"/>
                    <a:pt x="125112" y="107682"/>
                    <a:pt x="134129" y="98665"/>
                  </a:cubicBezTo>
                  <a:cubicBezTo>
                    <a:pt x="143146" y="90936"/>
                    <a:pt x="152163" y="83207"/>
                    <a:pt x="161180" y="80631"/>
                  </a:cubicBezTo>
                  <a:cubicBezTo>
                    <a:pt x="170197" y="76767"/>
                    <a:pt x="180502" y="76767"/>
                    <a:pt x="188231" y="79343"/>
                  </a:cubicBezTo>
                  <a:cubicBezTo>
                    <a:pt x="195960" y="81919"/>
                    <a:pt x="202400" y="87072"/>
                    <a:pt x="206265" y="93512"/>
                  </a:cubicBezTo>
                  <a:cubicBezTo>
                    <a:pt x="208841" y="99953"/>
                    <a:pt x="208841" y="106394"/>
                    <a:pt x="207553" y="112835"/>
                  </a:cubicBezTo>
                  <a:cubicBezTo>
                    <a:pt x="204977" y="123140"/>
                    <a:pt x="197248" y="127004"/>
                    <a:pt x="197248" y="127004"/>
                  </a:cubicBezTo>
                  <a:cubicBezTo>
                    <a:pt x="197248" y="127004"/>
                    <a:pt x="204977" y="127004"/>
                    <a:pt x="211417" y="114123"/>
                  </a:cubicBezTo>
                  <a:cubicBezTo>
                    <a:pt x="213993" y="108970"/>
                    <a:pt x="215282" y="99953"/>
                    <a:pt x="212705" y="92224"/>
                  </a:cubicBezTo>
                  <a:cubicBezTo>
                    <a:pt x="211417" y="87072"/>
                    <a:pt x="207553" y="80631"/>
                    <a:pt x="203688" y="76767"/>
                  </a:cubicBezTo>
                  <a:close/>
                </a:path>
              </a:pathLst>
            </a:custGeom>
            <a:solidFill>
              <a:srgbClr val="644E40"/>
            </a:solidFill>
            <a:ln w="128588"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B740AA5B-478F-F04F-0D7C-0F07914E3678}"/>
                </a:ext>
              </a:extLst>
            </p:cNvPr>
            <p:cNvSpPr/>
            <p:nvPr/>
          </p:nvSpPr>
          <p:spPr>
            <a:xfrm>
              <a:off x="5945287" y="5746770"/>
              <a:ext cx="75976" cy="106886"/>
            </a:xfrm>
            <a:custGeom>
              <a:avLst/>
              <a:gdLst>
                <a:gd name="connsiteX0" fmla="*/ 30915 w 75976"/>
                <a:gd name="connsiteY0" fmla="*/ 52418 h 106886"/>
                <a:gd name="connsiteX1" fmla="*/ 61831 w 75976"/>
                <a:gd name="connsiteY1" fmla="*/ 35672 h 106886"/>
                <a:gd name="connsiteX2" fmla="*/ 73424 w 75976"/>
                <a:gd name="connsiteY2" fmla="*/ 2180 h 106886"/>
                <a:gd name="connsiteX3" fmla="*/ 41221 w 75976"/>
                <a:gd name="connsiteY3" fmla="*/ 13774 h 106886"/>
                <a:gd name="connsiteX4" fmla="*/ 15458 w 75976"/>
                <a:gd name="connsiteY4" fmla="*/ 42113 h 106886"/>
                <a:gd name="connsiteX5" fmla="*/ 0 w 75976"/>
                <a:gd name="connsiteY5" fmla="*/ 53706 h 106886"/>
                <a:gd name="connsiteX6" fmla="*/ 15458 w 75976"/>
                <a:gd name="connsiteY6" fmla="*/ 65300 h 106886"/>
                <a:gd name="connsiteX7" fmla="*/ 41221 w 75976"/>
                <a:gd name="connsiteY7" fmla="*/ 93639 h 106886"/>
                <a:gd name="connsiteX8" fmla="*/ 73424 w 75976"/>
                <a:gd name="connsiteY8" fmla="*/ 105232 h 106886"/>
                <a:gd name="connsiteX9" fmla="*/ 61831 w 75976"/>
                <a:gd name="connsiteY9" fmla="*/ 71740 h 106886"/>
                <a:gd name="connsiteX10" fmla="*/ 30915 w 75976"/>
                <a:gd name="connsiteY10" fmla="*/ 54994 h 1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6">
                  <a:moveTo>
                    <a:pt x="30915" y="52418"/>
                  </a:moveTo>
                  <a:cubicBezTo>
                    <a:pt x="45085" y="47266"/>
                    <a:pt x="57966" y="39537"/>
                    <a:pt x="61831" y="35672"/>
                  </a:cubicBezTo>
                  <a:cubicBezTo>
                    <a:pt x="73424" y="25367"/>
                    <a:pt x="79865" y="7333"/>
                    <a:pt x="73424" y="2180"/>
                  </a:cubicBezTo>
                  <a:cubicBezTo>
                    <a:pt x="66983" y="-4260"/>
                    <a:pt x="50238" y="4757"/>
                    <a:pt x="41221" y="13774"/>
                  </a:cubicBezTo>
                  <a:cubicBezTo>
                    <a:pt x="36068" y="18926"/>
                    <a:pt x="28339" y="31808"/>
                    <a:pt x="15458" y="42113"/>
                  </a:cubicBezTo>
                  <a:cubicBezTo>
                    <a:pt x="10305" y="45977"/>
                    <a:pt x="5153" y="49842"/>
                    <a:pt x="0" y="53706"/>
                  </a:cubicBezTo>
                  <a:cubicBezTo>
                    <a:pt x="5153" y="56283"/>
                    <a:pt x="10305" y="60147"/>
                    <a:pt x="15458" y="65300"/>
                  </a:cubicBezTo>
                  <a:cubicBezTo>
                    <a:pt x="27051" y="75605"/>
                    <a:pt x="36068" y="88486"/>
                    <a:pt x="41221" y="93639"/>
                  </a:cubicBezTo>
                  <a:cubicBezTo>
                    <a:pt x="51526" y="102656"/>
                    <a:pt x="68272" y="110385"/>
                    <a:pt x="73424" y="105232"/>
                  </a:cubicBezTo>
                  <a:cubicBezTo>
                    <a:pt x="79865" y="100080"/>
                    <a:pt x="73424" y="82046"/>
                    <a:pt x="61831" y="71740"/>
                  </a:cubicBezTo>
                  <a:cubicBezTo>
                    <a:pt x="56678" y="67876"/>
                    <a:pt x="45085" y="60147"/>
                    <a:pt x="30915" y="54994"/>
                  </a:cubicBezTo>
                  <a:close/>
                </a:path>
              </a:pathLst>
            </a:custGeom>
            <a:solidFill>
              <a:srgbClr val="644E40"/>
            </a:solidFill>
            <a:ln w="128588"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6B3A510D-D90C-FE5C-8DAD-1C4175C0C6CF}"/>
                </a:ext>
              </a:extLst>
            </p:cNvPr>
            <p:cNvSpPr/>
            <p:nvPr/>
          </p:nvSpPr>
          <p:spPr>
            <a:xfrm>
              <a:off x="6179753" y="5744721"/>
              <a:ext cx="75976" cy="106885"/>
            </a:xfrm>
            <a:custGeom>
              <a:avLst/>
              <a:gdLst>
                <a:gd name="connsiteX0" fmla="*/ 46349 w 75976"/>
                <a:gd name="connsiteY0" fmla="*/ 54468 h 106885"/>
                <a:gd name="connsiteX1" fmla="*/ 14145 w 75976"/>
                <a:gd name="connsiteY1" fmla="*/ 71214 h 106885"/>
                <a:gd name="connsiteX2" fmla="*/ 2552 w 75976"/>
                <a:gd name="connsiteY2" fmla="*/ 104706 h 106885"/>
                <a:gd name="connsiteX3" fmla="*/ 34756 w 75976"/>
                <a:gd name="connsiteY3" fmla="*/ 93112 h 106885"/>
                <a:gd name="connsiteX4" fmla="*/ 60519 w 75976"/>
                <a:gd name="connsiteY4" fmla="*/ 64773 h 106885"/>
                <a:gd name="connsiteX5" fmla="*/ 75976 w 75976"/>
                <a:gd name="connsiteY5" fmla="*/ 53180 h 106885"/>
                <a:gd name="connsiteX6" fmla="*/ 60519 w 75976"/>
                <a:gd name="connsiteY6" fmla="*/ 41586 h 106885"/>
                <a:gd name="connsiteX7" fmla="*/ 34756 w 75976"/>
                <a:gd name="connsiteY7" fmla="*/ 13247 h 106885"/>
                <a:gd name="connsiteX8" fmla="*/ 2552 w 75976"/>
                <a:gd name="connsiteY8" fmla="*/ 1654 h 106885"/>
                <a:gd name="connsiteX9" fmla="*/ 14145 w 75976"/>
                <a:gd name="connsiteY9" fmla="*/ 35146 h 106885"/>
                <a:gd name="connsiteX10" fmla="*/ 46349 w 75976"/>
                <a:gd name="connsiteY10" fmla="*/ 51892 h 10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5">
                  <a:moveTo>
                    <a:pt x="46349" y="54468"/>
                  </a:moveTo>
                  <a:cubicBezTo>
                    <a:pt x="32179" y="59620"/>
                    <a:pt x="19298" y="67349"/>
                    <a:pt x="14145" y="71214"/>
                  </a:cubicBezTo>
                  <a:cubicBezTo>
                    <a:pt x="2552" y="81519"/>
                    <a:pt x="-3889" y="99553"/>
                    <a:pt x="2552" y="104706"/>
                  </a:cubicBezTo>
                  <a:cubicBezTo>
                    <a:pt x="8993" y="111146"/>
                    <a:pt x="25739" y="102129"/>
                    <a:pt x="34756" y="93112"/>
                  </a:cubicBezTo>
                  <a:cubicBezTo>
                    <a:pt x="39908" y="87960"/>
                    <a:pt x="47637" y="75078"/>
                    <a:pt x="60519" y="64773"/>
                  </a:cubicBezTo>
                  <a:cubicBezTo>
                    <a:pt x="65671" y="60909"/>
                    <a:pt x="70824" y="57044"/>
                    <a:pt x="75976" y="53180"/>
                  </a:cubicBezTo>
                  <a:cubicBezTo>
                    <a:pt x="70824" y="50603"/>
                    <a:pt x="65671" y="46739"/>
                    <a:pt x="60519" y="41586"/>
                  </a:cubicBezTo>
                  <a:cubicBezTo>
                    <a:pt x="48925" y="31281"/>
                    <a:pt x="39908" y="18400"/>
                    <a:pt x="34756" y="13247"/>
                  </a:cubicBezTo>
                  <a:cubicBezTo>
                    <a:pt x="24451" y="4230"/>
                    <a:pt x="7705" y="-3499"/>
                    <a:pt x="2552" y="1654"/>
                  </a:cubicBezTo>
                  <a:cubicBezTo>
                    <a:pt x="-3889" y="6806"/>
                    <a:pt x="2552" y="24840"/>
                    <a:pt x="14145" y="35146"/>
                  </a:cubicBezTo>
                  <a:cubicBezTo>
                    <a:pt x="19298" y="39010"/>
                    <a:pt x="30891" y="46739"/>
                    <a:pt x="46349" y="51892"/>
                  </a:cubicBezTo>
                  <a:close/>
                </a:path>
              </a:pathLst>
            </a:custGeom>
            <a:solidFill>
              <a:srgbClr val="644E40"/>
            </a:solidFill>
            <a:ln w="128588"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6E0E10D0-59BD-F387-099D-175B4612988C}"/>
                </a:ext>
              </a:extLst>
            </p:cNvPr>
            <p:cNvSpPr/>
            <p:nvPr/>
          </p:nvSpPr>
          <p:spPr>
            <a:xfrm>
              <a:off x="6128203" y="5723188"/>
              <a:ext cx="46373" cy="46372"/>
            </a:xfrm>
            <a:custGeom>
              <a:avLst/>
              <a:gdLst>
                <a:gd name="connsiteX0" fmla="*/ 23187 w 46373"/>
                <a:gd name="connsiteY0" fmla="*/ 24475 h 46372"/>
                <a:gd name="connsiteX1" fmla="*/ 0 w 46373"/>
                <a:gd name="connsiteY1" fmla="*/ 0 h 46372"/>
                <a:gd name="connsiteX2" fmla="*/ 15458 w 46373"/>
                <a:gd name="connsiteY2" fmla="*/ 30915 h 46372"/>
                <a:gd name="connsiteX3" fmla="*/ 46373 w 46373"/>
                <a:gd name="connsiteY3" fmla="*/ 46373 h 46372"/>
                <a:gd name="connsiteX4" fmla="*/ 21898 w 46373"/>
                <a:gd name="connsiteY4" fmla="*/ 23187 h 4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2">
                  <a:moveTo>
                    <a:pt x="23187" y="24475"/>
                  </a:moveTo>
                  <a:cubicBezTo>
                    <a:pt x="15458" y="16746"/>
                    <a:pt x="5153" y="7729"/>
                    <a:pt x="0" y="0"/>
                  </a:cubicBezTo>
                  <a:cubicBezTo>
                    <a:pt x="3864" y="6441"/>
                    <a:pt x="11593" y="21898"/>
                    <a:pt x="15458" y="30915"/>
                  </a:cubicBezTo>
                  <a:cubicBezTo>
                    <a:pt x="24475" y="36068"/>
                    <a:pt x="41221" y="42509"/>
                    <a:pt x="46373" y="46373"/>
                  </a:cubicBezTo>
                  <a:cubicBezTo>
                    <a:pt x="39932" y="41221"/>
                    <a:pt x="29627" y="29627"/>
                    <a:pt x="21898" y="23187"/>
                  </a:cubicBezTo>
                  <a:close/>
                </a:path>
              </a:pathLst>
            </a:custGeom>
            <a:solidFill>
              <a:srgbClr val="644E40"/>
            </a:solidFill>
            <a:ln w="128588"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09B33AFD-48C5-D8A7-19FB-21A9C6D843D4}"/>
                </a:ext>
              </a:extLst>
            </p:cNvPr>
            <p:cNvSpPr/>
            <p:nvPr/>
          </p:nvSpPr>
          <p:spPr>
            <a:xfrm>
              <a:off x="6026440" y="5724476"/>
              <a:ext cx="47661" cy="47661"/>
            </a:xfrm>
            <a:custGeom>
              <a:avLst/>
              <a:gdLst>
                <a:gd name="connsiteX0" fmla="*/ 47661 w 47661"/>
                <a:gd name="connsiteY0" fmla="*/ 0 h 47661"/>
                <a:gd name="connsiteX1" fmla="*/ 24475 w 47661"/>
                <a:gd name="connsiteY1" fmla="*/ 24475 h 47661"/>
                <a:gd name="connsiteX2" fmla="*/ 0 w 47661"/>
                <a:gd name="connsiteY2" fmla="*/ 47661 h 47661"/>
                <a:gd name="connsiteX3" fmla="*/ 30915 w 47661"/>
                <a:gd name="connsiteY3" fmla="*/ 32204 h 47661"/>
                <a:gd name="connsiteX4" fmla="*/ 46373 w 47661"/>
                <a:gd name="connsiteY4" fmla="*/ 1288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47661" y="0"/>
                  </a:moveTo>
                  <a:cubicBezTo>
                    <a:pt x="42509" y="6441"/>
                    <a:pt x="30915" y="16746"/>
                    <a:pt x="24475" y="24475"/>
                  </a:cubicBezTo>
                  <a:cubicBezTo>
                    <a:pt x="16746" y="32204"/>
                    <a:pt x="7729" y="42509"/>
                    <a:pt x="0" y="47661"/>
                  </a:cubicBezTo>
                  <a:cubicBezTo>
                    <a:pt x="6441" y="43797"/>
                    <a:pt x="21898" y="36068"/>
                    <a:pt x="30915" y="32204"/>
                  </a:cubicBezTo>
                  <a:cubicBezTo>
                    <a:pt x="36068" y="23187"/>
                    <a:pt x="42509" y="6441"/>
                    <a:pt x="46373" y="1288"/>
                  </a:cubicBezTo>
                  <a:close/>
                </a:path>
              </a:pathLst>
            </a:custGeom>
            <a:solidFill>
              <a:srgbClr val="644E40"/>
            </a:solidFill>
            <a:ln w="128588"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B880911C-FBBB-0FD5-E359-AC04BAD39036}"/>
                </a:ext>
              </a:extLst>
            </p:cNvPr>
            <p:cNvSpPr/>
            <p:nvPr/>
          </p:nvSpPr>
          <p:spPr>
            <a:xfrm>
              <a:off x="6026440" y="5827528"/>
              <a:ext cx="46373" cy="46373"/>
            </a:xfrm>
            <a:custGeom>
              <a:avLst/>
              <a:gdLst>
                <a:gd name="connsiteX0" fmla="*/ 23187 w 46373"/>
                <a:gd name="connsiteY0" fmla="*/ 21899 h 46373"/>
                <a:gd name="connsiteX1" fmla="*/ 46373 w 46373"/>
                <a:gd name="connsiteY1" fmla="*/ 46373 h 46373"/>
                <a:gd name="connsiteX2" fmla="*/ 30915 w 46373"/>
                <a:gd name="connsiteY2" fmla="*/ 15458 h 46373"/>
                <a:gd name="connsiteX3" fmla="*/ 0 w 46373"/>
                <a:gd name="connsiteY3" fmla="*/ 0 h 46373"/>
                <a:gd name="connsiteX4" fmla="*/ 24475 w 46373"/>
                <a:gd name="connsiteY4" fmla="*/ 23187 h 4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3">
                  <a:moveTo>
                    <a:pt x="23187" y="21899"/>
                  </a:moveTo>
                  <a:cubicBezTo>
                    <a:pt x="30915" y="29627"/>
                    <a:pt x="41221" y="38644"/>
                    <a:pt x="46373" y="46373"/>
                  </a:cubicBezTo>
                  <a:cubicBezTo>
                    <a:pt x="42509" y="39933"/>
                    <a:pt x="34780" y="24475"/>
                    <a:pt x="30915" y="15458"/>
                  </a:cubicBezTo>
                  <a:cubicBezTo>
                    <a:pt x="21898" y="10305"/>
                    <a:pt x="5153" y="3865"/>
                    <a:pt x="0" y="0"/>
                  </a:cubicBezTo>
                  <a:cubicBezTo>
                    <a:pt x="6441" y="5153"/>
                    <a:pt x="16746" y="16746"/>
                    <a:pt x="24475" y="23187"/>
                  </a:cubicBezTo>
                  <a:close/>
                </a:path>
              </a:pathLst>
            </a:custGeom>
            <a:solidFill>
              <a:srgbClr val="644E40"/>
            </a:solidFill>
            <a:ln w="128588"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B627A0F4-1BE1-70BB-D39D-C274D7853EDE}"/>
                </a:ext>
              </a:extLst>
            </p:cNvPr>
            <p:cNvSpPr/>
            <p:nvPr/>
          </p:nvSpPr>
          <p:spPr>
            <a:xfrm>
              <a:off x="6128203" y="5826240"/>
              <a:ext cx="47661" cy="47661"/>
            </a:xfrm>
            <a:custGeom>
              <a:avLst/>
              <a:gdLst>
                <a:gd name="connsiteX0" fmla="*/ 0 w 47661"/>
                <a:gd name="connsiteY0" fmla="*/ 47661 h 47661"/>
                <a:gd name="connsiteX1" fmla="*/ 23187 w 47661"/>
                <a:gd name="connsiteY1" fmla="*/ 23187 h 47661"/>
                <a:gd name="connsiteX2" fmla="*/ 47661 w 47661"/>
                <a:gd name="connsiteY2" fmla="*/ 0 h 47661"/>
                <a:gd name="connsiteX3" fmla="*/ 16746 w 47661"/>
                <a:gd name="connsiteY3" fmla="*/ 15458 h 47661"/>
                <a:gd name="connsiteX4" fmla="*/ 1288 w 47661"/>
                <a:gd name="connsiteY4" fmla="*/ 46373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0" y="47661"/>
                  </a:moveTo>
                  <a:cubicBezTo>
                    <a:pt x="5153" y="41221"/>
                    <a:pt x="16746" y="30915"/>
                    <a:pt x="23187" y="23187"/>
                  </a:cubicBezTo>
                  <a:cubicBezTo>
                    <a:pt x="30915" y="15458"/>
                    <a:pt x="39932" y="5153"/>
                    <a:pt x="47661" y="0"/>
                  </a:cubicBezTo>
                  <a:cubicBezTo>
                    <a:pt x="41221" y="3864"/>
                    <a:pt x="25763" y="11593"/>
                    <a:pt x="16746" y="15458"/>
                  </a:cubicBezTo>
                  <a:cubicBezTo>
                    <a:pt x="11593" y="24475"/>
                    <a:pt x="5153" y="41221"/>
                    <a:pt x="1288" y="46373"/>
                  </a:cubicBezTo>
                  <a:close/>
                </a:path>
              </a:pathLst>
            </a:custGeom>
            <a:solidFill>
              <a:srgbClr val="644E40"/>
            </a:solidFill>
            <a:ln w="128588"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A8D29D3A-8C70-E7CA-C18F-99D30C39DA07}"/>
                </a:ext>
              </a:extLst>
            </p:cNvPr>
            <p:cNvSpPr/>
            <p:nvPr/>
          </p:nvSpPr>
          <p:spPr>
            <a:xfrm>
              <a:off x="6231476" y="5806917"/>
              <a:ext cx="29406" cy="43796"/>
            </a:xfrm>
            <a:custGeom>
              <a:avLst/>
              <a:gdLst>
                <a:gd name="connsiteX0" fmla="*/ 1067 w 29406"/>
                <a:gd name="connsiteY0" fmla="*/ 28339 h 43796"/>
                <a:gd name="connsiteX1" fmla="*/ 3643 w 29406"/>
                <a:gd name="connsiteY1" fmla="*/ 43797 h 43796"/>
                <a:gd name="connsiteX2" fmla="*/ 12660 w 29406"/>
                <a:gd name="connsiteY2" fmla="*/ 32204 h 43796"/>
                <a:gd name="connsiteX3" fmla="*/ 17813 w 29406"/>
                <a:gd name="connsiteY3" fmla="*/ 16746 h 43796"/>
                <a:gd name="connsiteX4" fmla="*/ 29406 w 29406"/>
                <a:gd name="connsiteY4" fmla="*/ 0 h 43796"/>
                <a:gd name="connsiteX5" fmla="*/ 12660 w 29406"/>
                <a:gd name="connsiteY5" fmla="*/ 12882 h 43796"/>
                <a:gd name="connsiteX6" fmla="*/ 1067 w 29406"/>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1067" y="28339"/>
                  </a:moveTo>
                  <a:cubicBezTo>
                    <a:pt x="-1509" y="34780"/>
                    <a:pt x="1067" y="43797"/>
                    <a:pt x="3643" y="43797"/>
                  </a:cubicBezTo>
                  <a:cubicBezTo>
                    <a:pt x="7508" y="43797"/>
                    <a:pt x="10084" y="37356"/>
                    <a:pt x="12660" y="32204"/>
                  </a:cubicBezTo>
                  <a:cubicBezTo>
                    <a:pt x="12660" y="29627"/>
                    <a:pt x="15237" y="23187"/>
                    <a:pt x="17813" y="16746"/>
                  </a:cubicBezTo>
                  <a:cubicBezTo>
                    <a:pt x="20389" y="10305"/>
                    <a:pt x="25542" y="3865"/>
                    <a:pt x="29406" y="0"/>
                  </a:cubicBezTo>
                  <a:cubicBezTo>
                    <a:pt x="25542" y="2576"/>
                    <a:pt x="19101" y="6441"/>
                    <a:pt x="12660" y="12882"/>
                  </a:cubicBezTo>
                  <a:cubicBezTo>
                    <a:pt x="6220" y="18034"/>
                    <a:pt x="2355" y="25763"/>
                    <a:pt x="1067" y="28339"/>
                  </a:cubicBezTo>
                  <a:close/>
                </a:path>
              </a:pathLst>
            </a:custGeom>
            <a:solidFill>
              <a:srgbClr val="644E40"/>
            </a:solidFill>
            <a:ln w="128588"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F9288A0B-F3F4-4E90-5555-08062792F93C}"/>
                </a:ext>
              </a:extLst>
            </p:cNvPr>
            <p:cNvSpPr/>
            <p:nvPr/>
          </p:nvSpPr>
          <p:spPr>
            <a:xfrm>
              <a:off x="5941422" y="5747663"/>
              <a:ext cx="29406" cy="43796"/>
            </a:xfrm>
            <a:custGeom>
              <a:avLst/>
              <a:gdLst>
                <a:gd name="connsiteX0" fmla="*/ 28339 w 29406"/>
                <a:gd name="connsiteY0" fmla="*/ 15458 h 43796"/>
                <a:gd name="connsiteX1" fmla="*/ 25763 w 29406"/>
                <a:gd name="connsiteY1" fmla="*/ 0 h 43796"/>
                <a:gd name="connsiteX2" fmla="*/ 16746 w 29406"/>
                <a:gd name="connsiteY2" fmla="*/ 11593 h 43796"/>
                <a:gd name="connsiteX3" fmla="*/ 11593 w 29406"/>
                <a:gd name="connsiteY3" fmla="*/ 27051 h 43796"/>
                <a:gd name="connsiteX4" fmla="*/ 0 w 29406"/>
                <a:gd name="connsiteY4" fmla="*/ 43797 h 43796"/>
                <a:gd name="connsiteX5" fmla="*/ 16746 w 29406"/>
                <a:gd name="connsiteY5" fmla="*/ 30916 h 43796"/>
                <a:gd name="connsiteX6" fmla="*/ 28339 w 29406"/>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28339" y="15458"/>
                  </a:moveTo>
                  <a:cubicBezTo>
                    <a:pt x="30915" y="9017"/>
                    <a:pt x="28339" y="0"/>
                    <a:pt x="25763" y="0"/>
                  </a:cubicBezTo>
                  <a:cubicBezTo>
                    <a:pt x="21898" y="0"/>
                    <a:pt x="19322" y="6441"/>
                    <a:pt x="16746" y="11593"/>
                  </a:cubicBezTo>
                  <a:cubicBezTo>
                    <a:pt x="16746" y="14170"/>
                    <a:pt x="14170" y="20610"/>
                    <a:pt x="11593" y="27051"/>
                  </a:cubicBezTo>
                  <a:cubicBezTo>
                    <a:pt x="9017" y="33492"/>
                    <a:pt x="3864" y="39933"/>
                    <a:pt x="0" y="43797"/>
                  </a:cubicBezTo>
                  <a:cubicBezTo>
                    <a:pt x="3864" y="41221"/>
                    <a:pt x="10305" y="37356"/>
                    <a:pt x="16746" y="30916"/>
                  </a:cubicBezTo>
                  <a:cubicBezTo>
                    <a:pt x="23186" y="25763"/>
                    <a:pt x="27051" y="18034"/>
                    <a:pt x="28339" y="15458"/>
                  </a:cubicBezTo>
                  <a:close/>
                </a:path>
              </a:pathLst>
            </a:custGeom>
            <a:solidFill>
              <a:srgbClr val="644E40"/>
            </a:solidFill>
            <a:ln w="128588"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1ECE2E5-6E62-4D19-1865-F0B285040240}"/>
                </a:ext>
              </a:extLst>
            </p:cNvPr>
            <p:cNvSpPr/>
            <p:nvPr/>
          </p:nvSpPr>
          <p:spPr>
            <a:xfrm>
              <a:off x="6231202" y="5747663"/>
              <a:ext cx="29679" cy="43796"/>
            </a:xfrm>
            <a:custGeom>
              <a:avLst/>
              <a:gdLst>
                <a:gd name="connsiteX0" fmla="*/ 1340 w 29679"/>
                <a:gd name="connsiteY0" fmla="*/ 15458 h 43796"/>
                <a:gd name="connsiteX1" fmla="*/ 12934 w 29679"/>
                <a:gd name="connsiteY1" fmla="*/ 30916 h 43796"/>
                <a:gd name="connsiteX2" fmla="*/ 29679 w 29679"/>
                <a:gd name="connsiteY2" fmla="*/ 43797 h 43796"/>
                <a:gd name="connsiteX3" fmla="*/ 18086 w 29679"/>
                <a:gd name="connsiteY3" fmla="*/ 27051 h 43796"/>
                <a:gd name="connsiteX4" fmla="*/ 12934 w 29679"/>
                <a:gd name="connsiteY4" fmla="*/ 11593 h 43796"/>
                <a:gd name="connsiteX5" fmla="*/ 3917 w 29679"/>
                <a:gd name="connsiteY5" fmla="*/ 0 h 43796"/>
                <a:gd name="connsiteX6" fmla="*/ 1340 w 29679"/>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1340" y="15458"/>
                  </a:moveTo>
                  <a:cubicBezTo>
                    <a:pt x="1340" y="15458"/>
                    <a:pt x="6493" y="25763"/>
                    <a:pt x="12934" y="30916"/>
                  </a:cubicBezTo>
                  <a:cubicBezTo>
                    <a:pt x="19374" y="36068"/>
                    <a:pt x="25815" y="41221"/>
                    <a:pt x="29679" y="43797"/>
                  </a:cubicBezTo>
                  <a:cubicBezTo>
                    <a:pt x="25815" y="41221"/>
                    <a:pt x="20662" y="33492"/>
                    <a:pt x="18086" y="27051"/>
                  </a:cubicBezTo>
                  <a:cubicBezTo>
                    <a:pt x="15510" y="20610"/>
                    <a:pt x="14222" y="14170"/>
                    <a:pt x="12934" y="11593"/>
                  </a:cubicBezTo>
                  <a:cubicBezTo>
                    <a:pt x="10357" y="6441"/>
                    <a:pt x="7781" y="0"/>
                    <a:pt x="3917" y="0"/>
                  </a:cubicBezTo>
                  <a:cubicBezTo>
                    <a:pt x="52" y="0"/>
                    <a:pt x="-1236" y="9017"/>
                    <a:pt x="1340" y="15458"/>
                  </a:cubicBezTo>
                  <a:close/>
                </a:path>
              </a:pathLst>
            </a:custGeom>
            <a:solidFill>
              <a:srgbClr val="644E40"/>
            </a:solidFill>
            <a:ln w="128588"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3EBE1788-838C-4D76-6D3F-B646DE38F0F7}"/>
                </a:ext>
              </a:extLst>
            </p:cNvPr>
            <p:cNvSpPr/>
            <p:nvPr/>
          </p:nvSpPr>
          <p:spPr>
            <a:xfrm>
              <a:off x="5941422" y="5806917"/>
              <a:ext cx="29679" cy="43796"/>
            </a:xfrm>
            <a:custGeom>
              <a:avLst/>
              <a:gdLst>
                <a:gd name="connsiteX0" fmla="*/ 28339 w 29679"/>
                <a:gd name="connsiteY0" fmla="*/ 28339 h 43796"/>
                <a:gd name="connsiteX1" fmla="*/ 16746 w 29679"/>
                <a:gd name="connsiteY1" fmla="*/ 12882 h 43796"/>
                <a:gd name="connsiteX2" fmla="*/ 0 w 29679"/>
                <a:gd name="connsiteY2" fmla="*/ 0 h 43796"/>
                <a:gd name="connsiteX3" fmla="*/ 11593 w 29679"/>
                <a:gd name="connsiteY3" fmla="*/ 16746 h 43796"/>
                <a:gd name="connsiteX4" fmla="*/ 16746 w 29679"/>
                <a:gd name="connsiteY4" fmla="*/ 32204 h 43796"/>
                <a:gd name="connsiteX5" fmla="*/ 25763 w 29679"/>
                <a:gd name="connsiteY5" fmla="*/ 43797 h 43796"/>
                <a:gd name="connsiteX6" fmla="*/ 28339 w 29679"/>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28339" y="28339"/>
                  </a:moveTo>
                  <a:cubicBezTo>
                    <a:pt x="28339" y="28339"/>
                    <a:pt x="23186" y="18034"/>
                    <a:pt x="16746" y="12882"/>
                  </a:cubicBezTo>
                  <a:cubicBezTo>
                    <a:pt x="10305" y="7729"/>
                    <a:pt x="3864" y="2576"/>
                    <a:pt x="0" y="0"/>
                  </a:cubicBezTo>
                  <a:cubicBezTo>
                    <a:pt x="3864" y="2576"/>
                    <a:pt x="9017" y="10305"/>
                    <a:pt x="11593" y="16746"/>
                  </a:cubicBezTo>
                  <a:cubicBezTo>
                    <a:pt x="14170" y="23187"/>
                    <a:pt x="15458" y="29627"/>
                    <a:pt x="16746" y="32204"/>
                  </a:cubicBezTo>
                  <a:cubicBezTo>
                    <a:pt x="19322" y="37356"/>
                    <a:pt x="21898" y="43797"/>
                    <a:pt x="25763" y="43797"/>
                  </a:cubicBezTo>
                  <a:cubicBezTo>
                    <a:pt x="29627" y="43797"/>
                    <a:pt x="30915" y="34780"/>
                    <a:pt x="28339" y="28339"/>
                  </a:cubicBezTo>
                  <a:close/>
                </a:path>
              </a:pathLst>
            </a:custGeom>
            <a:solidFill>
              <a:srgbClr val="644E40"/>
            </a:solidFill>
            <a:ln w="128588"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DD3C2FCA-47B0-7D1B-444C-E4D111794758}"/>
                </a:ext>
              </a:extLst>
            </p:cNvPr>
            <p:cNvSpPr/>
            <p:nvPr/>
          </p:nvSpPr>
          <p:spPr>
            <a:xfrm>
              <a:off x="4295635" y="1785725"/>
              <a:ext cx="372036" cy="1102778"/>
            </a:xfrm>
            <a:custGeom>
              <a:avLst/>
              <a:gdLst>
                <a:gd name="connsiteX0" fmla="*/ 29168 w 372036"/>
                <a:gd name="connsiteY0" fmla="*/ 879403 h 1102778"/>
                <a:gd name="connsiteX1" fmla="*/ 66524 w 372036"/>
                <a:gd name="connsiteY1" fmla="*/ 814996 h 1102778"/>
                <a:gd name="connsiteX2" fmla="*/ 181168 w 372036"/>
                <a:gd name="connsiteY2" fmla="*/ 769911 h 1102778"/>
                <a:gd name="connsiteX3" fmla="*/ 261033 w 372036"/>
                <a:gd name="connsiteY3" fmla="*/ 794386 h 1102778"/>
                <a:gd name="connsiteX4" fmla="*/ 325441 w 372036"/>
                <a:gd name="connsiteY4" fmla="*/ 867810 h 1102778"/>
                <a:gd name="connsiteX5" fmla="*/ 334457 w 372036"/>
                <a:gd name="connsiteY5" fmla="*/ 972150 h 1102778"/>
                <a:gd name="connsiteX6" fmla="*/ 279067 w 372036"/>
                <a:gd name="connsiteY6" fmla="*/ 1054591 h 1102778"/>
                <a:gd name="connsiteX7" fmla="*/ 190185 w 372036"/>
                <a:gd name="connsiteY7" fmla="*/ 1072625 h 1102778"/>
                <a:gd name="connsiteX8" fmla="*/ 123202 w 372036"/>
                <a:gd name="connsiteY8" fmla="*/ 1023676 h 1102778"/>
                <a:gd name="connsiteX9" fmla="*/ 106456 w 372036"/>
                <a:gd name="connsiteY9" fmla="*/ 954116 h 1102778"/>
                <a:gd name="connsiteX10" fmla="*/ 137372 w 372036"/>
                <a:gd name="connsiteY10" fmla="*/ 911607 h 1102778"/>
                <a:gd name="connsiteX11" fmla="*/ 170863 w 372036"/>
                <a:gd name="connsiteY11" fmla="*/ 920624 h 1102778"/>
                <a:gd name="connsiteX12" fmla="*/ 176016 w 372036"/>
                <a:gd name="connsiteY12" fmla="*/ 932217 h 1102778"/>
                <a:gd name="connsiteX13" fmla="*/ 170863 w 372036"/>
                <a:gd name="connsiteY13" fmla="*/ 919336 h 1102778"/>
                <a:gd name="connsiteX14" fmla="*/ 134795 w 372036"/>
                <a:gd name="connsiteY14" fmla="*/ 905166 h 1102778"/>
                <a:gd name="connsiteX15" fmla="*/ 93575 w 372036"/>
                <a:gd name="connsiteY15" fmla="*/ 951540 h 1102778"/>
                <a:gd name="connsiteX16" fmla="*/ 105168 w 372036"/>
                <a:gd name="connsiteY16" fmla="*/ 1032693 h 1102778"/>
                <a:gd name="connsiteX17" fmla="*/ 181168 w 372036"/>
                <a:gd name="connsiteY17" fmla="*/ 1097100 h 1102778"/>
                <a:gd name="connsiteX18" fmla="*/ 293237 w 372036"/>
                <a:gd name="connsiteY18" fmla="*/ 1080354 h 1102778"/>
                <a:gd name="connsiteX19" fmla="*/ 365373 w 372036"/>
                <a:gd name="connsiteY19" fmla="*/ 981167 h 1102778"/>
                <a:gd name="connsiteX20" fmla="*/ 356356 w 372036"/>
                <a:gd name="connsiteY20" fmla="*/ 853641 h 1102778"/>
                <a:gd name="connsiteX21" fmla="*/ 276491 w 372036"/>
                <a:gd name="connsiteY21" fmla="*/ 764758 h 1102778"/>
                <a:gd name="connsiteX22" fmla="*/ 178592 w 372036"/>
                <a:gd name="connsiteY22" fmla="*/ 740284 h 1102778"/>
                <a:gd name="connsiteX23" fmla="*/ 112897 w 372036"/>
                <a:gd name="connsiteY23" fmla="*/ 755741 h 1102778"/>
                <a:gd name="connsiteX24" fmla="*/ 136084 w 372036"/>
                <a:gd name="connsiteY24" fmla="*/ 682317 h 1102778"/>
                <a:gd name="connsiteX25" fmla="*/ 120626 w 372036"/>
                <a:gd name="connsiteY25" fmla="*/ 599876 h 1102778"/>
                <a:gd name="connsiteX26" fmla="*/ 98727 w 372036"/>
                <a:gd name="connsiteY26" fmla="*/ 557367 h 1102778"/>
                <a:gd name="connsiteX27" fmla="*/ 98727 w 372036"/>
                <a:gd name="connsiteY27" fmla="*/ 557367 h 1102778"/>
                <a:gd name="connsiteX28" fmla="*/ 103880 w 372036"/>
                <a:gd name="connsiteY28" fmla="*/ 561231 h 1102778"/>
                <a:gd name="connsiteX29" fmla="*/ 100015 w 372036"/>
                <a:gd name="connsiteY29" fmla="*/ 557367 h 1102778"/>
                <a:gd name="connsiteX30" fmla="*/ 97439 w 372036"/>
                <a:gd name="connsiteY30" fmla="*/ 553502 h 1102778"/>
                <a:gd name="connsiteX31" fmla="*/ 78117 w 372036"/>
                <a:gd name="connsiteY31" fmla="*/ 517434 h 1102778"/>
                <a:gd name="connsiteX32" fmla="*/ 57507 w 372036"/>
                <a:gd name="connsiteY32" fmla="*/ 478790 h 1102778"/>
                <a:gd name="connsiteX33" fmla="*/ 54930 w 372036"/>
                <a:gd name="connsiteY33" fmla="*/ 404078 h 1102778"/>
                <a:gd name="connsiteX34" fmla="*/ 74253 w 372036"/>
                <a:gd name="connsiteY34" fmla="*/ 361569 h 1102778"/>
                <a:gd name="connsiteX35" fmla="*/ 115473 w 372036"/>
                <a:gd name="connsiteY35" fmla="*/ 352552 h 1102778"/>
                <a:gd name="connsiteX36" fmla="*/ 146389 w 372036"/>
                <a:gd name="connsiteY36" fmla="*/ 384755 h 1102778"/>
                <a:gd name="connsiteX37" fmla="*/ 160558 w 372036"/>
                <a:gd name="connsiteY37" fmla="*/ 422112 h 1102778"/>
                <a:gd name="connsiteX38" fmla="*/ 165711 w 372036"/>
                <a:gd name="connsiteY38" fmla="*/ 481366 h 1102778"/>
                <a:gd name="connsiteX39" fmla="*/ 160558 w 372036"/>
                <a:gd name="connsiteY39" fmla="*/ 514858 h 1102778"/>
                <a:gd name="connsiteX40" fmla="*/ 157982 w 372036"/>
                <a:gd name="connsiteY40" fmla="*/ 525163 h 1102778"/>
                <a:gd name="connsiteX41" fmla="*/ 163134 w 372036"/>
                <a:gd name="connsiteY41" fmla="*/ 516146 h 1102778"/>
                <a:gd name="connsiteX42" fmla="*/ 159270 w 372036"/>
                <a:gd name="connsiteY42" fmla="*/ 525163 h 1102778"/>
                <a:gd name="connsiteX43" fmla="*/ 172152 w 372036"/>
                <a:gd name="connsiteY43" fmla="*/ 508417 h 1102778"/>
                <a:gd name="connsiteX44" fmla="*/ 203067 w 372036"/>
                <a:gd name="connsiteY44" fmla="*/ 447874 h 1102778"/>
                <a:gd name="connsiteX45" fmla="*/ 210796 w 372036"/>
                <a:gd name="connsiteY45" fmla="*/ 393772 h 1102778"/>
                <a:gd name="connsiteX46" fmla="*/ 190185 w 372036"/>
                <a:gd name="connsiteY46" fmla="*/ 324212 h 1102778"/>
                <a:gd name="connsiteX47" fmla="*/ 143812 w 372036"/>
                <a:gd name="connsiteY47" fmla="*/ 288144 h 1102778"/>
                <a:gd name="connsiteX48" fmla="*/ 143812 w 372036"/>
                <a:gd name="connsiteY48" fmla="*/ 288144 h 1102778"/>
                <a:gd name="connsiteX49" fmla="*/ 147677 w 372036"/>
                <a:gd name="connsiteY49" fmla="*/ 284280 h 1102778"/>
                <a:gd name="connsiteX50" fmla="*/ 160558 w 372036"/>
                <a:gd name="connsiteY50" fmla="*/ 268822 h 1102778"/>
                <a:gd name="connsiteX51" fmla="*/ 168287 w 372036"/>
                <a:gd name="connsiteY51" fmla="*/ 259805 h 1102778"/>
                <a:gd name="connsiteX52" fmla="*/ 174728 w 372036"/>
                <a:gd name="connsiteY52" fmla="*/ 246924 h 1102778"/>
                <a:gd name="connsiteX53" fmla="*/ 187609 w 372036"/>
                <a:gd name="connsiteY53" fmla="*/ 226313 h 1102778"/>
                <a:gd name="connsiteX54" fmla="*/ 196626 w 372036"/>
                <a:gd name="connsiteY54" fmla="*/ 87194 h 1102778"/>
                <a:gd name="connsiteX55" fmla="*/ 156694 w 372036"/>
                <a:gd name="connsiteY55" fmla="*/ 22786 h 1102778"/>
                <a:gd name="connsiteX56" fmla="*/ 84558 w 372036"/>
                <a:gd name="connsiteY56" fmla="*/ 888 h 1102778"/>
                <a:gd name="connsiteX57" fmla="*/ 26591 w 372036"/>
                <a:gd name="connsiteY57" fmla="*/ 31803 h 1102778"/>
                <a:gd name="connsiteX58" fmla="*/ 5981 w 372036"/>
                <a:gd name="connsiteY58" fmla="*/ 76888 h 1102778"/>
                <a:gd name="connsiteX59" fmla="*/ 27879 w 372036"/>
                <a:gd name="connsiteY59" fmla="*/ 149025 h 1102778"/>
                <a:gd name="connsiteX60" fmla="*/ 88422 w 372036"/>
                <a:gd name="connsiteY60" fmla="*/ 176076 h 1102778"/>
                <a:gd name="connsiteX61" fmla="*/ 115473 w 372036"/>
                <a:gd name="connsiteY61" fmla="*/ 172211 h 1102778"/>
                <a:gd name="connsiteX62" fmla="*/ 134795 w 372036"/>
                <a:gd name="connsiteY62" fmla="*/ 159330 h 1102778"/>
                <a:gd name="connsiteX63" fmla="*/ 141236 w 372036"/>
                <a:gd name="connsiteY63" fmla="*/ 145160 h 1102778"/>
                <a:gd name="connsiteX64" fmla="*/ 137372 w 372036"/>
                <a:gd name="connsiteY64" fmla="*/ 140008 h 1102778"/>
                <a:gd name="connsiteX65" fmla="*/ 124490 w 372036"/>
                <a:gd name="connsiteY65" fmla="*/ 145160 h 1102778"/>
                <a:gd name="connsiteX66" fmla="*/ 111609 w 372036"/>
                <a:gd name="connsiteY66" fmla="*/ 146448 h 1102778"/>
                <a:gd name="connsiteX67" fmla="*/ 93575 w 372036"/>
                <a:gd name="connsiteY67" fmla="*/ 143872 h 1102778"/>
                <a:gd name="connsiteX68" fmla="*/ 60083 w 372036"/>
                <a:gd name="connsiteY68" fmla="*/ 121973 h 1102778"/>
                <a:gd name="connsiteX69" fmla="*/ 51066 w 372036"/>
                <a:gd name="connsiteY69" fmla="*/ 83329 h 1102778"/>
                <a:gd name="connsiteX70" fmla="*/ 60083 w 372036"/>
                <a:gd name="connsiteY70" fmla="*/ 60142 h 1102778"/>
                <a:gd name="connsiteX71" fmla="*/ 89710 w 372036"/>
                <a:gd name="connsiteY71" fmla="*/ 39532 h 1102778"/>
                <a:gd name="connsiteX72" fmla="*/ 134795 w 372036"/>
                <a:gd name="connsiteY72" fmla="*/ 45973 h 1102778"/>
                <a:gd name="connsiteX73" fmla="*/ 157982 w 372036"/>
                <a:gd name="connsiteY73" fmla="*/ 66583 h 1102778"/>
                <a:gd name="connsiteX74" fmla="*/ 150253 w 372036"/>
                <a:gd name="connsiteY74" fmla="*/ 67871 h 1102778"/>
                <a:gd name="connsiteX75" fmla="*/ 150253 w 372036"/>
                <a:gd name="connsiteY75" fmla="*/ 111668 h 1102778"/>
                <a:gd name="connsiteX76" fmla="*/ 174728 w 372036"/>
                <a:gd name="connsiteY76" fmla="*/ 152889 h 1102778"/>
                <a:gd name="connsiteX77" fmla="*/ 186321 w 372036"/>
                <a:gd name="connsiteY77" fmla="*/ 188957 h 1102778"/>
                <a:gd name="connsiteX78" fmla="*/ 164423 w 372036"/>
                <a:gd name="connsiteY78" fmla="*/ 165770 h 1102778"/>
                <a:gd name="connsiteX79" fmla="*/ 143812 w 372036"/>
                <a:gd name="connsiteY79" fmla="*/ 205703 h 1102778"/>
                <a:gd name="connsiteX80" fmla="*/ 148965 w 372036"/>
                <a:gd name="connsiteY80" fmla="*/ 252076 h 1102778"/>
                <a:gd name="connsiteX81" fmla="*/ 141236 w 372036"/>
                <a:gd name="connsiteY81" fmla="*/ 282992 h 1102778"/>
                <a:gd name="connsiteX82" fmla="*/ 128355 w 372036"/>
                <a:gd name="connsiteY82" fmla="*/ 236618 h 1102778"/>
                <a:gd name="connsiteX83" fmla="*/ 102592 w 372036"/>
                <a:gd name="connsiteY83" fmla="*/ 192821 h 1102778"/>
                <a:gd name="connsiteX84" fmla="*/ 58795 w 372036"/>
                <a:gd name="connsiteY84" fmla="*/ 192821 h 1102778"/>
                <a:gd name="connsiteX85" fmla="*/ 72964 w 372036"/>
                <a:gd name="connsiteY85" fmla="*/ 228890 h 1102778"/>
                <a:gd name="connsiteX86" fmla="*/ 107744 w 372036"/>
                <a:gd name="connsiteY86" fmla="*/ 249500 h 1102778"/>
                <a:gd name="connsiteX87" fmla="*/ 138660 w 372036"/>
                <a:gd name="connsiteY87" fmla="*/ 284280 h 1102778"/>
                <a:gd name="connsiteX88" fmla="*/ 136084 w 372036"/>
                <a:gd name="connsiteY88" fmla="*/ 288144 h 1102778"/>
                <a:gd name="connsiteX89" fmla="*/ 110321 w 372036"/>
                <a:gd name="connsiteY89" fmla="*/ 279127 h 1102778"/>
                <a:gd name="connsiteX90" fmla="*/ 56219 w 372036"/>
                <a:gd name="connsiteY90" fmla="*/ 292009 h 1102778"/>
                <a:gd name="connsiteX91" fmla="*/ 16286 w 372036"/>
                <a:gd name="connsiteY91" fmla="*/ 333229 h 1102778"/>
                <a:gd name="connsiteX92" fmla="*/ 7269 w 372036"/>
                <a:gd name="connsiteY92" fmla="*/ 445298 h 1102778"/>
                <a:gd name="connsiteX93" fmla="*/ 52354 w 372036"/>
                <a:gd name="connsiteY93" fmla="*/ 535468 h 1102778"/>
                <a:gd name="connsiteX94" fmla="*/ 98727 w 372036"/>
                <a:gd name="connsiteY94" fmla="*/ 610181 h 1102778"/>
                <a:gd name="connsiteX95" fmla="*/ 119338 w 372036"/>
                <a:gd name="connsiteY95" fmla="*/ 682317 h 1102778"/>
                <a:gd name="connsiteX96" fmla="*/ 98727 w 372036"/>
                <a:gd name="connsiteY96" fmla="*/ 763470 h 1102778"/>
                <a:gd name="connsiteX97" fmla="*/ 52354 w 372036"/>
                <a:gd name="connsiteY97" fmla="*/ 804691 h 1102778"/>
                <a:gd name="connsiteX98" fmla="*/ 24015 w 372036"/>
                <a:gd name="connsiteY98" fmla="*/ 879403 h 1102778"/>
                <a:gd name="connsiteX99" fmla="*/ 24015 w 372036"/>
                <a:gd name="connsiteY99" fmla="*/ 898726 h 1102778"/>
                <a:gd name="connsiteX100" fmla="*/ 24015 w 372036"/>
                <a:gd name="connsiteY100" fmla="*/ 905166 h 1102778"/>
                <a:gd name="connsiteX101" fmla="*/ 24015 w 372036"/>
                <a:gd name="connsiteY101" fmla="*/ 898726 h 1102778"/>
                <a:gd name="connsiteX102" fmla="*/ 27879 w 372036"/>
                <a:gd name="connsiteY102" fmla="*/ 880692 h 1102778"/>
                <a:gd name="connsiteX103" fmla="*/ 48490 w 372036"/>
                <a:gd name="connsiteY103" fmla="*/ 351264 h 1102778"/>
                <a:gd name="connsiteX104" fmla="*/ 107744 w 372036"/>
                <a:gd name="connsiteY104" fmla="*/ 313907 h 1102778"/>
                <a:gd name="connsiteX105" fmla="*/ 163134 w 372036"/>
                <a:gd name="connsiteY105" fmla="*/ 344823 h 1102778"/>
                <a:gd name="connsiteX106" fmla="*/ 183745 w 372036"/>
                <a:gd name="connsiteY106" fmla="*/ 397637 h 1102778"/>
                <a:gd name="connsiteX107" fmla="*/ 183745 w 372036"/>
                <a:gd name="connsiteY107" fmla="*/ 445298 h 1102778"/>
                <a:gd name="connsiteX108" fmla="*/ 168287 w 372036"/>
                <a:gd name="connsiteY108" fmla="*/ 499400 h 1102778"/>
                <a:gd name="connsiteX109" fmla="*/ 172152 w 372036"/>
                <a:gd name="connsiteY109" fmla="*/ 483943 h 1102778"/>
                <a:gd name="connsiteX110" fmla="*/ 172152 w 372036"/>
                <a:gd name="connsiteY110" fmla="*/ 420823 h 1102778"/>
                <a:gd name="connsiteX111" fmla="*/ 157982 w 372036"/>
                <a:gd name="connsiteY111" fmla="*/ 379603 h 1102778"/>
                <a:gd name="connsiteX112" fmla="*/ 120626 w 372036"/>
                <a:gd name="connsiteY112" fmla="*/ 340958 h 1102778"/>
                <a:gd name="connsiteX113" fmla="*/ 89710 w 372036"/>
                <a:gd name="connsiteY113" fmla="*/ 338382 h 1102778"/>
                <a:gd name="connsiteX114" fmla="*/ 63947 w 372036"/>
                <a:gd name="connsiteY114" fmla="*/ 353840 h 1102778"/>
                <a:gd name="connsiteX115" fmla="*/ 43337 w 372036"/>
                <a:gd name="connsiteY115" fmla="*/ 404078 h 1102778"/>
                <a:gd name="connsiteX116" fmla="*/ 43337 w 372036"/>
                <a:gd name="connsiteY116" fmla="*/ 438857 h 1102778"/>
                <a:gd name="connsiteX117" fmla="*/ 43337 w 372036"/>
                <a:gd name="connsiteY117" fmla="*/ 436281 h 1102778"/>
                <a:gd name="connsiteX118" fmla="*/ 49778 w 372036"/>
                <a:gd name="connsiteY118" fmla="*/ 351264 h 11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2036" h="1102778">
                  <a:moveTo>
                    <a:pt x="29168" y="879403"/>
                  </a:moveTo>
                  <a:cubicBezTo>
                    <a:pt x="34320" y="863946"/>
                    <a:pt x="43337" y="839471"/>
                    <a:pt x="66524" y="814996"/>
                  </a:cubicBezTo>
                  <a:cubicBezTo>
                    <a:pt x="89710" y="791810"/>
                    <a:pt x="128355" y="768623"/>
                    <a:pt x="181168" y="769911"/>
                  </a:cubicBezTo>
                  <a:cubicBezTo>
                    <a:pt x="206931" y="769911"/>
                    <a:pt x="235271" y="777640"/>
                    <a:pt x="261033" y="794386"/>
                  </a:cubicBezTo>
                  <a:cubicBezTo>
                    <a:pt x="286796" y="809844"/>
                    <a:pt x="311271" y="835606"/>
                    <a:pt x="325441" y="867810"/>
                  </a:cubicBezTo>
                  <a:cubicBezTo>
                    <a:pt x="339610" y="901302"/>
                    <a:pt x="343475" y="938658"/>
                    <a:pt x="334457" y="972150"/>
                  </a:cubicBezTo>
                  <a:cubicBezTo>
                    <a:pt x="326729" y="1005642"/>
                    <a:pt x="306118" y="1036557"/>
                    <a:pt x="279067" y="1054591"/>
                  </a:cubicBezTo>
                  <a:cubicBezTo>
                    <a:pt x="252016" y="1072625"/>
                    <a:pt x="218525" y="1079066"/>
                    <a:pt x="190185" y="1072625"/>
                  </a:cubicBezTo>
                  <a:cubicBezTo>
                    <a:pt x="161846" y="1064897"/>
                    <a:pt x="137372" y="1045574"/>
                    <a:pt x="123202" y="1023676"/>
                  </a:cubicBezTo>
                  <a:cubicBezTo>
                    <a:pt x="109032" y="1000489"/>
                    <a:pt x="103880" y="976014"/>
                    <a:pt x="106456" y="954116"/>
                  </a:cubicBezTo>
                  <a:cubicBezTo>
                    <a:pt x="109032" y="932217"/>
                    <a:pt x="121914" y="915472"/>
                    <a:pt x="137372" y="911607"/>
                  </a:cubicBezTo>
                  <a:cubicBezTo>
                    <a:pt x="152829" y="907743"/>
                    <a:pt x="165711" y="914183"/>
                    <a:pt x="170863" y="920624"/>
                  </a:cubicBezTo>
                  <a:cubicBezTo>
                    <a:pt x="177304" y="927065"/>
                    <a:pt x="176016" y="932217"/>
                    <a:pt x="176016" y="932217"/>
                  </a:cubicBezTo>
                  <a:cubicBezTo>
                    <a:pt x="176016" y="932217"/>
                    <a:pt x="176016" y="927065"/>
                    <a:pt x="170863" y="919336"/>
                  </a:cubicBezTo>
                  <a:cubicBezTo>
                    <a:pt x="165711" y="911607"/>
                    <a:pt x="152829" y="902590"/>
                    <a:pt x="134795" y="905166"/>
                  </a:cubicBezTo>
                  <a:cubicBezTo>
                    <a:pt x="116761" y="907743"/>
                    <a:pt x="100015" y="927065"/>
                    <a:pt x="93575" y="951540"/>
                  </a:cubicBezTo>
                  <a:cubicBezTo>
                    <a:pt x="88422" y="976014"/>
                    <a:pt x="90998" y="1005642"/>
                    <a:pt x="105168" y="1032693"/>
                  </a:cubicBezTo>
                  <a:cubicBezTo>
                    <a:pt x="119338" y="1059744"/>
                    <a:pt x="145100" y="1085507"/>
                    <a:pt x="181168" y="1097100"/>
                  </a:cubicBezTo>
                  <a:cubicBezTo>
                    <a:pt x="217237" y="1108694"/>
                    <a:pt x="258457" y="1102253"/>
                    <a:pt x="293237" y="1080354"/>
                  </a:cubicBezTo>
                  <a:cubicBezTo>
                    <a:pt x="328017" y="1058456"/>
                    <a:pt x="353780" y="1022388"/>
                    <a:pt x="365373" y="981167"/>
                  </a:cubicBezTo>
                  <a:cubicBezTo>
                    <a:pt x="376966" y="939946"/>
                    <a:pt x="373102" y="893573"/>
                    <a:pt x="356356" y="853641"/>
                  </a:cubicBezTo>
                  <a:cubicBezTo>
                    <a:pt x="338322" y="812420"/>
                    <a:pt x="308695" y="782792"/>
                    <a:pt x="276491" y="764758"/>
                  </a:cubicBezTo>
                  <a:cubicBezTo>
                    <a:pt x="244287" y="746724"/>
                    <a:pt x="209508" y="738995"/>
                    <a:pt x="178592" y="740284"/>
                  </a:cubicBezTo>
                  <a:cubicBezTo>
                    <a:pt x="152829" y="740284"/>
                    <a:pt x="132219" y="748013"/>
                    <a:pt x="112897" y="755741"/>
                  </a:cubicBezTo>
                  <a:cubicBezTo>
                    <a:pt x="124490" y="736419"/>
                    <a:pt x="134795" y="711944"/>
                    <a:pt x="136084" y="682317"/>
                  </a:cubicBezTo>
                  <a:cubicBezTo>
                    <a:pt x="137372" y="656554"/>
                    <a:pt x="130931" y="628215"/>
                    <a:pt x="120626" y="599876"/>
                  </a:cubicBezTo>
                  <a:cubicBezTo>
                    <a:pt x="115473" y="585706"/>
                    <a:pt x="106456" y="571537"/>
                    <a:pt x="98727" y="557367"/>
                  </a:cubicBezTo>
                  <a:cubicBezTo>
                    <a:pt x="98727" y="557367"/>
                    <a:pt x="98727" y="557367"/>
                    <a:pt x="98727" y="557367"/>
                  </a:cubicBezTo>
                  <a:cubicBezTo>
                    <a:pt x="101304" y="559943"/>
                    <a:pt x="103880" y="561231"/>
                    <a:pt x="103880" y="561231"/>
                  </a:cubicBezTo>
                  <a:cubicBezTo>
                    <a:pt x="103880" y="561231"/>
                    <a:pt x="102592" y="559943"/>
                    <a:pt x="100015" y="557367"/>
                  </a:cubicBezTo>
                  <a:cubicBezTo>
                    <a:pt x="100015" y="557367"/>
                    <a:pt x="97439" y="554791"/>
                    <a:pt x="97439" y="553502"/>
                  </a:cubicBezTo>
                  <a:cubicBezTo>
                    <a:pt x="90998" y="541909"/>
                    <a:pt x="85846" y="529028"/>
                    <a:pt x="78117" y="517434"/>
                  </a:cubicBezTo>
                  <a:cubicBezTo>
                    <a:pt x="70388" y="504553"/>
                    <a:pt x="63947" y="491671"/>
                    <a:pt x="57507" y="478790"/>
                  </a:cubicBezTo>
                  <a:cubicBezTo>
                    <a:pt x="52354" y="456891"/>
                    <a:pt x="48490" y="431129"/>
                    <a:pt x="54930" y="404078"/>
                  </a:cubicBezTo>
                  <a:cubicBezTo>
                    <a:pt x="57507" y="388620"/>
                    <a:pt x="63947" y="373162"/>
                    <a:pt x="74253" y="361569"/>
                  </a:cubicBezTo>
                  <a:cubicBezTo>
                    <a:pt x="84558" y="349975"/>
                    <a:pt x="101304" y="346111"/>
                    <a:pt x="115473" y="352552"/>
                  </a:cubicBezTo>
                  <a:cubicBezTo>
                    <a:pt x="129643" y="358992"/>
                    <a:pt x="139948" y="371874"/>
                    <a:pt x="146389" y="384755"/>
                  </a:cubicBezTo>
                  <a:cubicBezTo>
                    <a:pt x="152829" y="397637"/>
                    <a:pt x="157982" y="410518"/>
                    <a:pt x="160558" y="422112"/>
                  </a:cubicBezTo>
                  <a:cubicBezTo>
                    <a:pt x="166999" y="446586"/>
                    <a:pt x="166999" y="465908"/>
                    <a:pt x="165711" y="481366"/>
                  </a:cubicBezTo>
                  <a:cubicBezTo>
                    <a:pt x="164423" y="496824"/>
                    <a:pt x="161846" y="508417"/>
                    <a:pt x="160558" y="514858"/>
                  </a:cubicBezTo>
                  <a:cubicBezTo>
                    <a:pt x="159270" y="521299"/>
                    <a:pt x="157982" y="525163"/>
                    <a:pt x="157982" y="525163"/>
                  </a:cubicBezTo>
                  <a:cubicBezTo>
                    <a:pt x="157982" y="525163"/>
                    <a:pt x="159270" y="522587"/>
                    <a:pt x="163134" y="516146"/>
                  </a:cubicBezTo>
                  <a:cubicBezTo>
                    <a:pt x="160558" y="521299"/>
                    <a:pt x="159270" y="525163"/>
                    <a:pt x="159270" y="525163"/>
                  </a:cubicBezTo>
                  <a:cubicBezTo>
                    <a:pt x="159270" y="525163"/>
                    <a:pt x="163134" y="520011"/>
                    <a:pt x="172152" y="508417"/>
                  </a:cubicBezTo>
                  <a:cubicBezTo>
                    <a:pt x="179880" y="496824"/>
                    <a:pt x="192762" y="477502"/>
                    <a:pt x="203067" y="447874"/>
                  </a:cubicBezTo>
                  <a:cubicBezTo>
                    <a:pt x="208219" y="432417"/>
                    <a:pt x="212084" y="414383"/>
                    <a:pt x="210796" y="393772"/>
                  </a:cubicBezTo>
                  <a:cubicBezTo>
                    <a:pt x="210796" y="373162"/>
                    <a:pt x="205643" y="348687"/>
                    <a:pt x="190185" y="324212"/>
                  </a:cubicBezTo>
                  <a:cubicBezTo>
                    <a:pt x="179880" y="308755"/>
                    <a:pt x="163134" y="297161"/>
                    <a:pt x="143812" y="288144"/>
                  </a:cubicBezTo>
                  <a:cubicBezTo>
                    <a:pt x="143812" y="288144"/>
                    <a:pt x="143812" y="288144"/>
                    <a:pt x="143812" y="288144"/>
                  </a:cubicBezTo>
                  <a:cubicBezTo>
                    <a:pt x="145100" y="286856"/>
                    <a:pt x="146389" y="285568"/>
                    <a:pt x="147677" y="284280"/>
                  </a:cubicBezTo>
                  <a:cubicBezTo>
                    <a:pt x="152829" y="279127"/>
                    <a:pt x="156694" y="273975"/>
                    <a:pt x="160558" y="268822"/>
                  </a:cubicBezTo>
                  <a:cubicBezTo>
                    <a:pt x="163134" y="266246"/>
                    <a:pt x="165711" y="263670"/>
                    <a:pt x="168287" y="259805"/>
                  </a:cubicBezTo>
                  <a:cubicBezTo>
                    <a:pt x="170863" y="255941"/>
                    <a:pt x="172152" y="250788"/>
                    <a:pt x="174728" y="246924"/>
                  </a:cubicBezTo>
                  <a:cubicBezTo>
                    <a:pt x="178592" y="239195"/>
                    <a:pt x="183745" y="234042"/>
                    <a:pt x="187609" y="226313"/>
                  </a:cubicBezTo>
                  <a:cubicBezTo>
                    <a:pt x="205643" y="186381"/>
                    <a:pt x="212084" y="134855"/>
                    <a:pt x="196626" y="87194"/>
                  </a:cubicBezTo>
                  <a:cubicBezTo>
                    <a:pt x="188897" y="64007"/>
                    <a:pt x="177304" y="39532"/>
                    <a:pt x="156694" y="22786"/>
                  </a:cubicBezTo>
                  <a:cubicBezTo>
                    <a:pt x="137372" y="6040"/>
                    <a:pt x="110321" y="-2977"/>
                    <a:pt x="84558" y="888"/>
                  </a:cubicBezTo>
                  <a:cubicBezTo>
                    <a:pt x="60083" y="4752"/>
                    <a:pt x="39473" y="16345"/>
                    <a:pt x="26591" y="31803"/>
                  </a:cubicBezTo>
                  <a:cubicBezTo>
                    <a:pt x="13710" y="47261"/>
                    <a:pt x="8557" y="65295"/>
                    <a:pt x="5981" y="76888"/>
                  </a:cubicBezTo>
                  <a:cubicBezTo>
                    <a:pt x="2117" y="102651"/>
                    <a:pt x="9845" y="129702"/>
                    <a:pt x="27879" y="149025"/>
                  </a:cubicBezTo>
                  <a:cubicBezTo>
                    <a:pt x="45913" y="168347"/>
                    <a:pt x="69100" y="176076"/>
                    <a:pt x="88422" y="176076"/>
                  </a:cubicBezTo>
                  <a:cubicBezTo>
                    <a:pt x="98727" y="176076"/>
                    <a:pt x="107744" y="174788"/>
                    <a:pt x="115473" y="172211"/>
                  </a:cubicBezTo>
                  <a:cubicBezTo>
                    <a:pt x="123202" y="169635"/>
                    <a:pt x="129643" y="164482"/>
                    <a:pt x="134795" y="159330"/>
                  </a:cubicBezTo>
                  <a:cubicBezTo>
                    <a:pt x="138660" y="154177"/>
                    <a:pt x="141236" y="149025"/>
                    <a:pt x="141236" y="145160"/>
                  </a:cubicBezTo>
                  <a:cubicBezTo>
                    <a:pt x="141236" y="141296"/>
                    <a:pt x="139948" y="140008"/>
                    <a:pt x="137372" y="140008"/>
                  </a:cubicBezTo>
                  <a:cubicBezTo>
                    <a:pt x="133507" y="140008"/>
                    <a:pt x="130931" y="143872"/>
                    <a:pt x="124490" y="145160"/>
                  </a:cubicBezTo>
                  <a:cubicBezTo>
                    <a:pt x="120626" y="145160"/>
                    <a:pt x="116761" y="146448"/>
                    <a:pt x="111609" y="146448"/>
                  </a:cubicBezTo>
                  <a:cubicBezTo>
                    <a:pt x="106456" y="146448"/>
                    <a:pt x="100015" y="146448"/>
                    <a:pt x="93575" y="143872"/>
                  </a:cubicBezTo>
                  <a:cubicBezTo>
                    <a:pt x="80693" y="140008"/>
                    <a:pt x="67812" y="132279"/>
                    <a:pt x="60083" y="121973"/>
                  </a:cubicBezTo>
                  <a:cubicBezTo>
                    <a:pt x="52354" y="111668"/>
                    <a:pt x="49778" y="96211"/>
                    <a:pt x="51066" y="83329"/>
                  </a:cubicBezTo>
                  <a:cubicBezTo>
                    <a:pt x="51066" y="76888"/>
                    <a:pt x="53642" y="67871"/>
                    <a:pt x="60083" y="60142"/>
                  </a:cubicBezTo>
                  <a:cubicBezTo>
                    <a:pt x="65236" y="52414"/>
                    <a:pt x="75541" y="43397"/>
                    <a:pt x="89710" y="39532"/>
                  </a:cubicBezTo>
                  <a:cubicBezTo>
                    <a:pt x="102592" y="35668"/>
                    <a:pt x="118049" y="36956"/>
                    <a:pt x="134795" y="45973"/>
                  </a:cubicBezTo>
                  <a:cubicBezTo>
                    <a:pt x="143812" y="51125"/>
                    <a:pt x="151541" y="57566"/>
                    <a:pt x="157982" y="66583"/>
                  </a:cubicBezTo>
                  <a:cubicBezTo>
                    <a:pt x="155406" y="66583"/>
                    <a:pt x="152829" y="66583"/>
                    <a:pt x="150253" y="67871"/>
                  </a:cubicBezTo>
                  <a:cubicBezTo>
                    <a:pt x="139948" y="75600"/>
                    <a:pt x="142524" y="97499"/>
                    <a:pt x="150253" y="111668"/>
                  </a:cubicBezTo>
                  <a:cubicBezTo>
                    <a:pt x="154118" y="119397"/>
                    <a:pt x="165711" y="133567"/>
                    <a:pt x="174728" y="152889"/>
                  </a:cubicBezTo>
                  <a:cubicBezTo>
                    <a:pt x="179880" y="164482"/>
                    <a:pt x="183745" y="177364"/>
                    <a:pt x="186321" y="188957"/>
                  </a:cubicBezTo>
                  <a:cubicBezTo>
                    <a:pt x="182457" y="176076"/>
                    <a:pt x="173440" y="165770"/>
                    <a:pt x="164423" y="165770"/>
                  </a:cubicBezTo>
                  <a:cubicBezTo>
                    <a:pt x="151541" y="165770"/>
                    <a:pt x="143812" y="188957"/>
                    <a:pt x="143812" y="205703"/>
                  </a:cubicBezTo>
                  <a:cubicBezTo>
                    <a:pt x="143812" y="214720"/>
                    <a:pt x="148965" y="231466"/>
                    <a:pt x="148965" y="252076"/>
                  </a:cubicBezTo>
                  <a:cubicBezTo>
                    <a:pt x="148965" y="262381"/>
                    <a:pt x="146389" y="273975"/>
                    <a:pt x="141236" y="282992"/>
                  </a:cubicBezTo>
                  <a:cubicBezTo>
                    <a:pt x="138660" y="271398"/>
                    <a:pt x="134795" y="254653"/>
                    <a:pt x="128355" y="236618"/>
                  </a:cubicBezTo>
                  <a:cubicBezTo>
                    <a:pt x="120626" y="217296"/>
                    <a:pt x="109032" y="197974"/>
                    <a:pt x="102592" y="192821"/>
                  </a:cubicBezTo>
                  <a:cubicBezTo>
                    <a:pt x="88422" y="181228"/>
                    <a:pt x="63947" y="179940"/>
                    <a:pt x="58795" y="192821"/>
                  </a:cubicBezTo>
                  <a:cubicBezTo>
                    <a:pt x="53642" y="204415"/>
                    <a:pt x="62659" y="221161"/>
                    <a:pt x="72964" y="228890"/>
                  </a:cubicBezTo>
                  <a:cubicBezTo>
                    <a:pt x="78117" y="232754"/>
                    <a:pt x="93575" y="239195"/>
                    <a:pt x="107744" y="249500"/>
                  </a:cubicBezTo>
                  <a:cubicBezTo>
                    <a:pt x="121914" y="258517"/>
                    <a:pt x="133507" y="272687"/>
                    <a:pt x="138660" y="284280"/>
                  </a:cubicBezTo>
                  <a:cubicBezTo>
                    <a:pt x="138660" y="285568"/>
                    <a:pt x="137372" y="286856"/>
                    <a:pt x="136084" y="288144"/>
                  </a:cubicBezTo>
                  <a:cubicBezTo>
                    <a:pt x="128355" y="285568"/>
                    <a:pt x="120626" y="280415"/>
                    <a:pt x="110321" y="279127"/>
                  </a:cubicBezTo>
                  <a:cubicBezTo>
                    <a:pt x="92287" y="277839"/>
                    <a:pt x="72964" y="281704"/>
                    <a:pt x="56219" y="292009"/>
                  </a:cubicBezTo>
                  <a:cubicBezTo>
                    <a:pt x="39473" y="302314"/>
                    <a:pt x="25303" y="316484"/>
                    <a:pt x="16286" y="333229"/>
                  </a:cubicBezTo>
                  <a:cubicBezTo>
                    <a:pt x="-4324" y="369298"/>
                    <a:pt x="-3036" y="410518"/>
                    <a:pt x="7269" y="445298"/>
                  </a:cubicBezTo>
                  <a:cubicBezTo>
                    <a:pt x="17574" y="480078"/>
                    <a:pt x="35608" y="509705"/>
                    <a:pt x="52354" y="535468"/>
                  </a:cubicBezTo>
                  <a:cubicBezTo>
                    <a:pt x="69100" y="562519"/>
                    <a:pt x="85846" y="585706"/>
                    <a:pt x="98727" y="610181"/>
                  </a:cubicBezTo>
                  <a:cubicBezTo>
                    <a:pt x="110321" y="634656"/>
                    <a:pt x="118049" y="659130"/>
                    <a:pt x="119338" y="682317"/>
                  </a:cubicBezTo>
                  <a:cubicBezTo>
                    <a:pt x="119338" y="714521"/>
                    <a:pt x="110321" y="741572"/>
                    <a:pt x="98727" y="763470"/>
                  </a:cubicBezTo>
                  <a:cubicBezTo>
                    <a:pt x="78117" y="775064"/>
                    <a:pt x="62659" y="790521"/>
                    <a:pt x="52354" y="804691"/>
                  </a:cubicBezTo>
                  <a:cubicBezTo>
                    <a:pt x="30456" y="835606"/>
                    <a:pt x="25303" y="862657"/>
                    <a:pt x="24015" y="879403"/>
                  </a:cubicBezTo>
                  <a:cubicBezTo>
                    <a:pt x="24015" y="888421"/>
                    <a:pt x="24015" y="893573"/>
                    <a:pt x="24015" y="898726"/>
                  </a:cubicBezTo>
                  <a:cubicBezTo>
                    <a:pt x="24015" y="902590"/>
                    <a:pt x="24015" y="905166"/>
                    <a:pt x="24015" y="905166"/>
                  </a:cubicBezTo>
                  <a:cubicBezTo>
                    <a:pt x="24015" y="905166"/>
                    <a:pt x="24015" y="902590"/>
                    <a:pt x="24015" y="898726"/>
                  </a:cubicBezTo>
                  <a:cubicBezTo>
                    <a:pt x="24015" y="894861"/>
                    <a:pt x="25303" y="888421"/>
                    <a:pt x="27879" y="880692"/>
                  </a:cubicBezTo>
                  <a:close/>
                  <a:moveTo>
                    <a:pt x="48490" y="351264"/>
                  </a:moveTo>
                  <a:cubicBezTo>
                    <a:pt x="62659" y="326789"/>
                    <a:pt x="85846" y="312619"/>
                    <a:pt x="107744" y="313907"/>
                  </a:cubicBezTo>
                  <a:cubicBezTo>
                    <a:pt x="130931" y="313907"/>
                    <a:pt x="151541" y="328077"/>
                    <a:pt x="163134" y="344823"/>
                  </a:cubicBezTo>
                  <a:cubicBezTo>
                    <a:pt x="176016" y="361569"/>
                    <a:pt x="181168" y="379603"/>
                    <a:pt x="183745" y="397637"/>
                  </a:cubicBezTo>
                  <a:cubicBezTo>
                    <a:pt x="186321" y="415671"/>
                    <a:pt x="185033" y="431129"/>
                    <a:pt x="183745" y="445298"/>
                  </a:cubicBezTo>
                  <a:cubicBezTo>
                    <a:pt x="179880" y="469773"/>
                    <a:pt x="173440" y="486519"/>
                    <a:pt x="168287" y="499400"/>
                  </a:cubicBezTo>
                  <a:cubicBezTo>
                    <a:pt x="169575" y="494248"/>
                    <a:pt x="170863" y="490383"/>
                    <a:pt x="172152" y="483943"/>
                  </a:cubicBezTo>
                  <a:cubicBezTo>
                    <a:pt x="174728" y="468485"/>
                    <a:pt x="177304" y="446586"/>
                    <a:pt x="172152" y="420823"/>
                  </a:cubicBezTo>
                  <a:cubicBezTo>
                    <a:pt x="169575" y="407942"/>
                    <a:pt x="165711" y="393772"/>
                    <a:pt x="157982" y="379603"/>
                  </a:cubicBezTo>
                  <a:cubicBezTo>
                    <a:pt x="150253" y="365433"/>
                    <a:pt x="139948" y="349975"/>
                    <a:pt x="120626" y="340958"/>
                  </a:cubicBezTo>
                  <a:cubicBezTo>
                    <a:pt x="111609" y="337094"/>
                    <a:pt x="100015" y="335806"/>
                    <a:pt x="89710" y="338382"/>
                  </a:cubicBezTo>
                  <a:cubicBezTo>
                    <a:pt x="79405" y="340958"/>
                    <a:pt x="70388" y="347399"/>
                    <a:pt x="63947" y="353840"/>
                  </a:cubicBezTo>
                  <a:cubicBezTo>
                    <a:pt x="51066" y="368009"/>
                    <a:pt x="45913" y="387332"/>
                    <a:pt x="43337" y="404078"/>
                  </a:cubicBezTo>
                  <a:cubicBezTo>
                    <a:pt x="40761" y="416959"/>
                    <a:pt x="43337" y="427264"/>
                    <a:pt x="43337" y="438857"/>
                  </a:cubicBezTo>
                  <a:cubicBezTo>
                    <a:pt x="43337" y="438857"/>
                    <a:pt x="43337" y="436281"/>
                    <a:pt x="43337" y="436281"/>
                  </a:cubicBezTo>
                  <a:cubicBezTo>
                    <a:pt x="35608" y="406654"/>
                    <a:pt x="35608" y="375738"/>
                    <a:pt x="49778" y="351264"/>
                  </a:cubicBezTo>
                  <a:close/>
                </a:path>
              </a:pathLst>
            </a:custGeom>
            <a:solidFill>
              <a:srgbClr val="644E40"/>
            </a:solidFill>
            <a:ln w="128588"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2B11FB6-D9FD-41CA-A4E0-E85FFDC98EA2}"/>
                </a:ext>
              </a:extLst>
            </p:cNvPr>
            <p:cNvSpPr/>
            <p:nvPr/>
          </p:nvSpPr>
          <p:spPr>
            <a:xfrm>
              <a:off x="4430431" y="2423673"/>
              <a:ext cx="106915" cy="95895"/>
            </a:xfrm>
            <a:custGeom>
              <a:avLst/>
              <a:gdLst>
                <a:gd name="connsiteX0" fmla="*/ 0 w 106915"/>
                <a:gd name="connsiteY0" fmla="*/ 95895 h 95895"/>
                <a:gd name="connsiteX1" fmla="*/ 24475 w 106915"/>
                <a:gd name="connsiteY1" fmla="*/ 83014 h 95895"/>
                <a:gd name="connsiteX2" fmla="*/ 72136 w 106915"/>
                <a:gd name="connsiteY2" fmla="*/ 50810 h 95895"/>
                <a:gd name="connsiteX3" fmla="*/ 101763 w 106915"/>
                <a:gd name="connsiteY3" fmla="*/ 16030 h 95895"/>
                <a:gd name="connsiteX4" fmla="*/ 106916 w 106915"/>
                <a:gd name="connsiteY4" fmla="*/ 573 h 95895"/>
                <a:gd name="connsiteX5" fmla="*/ 90170 w 106915"/>
                <a:gd name="connsiteY5" fmla="*/ 573 h 95895"/>
                <a:gd name="connsiteX6" fmla="*/ 47661 w 106915"/>
                <a:gd name="connsiteY6" fmla="*/ 22471 h 95895"/>
                <a:gd name="connsiteX7" fmla="*/ 11593 w 106915"/>
                <a:gd name="connsiteY7" fmla="*/ 68844 h 95895"/>
                <a:gd name="connsiteX8" fmla="*/ 1288 w 106915"/>
                <a:gd name="connsiteY8" fmla="*/ 93319 h 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5895">
                  <a:moveTo>
                    <a:pt x="0" y="95895"/>
                  </a:moveTo>
                  <a:cubicBezTo>
                    <a:pt x="0" y="95895"/>
                    <a:pt x="10305" y="92031"/>
                    <a:pt x="24475" y="83014"/>
                  </a:cubicBezTo>
                  <a:cubicBezTo>
                    <a:pt x="38644" y="75285"/>
                    <a:pt x="55390" y="64980"/>
                    <a:pt x="72136" y="50810"/>
                  </a:cubicBezTo>
                  <a:cubicBezTo>
                    <a:pt x="87594" y="36641"/>
                    <a:pt x="96611" y="25047"/>
                    <a:pt x="101763" y="16030"/>
                  </a:cubicBezTo>
                  <a:cubicBezTo>
                    <a:pt x="106916" y="7013"/>
                    <a:pt x="106916" y="573"/>
                    <a:pt x="106916" y="573"/>
                  </a:cubicBezTo>
                  <a:cubicBezTo>
                    <a:pt x="106916" y="573"/>
                    <a:pt x="100475" y="-716"/>
                    <a:pt x="90170" y="573"/>
                  </a:cubicBezTo>
                  <a:cubicBezTo>
                    <a:pt x="79865" y="3149"/>
                    <a:pt x="64407" y="8301"/>
                    <a:pt x="47661" y="22471"/>
                  </a:cubicBezTo>
                  <a:cubicBezTo>
                    <a:pt x="30915" y="36641"/>
                    <a:pt x="19322" y="54675"/>
                    <a:pt x="11593" y="68844"/>
                  </a:cubicBezTo>
                  <a:cubicBezTo>
                    <a:pt x="3864" y="83014"/>
                    <a:pt x="1288" y="93319"/>
                    <a:pt x="1288" y="93319"/>
                  </a:cubicBezTo>
                  <a:close/>
                </a:path>
              </a:pathLst>
            </a:custGeom>
            <a:solidFill>
              <a:srgbClr val="644E40"/>
            </a:solidFill>
            <a:ln w="128588"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6DB22CA9-8FFA-8D9E-8D07-A9933D3DB77B}"/>
                </a:ext>
              </a:extLst>
            </p:cNvPr>
            <p:cNvSpPr/>
            <p:nvPr/>
          </p:nvSpPr>
          <p:spPr>
            <a:xfrm>
              <a:off x="4308057" y="2488898"/>
              <a:ext cx="78576" cy="49185"/>
            </a:xfrm>
            <a:custGeom>
              <a:avLst/>
              <a:gdLst>
                <a:gd name="connsiteX0" fmla="*/ 42509 w 78576"/>
                <a:gd name="connsiteY0" fmla="*/ 7483 h 49185"/>
                <a:gd name="connsiteX1" fmla="*/ 0 w 78576"/>
                <a:gd name="connsiteY1" fmla="*/ 3619 h 49185"/>
                <a:gd name="connsiteX2" fmla="*/ 23187 w 78576"/>
                <a:gd name="connsiteY2" fmla="*/ 38399 h 49185"/>
                <a:gd name="connsiteX3" fmla="*/ 78577 w 78576"/>
                <a:gd name="connsiteY3" fmla="*/ 48704 h 49185"/>
                <a:gd name="connsiteX4" fmla="*/ 41221 w 78576"/>
                <a:gd name="connsiteY4" fmla="*/ 6195 h 4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76" h="49185">
                  <a:moveTo>
                    <a:pt x="42509" y="7483"/>
                  </a:moveTo>
                  <a:cubicBezTo>
                    <a:pt x="19322" y="-6686"/>
                    <a:pt x="0" y="3619"/>
                    <a:pt x="0" y="3619"/>
                  </a:cubicBezTo>
                  <a:cubicBezTo>
                    <a:pt x="0" y="3619"/>
                    <a:pt x="0" y="24229"/>
                    <a:pt x="23187" y="38399"/>
                  </a:cubicBezTo>
                  <a:cubicBezTo>
                    <a:pt x="46373" y="52568"/>
                    <a:pt x="78577" y="48704"/>
                    <a:pt x="78577" y="48704"/>
                  </a:cubicBezTo>
                  <a:cubicBezTo>
                    <a:pt x="78577" y="48704"/>
                    <a:pt x="65695" y="20365"/>
                    <a:pt x="41221" y="6195"/>
                  </a:cubicBezTo>
                  <a:close/>
                </a:path>
              </a:pathLst>
            </a:custGeom>
            <a:solidFill>
              <a:srgbClr val="644E40"/>
            </a:solidFill>
            <a:ln w="128588"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BF306AEF-E2F7-7455-464A-283F761F86C6}"/>
                </a:ext>
              </a:extLst>
            </p:cNvPr>
            <p:cNvSpPr/>
            <p:nvPr/>
          </p:nvSpPr>
          <p:spPr>
            <a:xfrm>
              <a:off x="4346701" y="2384313"/>
              <a:ext cx="54101" cy="131390"/>
            </a:xfrm>
            <a:custGeom>
              <a:avLst/>
              <a:gdLst>
                <a:gd name="connsiteX0" fmla="*/ 51526 w 54101"/>
                <a:gd name="connsiteY0" fmla="*/ 131391 h 131390"/>
                <a:gd name="connsiteX1" fmla="*/ 54102 w 54101"/>
                <a:gd name="connsiteY1" fmla="*/ 104340 h 131390"/>
                <a:gd name="connsiteX2" fmla="*/ 43797 w 54101"/>
                <a:gd name="connsiteY2" fmla="*/ 46373 h 131390"/>
                <a:gd name="connsiteX3" fmla="*/ 15458 w 54101"/>
                <a:gd name="connsiteY3" fmla="*/ 7729 h 131390"/>
                <a:gd name="connsiteX4" fmla="*/ 1288 w 54101"/>
                <a:gd name="connsiteY4" fmla="*/ 0 h 131390"/>
                <a:gd name="connsiteX5" fmla="*/ 0 w 54101"/>
                <a:gd name="connsiteY5" fmla="*/ 15458 h 131390"/>
                <a:gd name="connsiteX6" fmla="*/ 10305 w 54101"/>
                <a:gd name="connsiteY6" fmla="*/ 59255 h 131390"/>
                <a:gd name="connsiteX7" fmla="*/ 36068 w 54101"/>
                <a:gd name="connsiteY7" fmla="*/ 108204 h 131390"/>
                <a:gd name="connsiteX8" fmla="*/ 50238 w 54101"/>
                <a:gd name="connsiteY8" fmla="*/ 130103 h 13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01" h="131390">
                  <a:moveTo>
                    <a:pt x="51526" y="131391"/>
                  </a:moveTo>
                  <a:cubicBezTo>
                    <a:pt x="51526" y="131391"/>
                    <a:pt x="54102" y="121086"/>
                    <a:pt x="54102" y="104340"/>
                  </a:cubicBezTo>
                  <a:cubicBezTo>
                    <a:pt x="54102" y="87594"/>
                    <a:pt x="52814" y="65695"/>
                    <a:pt x="43797" y="46373"/>
                  </a:cubicBezTo>
                  <a:cubicBezTo>
                    <a:pt x="36068" y="25763"/>
                    <a:pt x="24475" y="14170"/>
                    <a:pt x="15458" y="7729"/>
                  </a:cubicBezTo>
                  <a:cubicBezTo>
                    <a:pt x="6441" y="1288"/>
                    <a:pt x="1288" y="0"/>
                    <a:pt x="1288" y="0"/>
                  </a:cubicBezTo>
                  <a:cubicBezTo>
                    <a:pt x="1288" y="0"/>
                    <a:pt x="0" y="6441"/>
                    <a:pt x="0" y="15458"/>
                  </a:cubicBezTo>
                  <a:cubicBezTo>
                    <a:pt x="0" y="25763"/>
                    <a:pt x="2576" y="39932"/>
                    <a:pt x="10305" y="59255"/>
                  </a:cubicBezTo>
                  <a:cubicBezTo>
                    <a:pt x="18034" y="78577"/>
                    <a:pt x="28339" y="95323"/>
                    <a:pt x="36068" y="108204"/>
                  </a:cubicBezTo>
                  <a:cubicBezTo>
                    <a:pt x="43797" y="121086"/>
                    <a:pt x="50238" y="130103"/>
                    <a:pt x="50238" y="130103"/>
                  </a:cubicBezTo>
                  <a:close/>
                </a:path>
              </a:pathLst>
            </a:custGeom>
            <a:solidFill>
              <a:srgbClr val="644E40"/>
            </a:solidFill>
            <a:ln w="128588"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FFC21580-674C-D87B-8E6D-7E97465DAA0A}"/>
                </a:ext>
              </a:extLst>
            </p:cNvPr>
            <p:cNvSpPr/>
            <p:nvPr/>
          </p:nvSpPr>
          <p:spPr>
            <a:xfrm>
              <a:off x="4433723" y="2876707"/>
              <a:ext cx="7979" cy="8372"/>
            </a:xfrm>
            <a:custGeom>
              <a:avLst/>
              <a:gdLst>
                <a:gd name="connsiteX0" fmla="*/ 573 w 7979"/>
                <a:gd name="connsiteY0" fmla="*/ 966 h 8372"/>
                <a:gd name="connsiteX1" fmla="*/ 573 w 7979"/>
                <a:gd name="connsiteY1" fmla="*/ 7407 h 8372"/>
                <a:gd name="connsiteX2" fmla="*/ 7013 w 7979"/>
                <a:gd name="connsiteY2" fmla="*/ 7407 h 8372"/>
                <a:gd name="connsiteX3" fmla="*/ 7013 w 7979"/>
                <a:gd name="connsiteY3" fmla="*/ 966 h 8372"/>
                <a:gd name="connsiteX4" fmla="*/ 573 w 7979"/>
                <a:gd name="connsiteY4" fmla="*/ 966 h 8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9" h="8372">
                  <a:moveTo>
                    <a:pt x="573" y="966"/>
                  </a:moveTo>
                  <a:cubicBezTo>
                    <a:pt x="573" y="966"/>
                    <a:pt x="-716" y="6119"/>
                    <a:pt x="573" y="7407"/>
                  </a:cubicBezTo>
                  <a:cubicBezTo>
                    <a:pt x="3149" y="8695"/>
                    <a:pt x="5725" y="8695"/>
                    <a:pt x="7013" y="7407"/>
                  </a:cubicBezTo>
                  <a:cubicBezTo>
                    <a:pt x="8301" y="4831"/>
                    <a:pt x="8301" y="2254"/>
                    <a:pt x="7013" y="966"/>
                  </a:cubicBezTo>
                  <a:cubicBezTo>
                    <a:pt x="5725" y="-322"/>
                    <a:pt x="1861" y="-322"/>
                    <a:pt x="573" y="966"/>
                  </a:cubicBezTo>
                  <a:close/>
                </a:path>
              </a:pathLst>
            </a:custGeom>
            <a:solidFill>
              <a:srgbClr val="644E40"/>
            </a:solidFill>
            <a:ln w="128588"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C3CA28FB-D8B6-5D06-EFB1-41912E73BAFB}"/>
                </a:ext>
              </a:extLst>
            </p:cNvPr>
            <p:cNvSpPr/>
            <p:nvPr/>
          </p:nvSpPr>
          <p:spPr>
            <a:xfrm>
              <a:off x="4458770" y="2895202"/>
              <a:ext cx="10305" cy="10027"/>
            </a:xfrm>
            <a:custGeom>
              <a:avLst/>
              <a:gdLst>
                <a:gd name="connsiteX0" fmla="*/ 0 w 10305"/>
                <a:gd name="connsiteY0" fmla="*/ 1793 h 10027"/>
                <a:gd name="connsiteX1" fmla="*/ 2576 w 10305"/>
                <a:gd name="connsiteY1" fmla="*/ 9522 h 10027"/>
                <a:gd name="connsiteX2" fmla="*/ 10305 w 10305"/>
                <a:gd name="connsiteY2" fmla="*/ 6946 h 10027"/>
                <a:gd name="connsiteX3" fmla="*/ 7729 w 10305"/>
                <a:gd name="connsiteY3" fmla="*/ 505 h 10027"/>
                <a:gd name="connsiteX4" fmla="*/ 1288 w 10305"/>
                <a:gd name="connsiteY4" fmla="*/ 3082 h 10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027">
                  <a:moveTo>
                    <a:pt x="0" y="1793"/>
                  </a:moveTo>
                  <a:cubicBezTo>
                    <a:pt x="0" y="1793"/>
                    <a:pt x="0" y="6946"/>
                    <a:pt x="2576" y="9522"/>
                  </a:cubicBezTo>
                  <a:cubicBezTo>
                    <a:pt x="5153" y="10810"/>
                    <a:pt x="9017" y="9522"/>
                    <a:pt x="10305" y="6946"/>
                  </a:cubicBezTo>
                  <a:cubicBezTo>
                    <a:pt x="10305" y="4370"/>
                    <a:pt x="10305" y="1793"/>
                    <a:pt x="7729" y="505"/>
                  </a:cubicBezTo>
                  <a:cubicBezTo>
                    <a:pt x="5153" y="-783"/>
                    <a:pt x="2576" y="505"/>
                    <a:pt x="1288" y="3082"/>
                  </a:cubicBezTo>
                  <a:close/>
                </a:path>
              </a:pathLst>
            </a:custGeom>
            <a:solidFill>
              <a:srgbClr val="644E40"/>
            </a:solidFill>
            <a:ln w="128588"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96B4E406-70DE-F67D-1C46-1E6F7BED187D}"/>
                </a:ext>
              </a:extLst>
            </p:cNvPr>
            <p:cNvSpPr/>
            <p:nvPr/>
          </p:nvSpPr>
          <p:spPr>
            <a:xfrm>
              <a:off x="4488397" y="2906012"/>
              <a:ext cx="10305" cy="10305"/>
            </a:xfrm>
            <a:custGeom>
              <a:avLst/>
              <a:gdLst>
                <a:gd name="connsiteX0" fmla="*/ 3864 w 10305"/>
                <a:gd name="connsiteY0" fmla="*/ 10305 h 10305"/>
                <a:gd name="connsiteX1" fmla="*/ 10305 w 10305"/>
                <a:gd name="connsiteY1" fmla="*/ 6441 h 10305"/>
                <a:gd name="connsiteX2" fmla="*/ 6441 w 10305"/>
                <a:gd name="connsiteY2" fmla="*/ 0 h 10305"/>
                <a:gd name="connsiteX3" fmla="*/ 0 w 10305"/>
                <a:gd name="connsiteY3" fmla="*/ 3865 h 10305"/>
                <a:gd name="connsiteX4" fmla="*/ 3864 w 10305"/>
                <a:gd name="connsiteY4" fmla="*/ 10305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3864" y="10305"/>
                  </a:moveTo>
                  <a:cubicBezTo>
                    <a:pt x="3864" y="10305"/>
                    <a:pt x="10305" y="10305"/>
                    <a:pt x="10305" y="6441"/>
                  </a:cubicBezTo>
                  <a:cubicBezTo>
                    <a:pt x="10305" y="3865"/>
                    <a:pt x="10305" y="0"/>
                    <a:pt x="6441" y="0"/>
                  </a:cubicBezTo>
                  <a:cubicBezTo>
                    <a:pt x="3864" y="0"/>
                    <a:pt x="0" y="0"/>
                    <a:pt x="0" y="3865"/>
                  </a:cubicBezTo>
                  <a:cubicBezTo>
                    <a:pt x="0" y="6441"/>
                    <a:pt x="0" y="10305"/>
                    <a:pt x="3864" y="10305"/>
                  </a:cubicBezTo>
                  <a:close/>
                </a:path>
              </a:pathLst>
            </a:custGeom>
            <a:solidFill>
              <a:srgbClr val="644E40"/>
            </a:solidFill>
            <a:ln w="128588"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247B4E00-459E-475A-83C5-95E8233DFA20}"/>
                </a:ext>
              </a:extLst>
            </p:cNvPr>
            <p:cNvSpPr/>
            <p:nvPr/>
          </p:nvSpPr>
          <p:spPr>
            <a:xfrm>
              <a:off x="4518025" y="2908588"/>
              <a:ext cx="12881" cy="12881"/>
            </a:xfrm>
            <a:custGeom>
              <a:avLst/>
              <a:gdLst>
                <a:gd name="connsiteX0" fmla="*/ 12881 w 12881"/>
                <a:gd name="connsiteY0" fmla="*/ 6441 h 12881"/>
                <a:gd name="connsiteX1" fmla="*/ 6441 w 12881"/>
                <a:gd name="connsiteY1" fmla="*/ 0 h 12881"/>
                <a:gd name="connsiteX2" fmla="*/ 0 w 12881"/>
                <a:gd name="connsiteY2" fmla="*/ 6441 h 12881"/>
                <a:gd name="connsiteX3" fmla="*/ 6441 w 12881"/>
                <a:gd name="connsiteY3" fmla="*/ 12882 h 12881"/>
                <a:gd name="connsiteX4" fmla="*/ 12881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12881" y="6441"/>
                  </a:moveTo>
                  <a:cubicBezTo>
                    <a:pt x="12881" y="6441"/>
                    <a:pt x="10305" y="0"/>
                    <a:pt x="6441" y="0"/>
                  </a:cubicBezTo>
                  <a:cubicBezTo>
                    <a:pt x="2576" y="0"/>
                    <a:pt x="0" y="2576"/>
                    <a:pt x="0" y="6441"/>
                  </a:cubicBezTo>
                  <a:cubicBezTo>
                    <a:pt x="0" y="10305"/>
                    <a:pt x="2576" y="12882"/>
                    <a:pt x="6441" y="12882"/>
                  </a:cubicBezTo>
                  <a:cubicBezTo>
                    <a:pt x="10305" y="12882"/>
                    <a:pt x="12881" y="10305"/>
                    <a:pt x="12881" y="6441"/>
                  </a:cubicBezTo>
                  <a:close/>
                </a:path>
              </a:pathLst>
            </a:custGeom>
            <a:solidFill>
              <a:srgbClr val="644E40"/>
            </a:solidFill>
            <a:ln w="128588"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D3739068-811D-C271-614B-54C8AF7F7EB0}"/>
                </a:ext>
              </a:extLst>
            </p:cNvPr>
            <p:cNvSpPr/>
            <p:nvPr/>
          </p:nvSpPr>
          <p:spPr>
            <a:xfrm>
              <a:off x="4550228" y="2906012"/>
              <a:ext cx="13216" cy="13216"/>
            </a:xfrm>
            <a:custGeom>
              <a:avLst/>
              <a:gdLst>
                <a:gd name="connsiteX0" fmla="*/ 5153 w 13216"/>
                <a:gd name="connsiteY0" fmla="*/ 0 h 13216"/>
                <a:gd name="connsiteX1" fmla="*/ 0 w 13216"/>
                <a:gd name="connsiteY1" fmla="*/ 7729 h 13216"/>
                <a:gd name="connsiteX2" fmla="*/ 7729 w 13216"/>
                <a:gd name="connsiteY2" fmla="*/ 12882 h 13216"/>
                <a:gd name="connsiteX3" fmla="*/ 12881 w 13216"/>
                <a:gd name="connsiteY3" fmla="*/ 5153 h 13216"/>
                <a:gd name="connsiteX4" fmla="*/ 5153 w 13216"/>
                <a:gd name="connsiteY4" fmla="*/ 0 h 1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6" h="13216">
                  <a:moveTo>
                    <a:pt x="5153" y="0"/>
                  </a:moveTo>
                  <a:cubicBezTo>
                    <a:pt x="5153" y="0"/>
                    <a:pt x="0" y="3865"/>
                    <a:pt x="0" y="7729"/>
                  </a:cubicBezTo>
                  <a:cubicBezTo>
                    <a:pt x="0" y="11593"/>
                    <a:pt x="3864" y="14170"/>
                    <a:pt x="7729" y="12882"/>
                  </a:cubicBezTo>
                  <a:cubicBezTo>
                    <a:pt x="11593" y="12882"/>
                    <a:pt x="14170" y="7729"/>
                    <a:pt x="12881" y="5153"/>
                  </a:cubicBezTo>
                  <a:cubicBezTo>
                    <a:pt x="12881" y="1288"/>
                    <a:pt x="7729" y="0"/>
                    <a:pt x="5153" y="0"/>
                  </a:cubicBezTo>
                  <a:close/>
                </a:path>
              </a:pathLst>
            </a:custGeom>
            <a:solidFill>
              <a:srgbClr val="644E40"/>
            </a:solidFill>
            <a:ln w="128588"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0505F3D7-D6C2-DCC9-972F-0A6E9641DE09}"/>
                </a:ext>
              </a:extLst>
            </p:cNvPr>
            <p:cNvSpPr/>
            <p:nvPr/>
          </p:nvSpPr>
          <p:spPr>
            <a:xfrm>
              <a:off x="4579803" y="2893079"/>
              <a:ext cx="13654" cy="14704"/>
            </a:xfrm>
            <a:custGeom>
              <a:avLst/>
              <a:gdLst>
                <a:gd name="connsiteX0" fmla="*/ 10357 w 13654"/>
                <a:gd name="connsiteY0" fmla="*/ 14222 h 14704"/>
                <a:gd name="connsiteX1" fmla="*/ 12934 w 13654"/>
                <a:gd name="connsiteY1" fmla="*/ 3917 h 14704"/>
                <a:gd name="connsiteX2" fmla="*/ 3917 w 13654"/>
                <a:gd name="connsiteY2" fmla="*/ 1340 h 14704"/>
                <a:gd name="connsiteX3" fmla="*/ 1340 w 13654"/>
                <a:gd name="connsiteY3" fmla="*/ 10357 h 14704"/>
                <a:gd name="connsiteX4" fmla="*/ 11645 w 13654"/>
                <a:gd name="connsiteY4" fmla="*/ 14222 h 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4" h="14704">
                  <a:moveTo>
                    <a:pt x="10357" y="14222"/>
                  </a:moveTo>
                  <a:cubicBezTo>
                    <a:pt x="10357" y="14222"/>
                    <a:pt x="15510" y="7781"/>
                    <a:pt x="12934" y="3917"/>
                  </a:cubicBezTo>
                  <a:cubicBezTo>
                    <a:pt x="10357" y="52"/>
                    <a:pt x="6493" y="-1236"/>
                    <a:pt x="3917" y="1340"/>
                  </a:cubicBezTo>
                  <a:cubicBezTo>
                    <a:pt x="52" y="2628"/>
                    <a:pt x="-1236" y="6493"/>
                    <a:pt x="1340" y="10357"/>
                  </a:cubicBezTo>
                  <a:cubicBezTo>
                    <a:pt x="2628" y="14222"/>
                    <a:pt x="7781" y="15510"/>
                    <a:pt x="11645" y="14222"/>
                  </a:cubicBezTo>
                  <a:close/>
                </a:path>
              </a:pathLst>
            </a:custGeom>
            <a:solidFill>
              <a:srgbClr val="644E40"/>
            </a:solidFill>
            <a:ln w="128588"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C99E545C-4009-3AE8-367C-A3608C72B728}"/>
                </a:ext>
              </a:extLst>
            </p:cNvPr>
            <p:cNvSpPr/>
            <p:nvPr/>
          </p:nvSpPr>
          <p:spPr>
            <a:xfrm>
              <a:off x="4606477" y="2875234"/>
              <a:ext cx="14920" cy="15642"/>
            </a:xfrm>
            <a:custGeom>
              <a:avLst/>
              <a:gdLst>
                <a:gd name="connsiteX0" fmla="*/ 1718 w 14920"/>
                <a:gd name="connsiteY0" fmla="*/ 2439 h 15642"/>
                <a:gd name="connsiteX1" fmla="*/ 1718 w 14920"/>
                <a:gd name="connsiteY1" fmla="*/ 12744 h 15642"/>
                <a:gd name="connsiteX2" fmla="*/ 12023 w 14920"/>
                <a:gd name="connsiteY2" fmla="*/ 12744 h 15642"/>
                <a:gd name="connsiteX3" fmla="*/ 12023 w 14920"/>
                <a:gd name="connsiteY3" fmla="*/ 2439 h 15642"/>
                <a:gd name="connsiteX4" fmla="*/ 1718 w 14920"/>
                <a:gd name="connsiteY4" fmla="*/ 2439 h 15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 h="15642">
                  <a:moveTo>
                    <a:pt x="1718" y="2439"/>
                  </a:moveTo>
                  <a:cubicBezTo>
                    <a:pt x="1718" y="2439"/>
                    <a:pt x="-2147" y="10168"/>
                    <a:pt x="1718" y="12744"/>
                  </a:cubicBezTo>
                  <a:cubicBezTo>
                    <a:pt x="4294" y="16609"/>
                    <a:pt x="9446" y="16609"/>
                    <a:pt x="12023" y="12744"/>
                  </a:cubicBezTo>
                  <a:cubicBezTo>
                    <a:pt x="15887" y="10168"/>
                    <a:pt x="15887" y="5015"/>
                    <a:pt x="12023" y="2439"/>
                  </a:cubicBezTo>
                  <a:cubicBezTo>
                    <a:pt x="9446" y="-137"/>
                    <a:pt x="4294" y="-1426"/>
                    <a:pt x="1718" y="2439"/>
                  </a:cubicBezTo>
                  <a:close/>
                </a:path>
              </a:pathLst>
            </a:custGeom>
            <a:solidFill>
              <a:srgbClr val="644E40"/>
            </a:solidFill>
            <a:ln w="128588"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145B97D0-5E4C-E958-306E-0D225919830E}"/>
                </a:ext>
              </a:extLst>
            </p:cNvPr>
            <p:cNvSpPr/>
            <p:nvPr/>
          </p:nvSpPr>
          <p:spPr>
            <a:xfrm>
              <a:off x="4626873" y="2853341"/>
              <a:ext cx="15457" cy="14670"/>
            </a:xfrm>
            <a:custGeom>
              <a:avLst/>
              <a:gdLst>
                <a:gd name="connsiteX0" fmla="*/ 13526 w 15457"/>
                <a:gd name="connsiteY0" fmla="*/ 1145 h 14670"/>
                <a:gd name="connsiteX1" fmla="*/ 1932 w 15457"/>
                <a:gd name="connsiteY1" fmla="*/ 1145 h 14670"/>
                <a:gd name="connsiteX2" fmla="*/ 1932 w 15457"/>
                <a:gd name="connsiteY2" fmla="*/ 12738 h 14670"/>
                <a:gd name="connsiteX3" fmla="*/ 13526 w 15457"/>
                <a:gd name="connsiteY3" fmla="*/ 12738 h 14670"/>
                <a:gd name="connsiteX4" fmla="*/ 13526 w 15457"/>
                <a:gd name="connsiteY4" fmla="*/ 1145 h 14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4670">
                  <a:moveTo>
                    <a:pt x="13526" y="1145"/>
                  </a:moveTo>
                  <a:cubicBezTo>
                    <a:pt x="13526" y="1145"/>
                    <a:pt x="4509" y="-1431"/>
                    <a:pt x="1932" y="1145"/>
                  </a:cubicBezTo>
                  <a:cubicBezTo>
                    <a:pt x="-644" y="5009"/>
                    <a:pt x="-644" y="8874"/>
                    <a:pt x="1932" y="12738"/>
                  </a:cubicBezTo>
                  <a:cubicBezTo>
                    <a:pt x="5797" y="15315"/>
                    <a:pt x="10949" y="15315"/>
                    <a:pt x="13526" y="12738"/>
                  </a:cubicBezTo>
                  <a:cubicBezTo>
                    <a:pt x="16102" y="8874"/>
                    <a:pt x="16102" y="3721"/>
                    <a:pt x="13526" y="1145"/>
                  </a:cubicBezTo>
                  <a:close/>
                </a:path>
              </a:pathLst>
            </a:custGeom>
            <a:solidFill>
              <a:srgbClr val="644E40"/>
            </a:solidFill>
            <a:ln w="128588"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A8814721-0DEC-74B7-A066-F12E7DBFE8EA}"/>
                </a:ext>
              </a:extLst>
            </p:cNvPr>
            <p:cNvSpPr/>
            <p:nvPr/>
          </p:nvSpPr>
          <p:spPr>
            <a:xfrm>
              <a:off x="4644484" y="2827435"/>
              <a:ext cx="16303" cy="15236"/>
            </a:xfrm>
            <a:custGeom>
              <a:avLst/>
              <a:gdLst>
                <a:gd name="connsiteX0" fmla="*/ 12660 w 16303"/>
                <a:gd name="connsiteY0" fmla="*/ 0 h 15236"/>
                <a:gd name="connsiteX1" fmla="*/ 1067 w 16303"/>
                <a:gd name="connsiteY1" fmla="*/ 2576 h 15236"/>
                <a:gd name="connsiteX2" fmla="*/ 3643 w 16303"/>
                <a:gd name="connsiteY2" fmla="*/ 14170 h 15236"/>
                <a:gd name="connsiteX3" fmla="*/ 15237 w 16303"/>
                <a:gd name="connsiteY3" fmla="*/ 11593 h 15236"/>
                <a:gd name="connsiteX4" fmla="*/ 12660 w 16303"/>
                <a:gd name="connsiteY4" fmla="*/ 0 h 15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 h="15236">
                  <a:moveTo>
                    <a:pt x="12660" y="0"/>
                  </a:moveTo>
                  <a:cubicBezTo>
                    <a:pt x="12660" y="0"/>
                    <a:pt x="3643" y="0"/>
                    <a:pt x="1067" y="2576"/>
                  </a:cubicBezTo>
                  <a:cubicBezTo>
                    <a:pt x="-1509" y="6441"/>
                    <a:pt x="1067" y="11593"/>
                    <a:pt x="3643" y="14170"/>
                  </a:cubicBezTo>
                  <a:cubicBezTo>
                    <a:pt x="7508" y="16746"/>
                    <a:pt x="12660" y="14170"/>
                    <a:pt x="15237" y="11593"/>
                  </a:cubicBezTo>
                  <a:cubicBezTo>
                    <a:pt x="17813" y="7729"/>
                    <a:pt x="15237" y="2576"/>
                    <a:pt x="12660" y="0"/>
                  </a:cubicBezTo>
                  <a:close/>
                </a:path>
              </a:pathLst>
            </a:custGeom>
            <a:solidFill>
              <a:srgbClr val="644E40"/>
            </a:solidFill>
            <a:ln w="128588"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5AD03390-6E3C-2BA5-B76F-80E6F7F862C7}"/>
                </a:ext>
              </a:extLst>
            </p:cNvPr>
            <p:cNvSpPr/>
            <p:nvPr/>
          </p:nvSpPr>
          <p:spPr>
            <a:xfrm>
              <a:off x="4659256" y="2797808"/>
              <a:ext cx="18221" cy="17756"/>
            </a:xfrm>
            <a:custGeom>
              <a:avLst/>
              <a:gdLst>
                <a:gd name="connsiteX0" fmla="*/ 12058 w 18221"/>
                <a:gd name="connsiteY0" fmla="*/ 0 h 17756"/>
                <a:gd name="connsiteX1" fmla="*/ 465 w 18221"/>
                <a:gd name="connsiteY1" fmla="*/ 5153 h 17756"/>
                <a:gd name="connsiteX2" fmla="*/ 5617 w 18221"/>
                <a:gd name="connsiteY2" fmla="*/ 16746 h 17756"/>
                <a:gd name="connsiteX3" fmla="*/ 17210 w 18221"/>
                <a:gd name="connsiteY3" fmla="*/ 11593 h 17756"/>
                <a:gd name="connsiteX4" fmla="*/ 12058 w 18221"/>
                <a:gd name="connsiteY4" fmla="*/ 0 h 17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1" h="17756">
                  <a:moveTo>
                    <a:pt x="12058" y="0"/>
                  </a:moveTo>
                  <a:cubicBezTo>
                    <a:pt x="12058" y="0"/>
                    <a:pt x="1753" y="0"/>
                    <a:pt x="465" y="5153"/>
                  </a:cubicBezTo>
                  <a:cubicBezTo>
                    <a:pt x="-824" y="9017"/>
                    <a:pt x="465" y="14170"/>
                    <a:pt x="5617" y="16746"/>
                  </a:cubicBezTo>
                  <a:cubicBezTo>
                    <a:pt x="10770" y="19322"/>
                    <a:pt x="15922" y="16746"/>
                    <a:pt x="17210" y="11593"/>
                  </a:cubicBezTo>
                  <a:cubicBezTo>
                    <a:pt x="19787" y="6441"/>
                    <a:pt x="17210" y="1288"/>
                    <a:pt x="12058" y="0"/>
                  </a:cubicBezTo>
                  <a:close/>
                </a:path>
              </a:pathLst>
            </a:custGeom>
            <a:solidFill>
              <a:srgbClr val="644E40"/>
            </a:solidFill>
            <a:ln w="128588"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60F187EE-C0E1-5545-E695-24A87D15F007}"/>
                </a:ext>
              </a:extLst>
            </p:cNvPr>
            <p:cNvSpPr/>
            <p:nvPr/>
          </p:nvSpPr>
          <p:spPr>
            <a:xfrm>
              <a:off x="4668409" y="2766892"/>
              <a:ext cx="18614" cy="18362"/>
            </a:xfrm>
            <a:custGeom>
              <a:avLst/>
              <a:gdLst>
                <a:gd name="connsiteX0" fmla="*/ 11922 w 18614"/>
                <a:gd name="connsiteY0" fmla="*/ 0 h 18362"/>
                <a:gd name="connsiteX1" fmla="*/ 328 w 18614"/>
                <a:gd name="connsiteY1" fmla="*/ 6441 h 18362"/>
                <a:gd name="connsiteX2" fmla="*/ 6769 w 18614"/>
                <a:gd name="connsiteY2" fmla="*/ 18034 h 18362"/>
                <a:gd name="connsiteX3" fmla="*/ 18362 w 18614"/>
                <a:gd name="connsiteY3" fmla="*/ 11593 h 18362"/>
                <a:gd name="connsiteX4" fmla="*/ 11922 w 18614"/>
                <a:gd name="connsiteY4" fmla="*/ 0 h 1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 h="18362">
                  <a:moveTo>
                    <a:pt x="11922" y="0"/>
                  </a:moveTo>
                  <a:cubicBezTo>
                    <a:pt x="11922" y="0"/>
                    <a:pt x="1616" y="2576"/>
                    <a:pt x="328" y="6441"/>
                  </a:cubicBezTo>
                  <a:cubicBezTo>
                    <a:pt x="-960" y="11593"/>
                    <a:pt x="1616" y="16746"/>
                    <a:pt x="6769" y="18034"/>
                  </a:cubicBezTo>
                  <a:cubicBezTo>
                    <a:pt x="11922" y="19322"/>
                    <a:pt x="17074" y="16746"/>
                    <a:pt x="18362" y="11593"/>
                  </a:cubicBezTo>
                  <a:cubicBezTo>
                    <a:pt x="19650" y="6441"/>
                    <a:pt x="15786" y="1288"/>
                    <a:pt x="11922" y="0"/>
                  </a:cubicBezTo>
                  <a:close/>
                </a:path>
              </a:pathLst>
            </a:custGeom>
            <a:solidFill>
              <a:srgbClr val="644E40"/>
            </a:solidFill>
            <a:ln w="128588"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CB24FA69-0ABB-44EA-C691-A2B1879799DC}"/>
                </a:ext>
              </a:extLst>
            </p:cNvPr>
            <p:cNvSpPr/>
            <p:nvPr/>
          </p:nvSpPr>
          <p:spPr>
            <a:xfrm>
              <a:off x="4673890" y="2734689"/>
              <a:ext cx="20610" cy="20610"/>
            </a:xfrm>
            <a:custGeom>
              <a:avLst/>
              <a:gdLst>
                <a:gd name="connsiteX0" fmla="*/ 10305 w 20610"/>
                <a:gd name="connsiteY0" fmla="*/ 0 h 20610"/>
                <a:gd name="connsiteX1" fmla="*/ 0 w 20610"/>
                <a:gd name="connsiteY1" fmla="*/ 9017 h 20610"/>
                <a:gd name="connsiteX2" fmla="*/ 9017 w 20610"/>
                <a:gd name="connsiteY2" fmla="*/ 20610 h 20610"/>
                <a:gd name="connsiteX3" fmla="*/ 20610 w 20610"/>
                <a:gd name="connsiteY3" fmla="*/ 11593 h 20610"/>
                <a:gd name="connsiteX4" fmla="*/ 11593 w 20610"/>
                <a:gd name="connsiteY4" fmla="*/ 0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0305" y="0"/>
                  </a:moveTo>
                  <a:cubicBezTo>
                    <a:pt x="10305" y="0"/>
                    <a:pt x="0" y="3865"/>
                    <a:pt x="0" y="9017"/>
                  </a:cubicBezTo>
                  <a:cubicBezTo>
                    <a:pt x="0" y="14170"/>
                    <a:pt x="2576" y="19322"/>
                    <a:pt x="9017" y="20610"/>
                  </a:cubicBezTo>
                  <a:cubicBezTo>
                    <a:pt x="14170" y="20610"/>
                    <a:pt x="19322" y="18034"/>
                    <a:pt x="20610" y="11593"/>
                  </a:cubicBezTo>
                  <a:cubicBezTo>
                    <a:pt x="20610" y="6441"/>
                    <a:pt x="16746" y="1288"/>
                    <a:pt x="11593" y="0"/>
                  </a:cubicBezTo>
                  <a:close/>
                </a:path>
              </a:pathLst>
            </a:custGeom>
            <a:solidFill>
              <a:srgbClr val="644E40"/>
            </a:solidFill>
            <a:ln w="128588"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8C922A50-762E-53EC-77BF-83F4D0F09BD0}"/>
                </a:ext>
              </a:extLst>
            </p:cNvPr>
            <p:cNvSpPr/>
            <p:nvPr/>
          </p:nvSpPr>
          <p:spPr>
            <a:xfrm>
              <a:off x="4479380" y="2498958"/>
              <a:ext cx="10305" cy="10305"/>
            </a:xfrm>
            <a:custGeom>
              <a:avLst/>
              <a:gdLst>
                <a:gd name="connsiteX0" fmla="*/ 5153 w 10305"/>
                <a:gd name="connsiteY0" fmla="*/ 0 h 10305"/>
                <a:gd name="connsiteX1" fmla="*/ 0 w 10305"/>
                <a:gd name="connsiteY1" fmla="*/ 5153 h 10305"/>
                <a:gd name="connsiteX2" fmla="*/ 5153 w 10305"/>
                <a:gd name="connsiteY2" fmla="*/ 10305 h 10305"/>
                <a:gd name="connsiteX3" fmla="*/ 10305 w 10305"/>
                <a:gd name="connsiteY3" fmla="*/ 5153 h 10305"/>
                <a:gd name="connsiteX4" fmla="*/ 5153 w 10305"/>
                <a:gd name="connsiteY4" fmla="*/ 0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0"/>
                  </a:moveTo>
                  <a:cubicBezTo>
                    <a:pt x="5153" y="0"/>
                    <a:pt x="0" y="2576"/>
                    <a:pt x="0" y="5153"/>
                  </a:cubicBezTo>
                  <a:cubicBezTo>
                    <a:pt x="0" y="7729"/>
                    <a:pt x="2576" y="10305"/>
                    <a:pt x="5153" y="10305"/>
                  </a:cubicBezTo>
                  <a:cubicBezTo>
                    <a:pt x="7729" y="10305"/>
                    <a:pt x="10305" y="7729"/>
                    <a:pt x="10305" y="5153"/>
                  </a:cubicBezTo>
                  <a:cubicBezTo>
                    <a:pt x="10305" y="2576"/>
                    <a:pt x="7729" y="0"/>
                    <a:pt x="5153" y="0"/>
                  </a:cubicBezTo>
                  <a:close/>
                </a:path>
              </a:pathLst>
            </a:custGeom>
            <a:solidFill>
              <a:srgbClr val="644E40"/>
            </a:solidFill>
            <a:ln w="128588"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4639FD6-1C03-4C64-F655-D633142CD0FB}"/>
                </a:ext>
              </a:extLst>
            </p:cNvPr>
            <p:cNvSpPr/>
            <p:nvPr/>
          </p:nvSpPr>
          <p:spPr>
            <a:xfrm>
              <a:off x="4511584" y="2501534"/>
              <a:ext cx="10305" cy="10305"/>
            </a:xfrm>
            <a:custGeom>
              <a:avLst/>
              <a:gdLst>
                <a:gd name="connsiteX0" fmla="*/ 10305 w 10305"/>
                <a:gd name="connsiteY0" fmla="*/ 6441 h 10305"/>
                <a:gd name="connsiteX1" fmla="*/ 6441 w 10305"/>
                <a:gd name="connsiteY1" fmla="*/ 0 h 10305"/>
                <a:gd name="connsiteX2" fmla="*/ 0 w 10305"/>
                <a:gd name="connsiteY2" fmla="*/ 3864 h 10305"/>
                <a:gd name="connsiteX3" fmla="*/ 3864 w 10305"/>
                <a:gd name="connsiteY3" fmla="*/ 10305 h 10305"/>
                <a:gd name="connsiteX4" fmla="*/ 10305 w 10305"/>
                <a:gd name="connsiteY4" fmla="*/ 6441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10305" y="6441"/>
                  </a:moveTo>
                  <a:cubicBezTo>
                    <a:pt x="10305" y="6441"/>
                    <a:pt x="10305" y="1288"/>
                    <a:pt x="6441" y="0"/>
                  </a:cubicBezTo>
                  <a:cubicBezTo>
                    <a:pt x="3864" y="0"/>
                    <a:pt x="1288" y="1288"/>
                    <a:pt x="0" y="3864"/>
                  </a:cubicBezTo>
                  <a:cubicBezTo>
                    <a:pt x="0" y="6441"/>
                    <a:pt x="1288" y="9017"/>
                    <a:pt x="3864" y="10305"/>
                  </a:cubicBezTo>
                  <a:cubicBezTo>
                    <a:pt x="6441" y="10305"/>
                    <a:pt x="9017" y="9017"/>
                    <a:pt x="10305" y="6441"/>
                  </a:cubicBezTo>
                  <a:close/>
                </a:path>
              </a:pathLst>
            </a:custGeom>
            <a:solidFill>
              <a:srgbClr val="644E40"/>
            </a:solidFill>
            <a:ln w="128588"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6A09FC2-ED04-949C-ED43-36ECB4EDCECB}"/>
                </a:ext>
              </a:extLst>
            </p:cNvPr>
            <p:cNvSpPr/>
            <p:nvPr/>
          </p:nvSpPr>
          <p:spPr>
            <a:xfrm>
              <a:off x="4541211" y="2509263"/>
              <a:ext cx="11593" cy="11593"/>
            </a:xfrm>
            <a:custGeom>
              <a:avLst/>
              <a:gdLst>
                <a:gd name="connsiteX0" fmla="*/ 11593 w 11593"/>
                <a:gd name="connsiteY0" fmla="*/ 7729 h 11593"/>
                <a:gd name="connsiteX1" fmla="*/ 7729 w 11593"/>
                <a:gd name="connsiteY1" fmla="*/ 0 h 11593"/>
                <a:gd name="connsiteX2" fmla="*/ 0 w 11593"/>
                <a:gd name="connsiteY2" fmla="*/ 3865 h 11593"/>
                <a:gd name="connsiteX3" fmla="*/ 3864 w 11593"/>
                <a:gd name="connsiteY3" fmla="*/ 11593 h 11593"/>
                <a:gd name="connsiteX4" fmla="*/ 11593 w 11593"/>
                <a:gd name="connsiteY4" fmla="*/ 7729 h 1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3" h="11593">
                  <a:moveTo>
                    <a:pt x="11593" y="7729"/>
                  </a:moveTo>
                  <a:cubicBezTo>
                    <a:pt x="11593" y="7729"/>
                    <a:pt x="11593" y="1288"/>
                    <a:pt x="7729" y="0"/>
                  </a:cubicBezTo>
                  <a:cubicBezTo>
                    <a:pt x="5153" y="0"/>
                    <a:pt x="1288" y="0"/>
                    <a:pt x="0" y="3865"/>
                  </a:cubicBezTo>
                  <a:cubicBezTo>
                    <a:pt x="0" y="6441"/>
                    <a:pt x="0" y="10305"/>
                    <a:pt x="3864" y="11593"/>
                  </a:cubicBezTo>
                  <a:cubicBezTo>
                    <a:pt x="6441" y="11593"/>
                    <a:pt x="10305" y="11593"/>
                    <a:pt x="11593" y="7729"/>
                  </a:cubicBezTo>
                  <a:close/>
                </a:path>
              </a:pathLst>
            </a:custGeom>
            <a:solidFill>
              <a:srgbClr val="644E40"/>
            </a:solidFill>
            <a:ln w="128588"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27732FAD-C60E-552C-7F58-EC01C1244D1F}"/>
                </a:ext>
              </a:extLst>
            </p:cNvPr>
            <p:cNvSpPr/>
            <p:nvPr/>
          </p:nvSpPr>
          <p:spPr>
            <a:xfrm>
              <a:off x="4570333" y="2522145"/>
              <a:ext cx="11315" cy="12098"/>
            </a:xfrm>
            <a:custGeom>
              <a:avLst/>
              <a:gdLst>
                <a:gd name="connsiteX0" fmla="*/ 9522 w 11315"/>
                <a:gd name="connsiteY0" fmla="*/ 1288 h 12098"/>
                <a:gd name="connsiteX1" fmla="*/ 505 w 11315"/>
                <a:gd name="connsiteY1" fmla="*/ 3864 h 12098"/>
                <a:gd name="connsiteX2" fmla="*/ 3082 w 11315"/>
                <a:gd name="connsiteY2" fmla="*/ 11593 h 12098"/>
                <a:gd name="connsiteX3" fmla="*/ 10810 w 11315"/>
                <a:gd name="connsiteY3" fmla="*/ 9017 h 12098"/>
                <a:gd name="connsiteX4" fmla="*/ 8234 w 11315"/>
                <a:gd name="connsiteY4" fmla="*/ 0 h 1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 h="12098">
                  <a:moveTo>
                    <a:pt x="9522" y="1288"/>
                  </a:moveTo>
                  <a:cubicBezTo>
                    <a:pt x="9522" y="1288"/>
                    <a:pt x="3082" y="1288"/>
                    <a:pt x="505" y="3864"/>
                  </a:cubicBezTo>
                  <a:cubicBezTo>
                    <a:pt x="-783" y="6441"/>
                    <a:pt x="505" y="10305"/>
                    <a:pt x="3082" y="11593"/>
                  </a:cubicBezTo>
                  <a:cubicBezTo>
                    <a:pt x="5658" y="12882"/>
                    <a:pt x="9522" y="11593"/>
                    <a:pt x="10810" y="9017"/>
                  </a:cubicBezTo>
                  <a:cubicBezTo>
                    <a:pt x="12099" y="6441"/>
                    <a:pt x="10810" y="2576"/>
                    <a:pt x="8234" y="0"/>
                  </a:cubicBezTo>
                  <a:close/>
                </a:path>
              </a:pathLst>
            </a:custGeom>
            <a:solidFill>
              <a:srgbClr val="644E40"/>
            </a:solidFill>
            <a:ln w="128588"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8B87994B-0CF7-E891-C643-ED2A88432CAF}"/>
                </a:ext>
              </a:extLst>
            </p:cNvPr>
            <p:cNvSpPr/>
            <p:nvPr/>
          </p:nvSpPr>
          <p:spPr>
            <a:xfrm>
              <a:off x="4596402" y="2539606"/>
              <a:ext cx="11991" cy="11076"/>
            </a:xfrm>
            <a:custGeom>
              <a:avLst/>
              <a:gdLst>
                <a:gd name="connsiteX0" fmla="*/ 10504 w 11991"/>
                <a:gd name="connsiteY0" fmla="*/ 573 h 11076"/>
                <a:gd name="connsiteX1" fmla="*/ 1487 w 11991"/>
                <a:gd name="connsiteY1" fmla="*/ 573 h 11076"/>
                <a:gd name="connsiteX2" fmla="*/ 1487 w 11991"/>
                <a:gd name="connsiteY2" fmla="*/ 9590 h 11076"/>
                <a:gd name="connsiteX3" fmla="*/ 10504 w 11991"/>
                <a:gd name="connsiteY3" fmla="*/ 9590 h 11076"/>
                <a:gd name="connsiteX4" fmla="*/ 10504 w 11991"/>
                <a:gd name="connsiteY4" fmla="*/ 573 h 1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 h="11076">
                  <a:moveTo>
                    <a:pt x="10504" y="573"/>
                  </a:moveTo>
                  <a:cubicBezTo>
                    <a:pt x="10504" y="573"/>
                    <a:pt x="2776" y="-716"/>
                    <a:pt x="1487" y="573"/>
                  </a:cubicBezTo>
                  <a:cubicBezTo>
                    <a:pt x="-1089" y="3149"/>
                    <a:pt x="199" y="8301"/>
                    <a:pt x="1487" y="9590"/>
                  </a:cubicBezTo>
                  <a:cubicBezTo>
                    <a:pt x="4064" y="12166"/>
                    <a:pt x="7928" y="10878"/>
                    <a:pt x="10504" y="9590"/>
                  </a:cubicBezTo>
                  <a:cubicBezTo>
                    <a:pt x="13081" y="7013"/>
                    <a:pt x="11793" y="1861"/>
                    <a:pt x="10504" y="573"/>
                  </a:cubicBezTo>
                  <a:close/>
                </a:path>
              </a:pathLst>
            </a:custGeom>
            <a:solidFill>
              <a:srgbClr val="644E40"/>
            </a:solidFill>
            <a:ln w="128588"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DF265880-20D9-416A-1D43-E7931259DCC8}"/>
                </a:ext>
              </a:extLst>
            </p:cNvPr>
            <p:cNvSpPr/>
            <p:nvPr/>
          </p:nvSpPr>
          <p:spPr>
            <a:xfrm>
              <a:off x="4621219" y="2560145"/>
              <a:ext cx="13382" cy="14169"/>
            </a:xfrm>
            <a:custGeom>
              <a:avLst/>
              <a:gdLst>
                <a:gd name="connsiteX0" fmla="*/ 1145 w 13382"/>
                <a:gd name="connsiteY0" fmla="*/ 1932 h 14169"/>
                <a:gd name="connsiteX1" fmla="*/ 1145 w 13382"/>
                <a:gd name="connsiteY1" fmla="*/ 12237 h 14169"/>
                <a:gd name="connsiteX2" fmla="*/ 11450 w 13382"/>
                <a:gd name="connsiteY2" fmla="*/ 12237 h 14169"/>
                <a:gd name="connsiteX3" fmla="*/ 11450 w 13382"/>
                <a:gd name="connsiteY3" fmla="*/ 1932 h 14169"/>
                <a:gd name="connsiteX4" fmla="*/ 1145 w 13382"/>
                <a:gd name="connsiteY4" fmla="*/ 1932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145" y="1932"/>
                  </a:moveTo>
                  <a:cubicBezTo>
                    <a:pt x="1145" y="1932"/>
                    <a:pt x="-1431" y="9661"/>
                    <a:pt x="1145" y="12237"/>
                  </a:cubicBezTo>
                  <a:cubicBezTo>
                    <a:pt x="3721" y="14814"/>
                    <a:pt x="7586" y="14814"/>
                    <a:pt x="11450" y="12237"/>
                  </a:cubicBezTo>
                  <a:cubicBezTo>
                    <a:pt x="14026" y="9661"/>
                    <a:pt x="14026" y="4508"/>
                    <a:pt x="11450" y="1932"/>
                  </a:cubicBezTo>
                  <a:cubicBezTo>
                    <a:pt x="8874" y="-644"/>
                    <a:pt x="3721" y="-644"/>
                    <a:pt x="1145" y="1932"/>
                  </a:cubicBezTo>
                  <a:close/>
                </a:path>
              </a:pathLst>
            </a:custGeom>
            <a:solidFill>
              <a:srgbClr val="644E40"/>
            </a:solidFill>
            <a:ln w="128588"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5088568-1660-AD8A-103A-28E56D60DDEE}"/>
                </a:ext>
              </a:extLst>
            </p:cNvPr>
            <p:cNvSpPr/>
            <p:nvPr/>
          </p:nvSpPr>
          <p:spPr>
            <a:xfrm>
              <a:off x="4640801" y="2584756"/>
              <a:ext cx="14537" cy="14159"/>
            </a:xfrm>
            <a:custGeom>
              <a:avLst/>
              <a:gdLst>
                <a:gd name="connsiteX0" fmla="*/ 2174 w 14537"/>
                <a:gd name="connsiteY0" fmla="*/ 507 h 14159"/>
                <a:gd name="connsiteX1" fmla="*/ 886 w 14537"/>
                <a:gd name="connsiteY1" fmla="*/ 10813 h 14159"/>
                <a:gd name="connsiteX2" fmla="*/ 11191 w 14537"/>
                <a:gd name="connsiteY2" fmla="*/ 13389 h 14159"/>
                <a:gd name="connsiteX3" fmla="*/ 13767 w 14537"/>
                <a:gd name="connsiteY3" fmla="*/ 3084 h 14159"/>
                <a:gd name="connsiteX4" fmla="*/ 3462 w 14537"/>
                <a:gd name="connsiteY4" fmla="*/ 1796 h 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 h="14159">
                  <a:moveTo>
                    <a:pt x="2174" y="507"/>
                  </a:moveTo>
                  <a:cubicBezTo>
                    <a:pt x="2174" y="507"/>
                    <a:pt x="-1691" y="6948"/>
                    <a:pt x="886" y="10813"/>
                  </a:cubicBezTo>
                  <a:cubicBezTo>
                    <a:pt x="3462" y="14677"/>
                    <a:pt x="7326" y="14677"/>
                    <a:pt x="11191" y="13389"/>
                  </a:cubicBezTo>
                  <a:cubicBezTo>
                    <a:pt x="15055" y="10813"/>
                    <a:pt x="15055" y="6948"/>
                    <a:pt x="13767" y="3084"/>
                  </a:cubicBezTo>
                  <a:cubicBezTo>
                    <a:pt x="11191" y="-781"/>
                    <a:pt x="6038" y="-781"/>
                    <a:pt x="3462" y="1796"/>
                  </a:cubicBezTo>
                  <a:close/>
                </a:path>
              </a:pathLst>
            </a:custGeom>
            <a:solidFill>
              <a:srgbClr val="644E40"/>
            </a:solidFill>
            <a:ln w="128588"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4E0B8BB6-B6C6-8590-FBBD-8BB8E26F2FA4}"/>
                </a:ext>
              </a:extLst>
            </p:cNvPr>
            <p:cNvSpPr/>
            <p:nvPr/>
          </p:nvSpPr>
          <p:spPr>
            <a:xfrm>
              <a:off x="4655649" y="2611278"/>
              <a:ext cx="15413" cy="15689"/>
            </a:xfrm>
            <a:custGeom>
              <a:avLst/>
              <a:gdLst>
                <a:gd name="connsiteX0" fmla="*/ 4071 w 15413"/>
                <a:gd name="connsiteY0" fmla="*/ 1037 h 15689"/>
                <a:gd name="connsiteX1" fmla="*/ 207 w 15413"/>
                <a:gd name="connsiteY1" fmla="*/ 11342 h 15689"/>
                <a:gd name="connsiteX2" fmla="*/ 10512 w 15413"/>
                <a:gd name="connsiteY2" fmla="*/ 15207 h 15689"/>
                <a:gd name="connsiteX3" fmla="*/ 14376 w 15413"/>
                <a:gd name="connsiteY3" fmla="*/ 4901 h 15689"/>
                <a:gd name="connsiteX4" fmla="*/ 4071 w 15413"/>
                <a:gd name="connsiteY4" fmla="*/ 1037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3" h="15689">
                  <a:moveTo>
                    <a:pt x="4071" y="1037"/>
                  </a:moveTo>
                  <a:cubicBezTo>
                    <a:pt x="4071" y="1037"/>
                    <a:pt x="-1081" y="7478"/>
                    <a:pt x="207" y="11342"/>
                  </a:cubicBezTo>
                  <a:cubicBezTo>
                    <a:pt x="1495" y="15207"/>
                    <a:pt x="6647" y="16495"/>
                    <a:pt x="10512" y="15207"/>
                  </a:cubicBezTo>
                  <a:cubicBezTo>
                    <a:pt x="14376" y="13919"/>
                    <a:pt x="16953" y="8766"/>
                    <a:pt x="14376" y="4901"/>
                  </a:cubicBezTo>
                  <a:cubicBezTo>
                    <a:pt x="11800" y="1037"/>
                    <a:pt x="7936" y="-1539"/>
                    <a:pt x="4071" y="1037"/>
                  </a:cubicBezTo>
                  <a:close/>
                </a:path>
              </a:pathLst>
            </a:custGeom>
            <a:solidFill>
              <a:srgbClr val="644E40"/>
            </a:solidFill>
            <a:ln w="128588"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11E638B-95A9-3B4B-6725-532BEADAA1F7}"/>
                </a:ext>
              </a:extLst>
            </p:cNvPr>
            <p:cNvSpPr/>
            <p:nvPr/>
          </p:nvSpPr>
          <p:spPr>
            <a:xfrm>
              <a:off x="4667279" y="2639643"/>
              <a:ext cx="17168" cy="16803"/>
            </a:xfrm>
            <a:custGeom>
              <a:avLst/>
              <a:gdLst>
                <a:gd name="connsiteX0" fmla="*/ 5323 w 17168"/>
                <a:gd name="connsiteY0" fmla="*/ 1011 h 16803"/>
                <a:gd name="connsiteX1" fmla="*/ 170 w 17168"/>
                <a:gd name="connsiteY1" fmla="*/ 11316 h 16803"/>
                <a:gd name="connsiteX2" fmla="*/ 10475 w 17168"/>
                <a:gd name="connsiteY2" fmla="*/ 16468 h 16803"/>
                <a:gd name="connsiteX3" fmla="*/ 16916 w 17168"/>
                <a:gd name="connsiteY3" fmla="*/ 6163 h 16803"/>
                <a:gd name="connsiteX4" fmla="*/ 6611 w 17168"/>
                <a:gd name="connsiteY4" fmla="*/ 1011 h 16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8" h="16803">
                  <a:moveTo>
                    <a:pt x="5323" y="1011"/>
                  </a:moveTo>
                  <a:cubicBezTo>
                    <a:pt x="5323" y="1011"/>
                    <a:pt x="-1118" y="7451"/>
                    <a:pt x="170" y="11316"/>
                  </a:cubicBezTo>
                  <a:cubicBezTo>
                    <a:pt x="1458" y="15180"/>
                    <a:pt x="6611" y="17757"/>
                    <a:pt x="10475" y="16468"/>
                  </a:cubicBezTo>
                  <a:cubicBezTo>
                    <a:pt x="14340" y="16468"/>
                    <a:pt x="18204" y="10028"/>
                    <a:pt x="16916" y="6163"/>
                  </a:cubicBezTo>
                  <a:cubicBezTo>
                    <a:pt x="15628" y="1011"/>
                    <a:pt x="10475" y="-1566"/>
                    <a:pt x="6611" y="1011"/>
                  </a:cubicBezTo>
                  <a:close/>
                </a:path>
              </a:pathLst>
            </a:custGeom>
            <a:solidFill>
              <a:srgbClr val="644E40"/>
            </a:solidFill>
            <a:ln w="128588"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D2DC656C-5A24-33FD-3AD7-5D34D99B75A1}"/>
                </a:ext>
              </a:extLst>
            </p:cNvPr>
            <p:cNvSpPr/>
            <p:nvPr/>
          </p:nvSpPr>
          <p:spPr>
            <a:xfrm>
              <a:off x="4672602" y="2671320"/>
              <a:ext cx="18033" cy="18283"/>
            </a:xfrm>
            <a:custGeom>
              <a:avLst/>
              <a:gdLst>
                <a:gd name="connsiteX0" fmla="*/ 7729 w 18033"/>
                <a:gd name="connsiteY0" fmla="*/ 250 h 18283"/>
                <a:gd name="connsiteX1" fmla="*/ 0 w 18033"/>
                <a:gd name="connsiteY1" fmla="*/ 10555 h 18283"/>
                <a:gd name="connsiteX2" fmla="*/ 10305 w 18033"/>
                <a:gd name="connsiteY2" fmla="*/ 18284 h 18283"/>
                <a:gd name="connsiteX3" fmla="*/ 18034 w 18033"/>
                <a:gd name="connsiteY3" fmla="*/ 7979 h 18283"/>
                <a:gd name="connsiteX4" fmla="*/ 7729 w 18033"/>
                <a:gd name="connsiteY4" fmla="*/ 250 h 1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3" h="18283">
                  <a:moveTo>
                    <a:pt x="7729" y="250"/>
                  </a:moveTo>
                  <a:cubicBezTo>
                    <a:pt x="7729" y="250"/>
                    <a:pt x="0" y="5402"/>
                    <a:pt x="0" y="10555"/>
                  </a:cubicBezTo>
                  <a:cubicBezTo>
                    <a:pt x="0" y="15707"/>
                    <a:pt x="5153" y="18284"/>
                    <a:pt x="10305" y="18284"/>
                  </a:cubicBezTo>
                  <a:cubicBezTo>
                    <a:pt x="15458" y="18284"/>
                    <a:pt x="18034" y="13131"/>
                    <a:pt x="18034" y="7979"/>
                  </a:cubicBezTo>
                  <a:cubicBezTo>
                    <a:pt x="18034" y="2826"/>
                    <a:pt x="12881" y="-1039"/>
                    <a:pt x="7729" y="250"/>
                  </a:cubicBezTo>
                  <a:close/>
                </a:path>
              </a:pathLst>
            </a:custGeom>
            <a:solidFill>
              <a:srgbClr val="644E40"/>
            </a:solidFill>
            <a:ln w="128588"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D67463C-E2D7-220A-CDA7-83235175DEA6}"/>
                </a:ext>
              </a:extLst>
            </p:cNvPr>
            <p:cNvSpPr/>
            <p:nvPr/>
          </p:nvSpPr>
          <p:spPr>
            <a:xfrm>
              <a:off x="4675178" y="2702485"/>
              <a:ext cx="18033" cy="18034"/>
            </a:xfrm>
            <a:custGeom>
              <a:avLst/>
              <a:gdLst>
                <a:gd name="connsiteX0" fmla="*/ 9017 w 18033"/>
                <a:gd name="connsiteY0" fmla="*/ 0 h 18034"/>
                <a:gd name="connsiteX1" fmla="*/ 0 w 18033"/>
                <a:gd name="connsiteY1" fmla="*/ 9017 h 18034"/>
                <a:gd name="connsiteX2" fmla="*/ 9017 w 18033"/>
                <a:gd name="connsiteY2" fmla="*/ 18034 h 18034"/>
                <a:gd name="connsiteX3" fmla="*/ 18034 w 18033"/>
                <a:gd name="connsiteY3" fmla="*/ 9017 h 18034"/>
                <a:gd name="connsiteX4" fmla="*/ 7729 w 18033"/>
                <a:gd name="connsiteY4" fmla="*/ 0 h 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3" h="18034">
                  <a:moveTo>
                    <a:pt x="9017" y="0"/>
                  </a:moveTo>
                  <a:cubicBezTo>
                    <a:pt x="9017" y="0"/>
                    <a:pt x="0" y="5153"/>
                    <a:pt x="0" y="9017"/>
                  </a:cubicBezTo>
                  <a:cubicBezTo>
                    <a:pt x="0" y="14170"/>
                    <a:pt x="3864" y="18034"/>
                    <a:pt x="9017" y="18034"/>
                  </a:cubicBezTo>
                  <a:cubicBezTo>
                    <a:pt x="14170" y="18034"/>
                    <a:pt x="18034" y="14170"/>
                    <a:pt x="18034" y="9017"/>
                  </a:cubicBezTo>
                  <a:cubicBezTo>
                    <a:pt x="18034" y="3865"/>
                    <a:pt x="14170" y="0"/>
                    <a:pt x="7729" y="0"/>
                  </a:cubicBezTo>
                  <a:close/>
                </a:path>
              </a:pathLst>
            </a:custGeom>
            <a:solidFill>
              <a:srgbClr val="644E40"/>
            </a:solidFill>
            <a:ln w="128588"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5D65B4C2-F8AF-531C-1E96-2E8F7102DAF2}"/>
                </a:ext>
              </a:extLst>
            </p:cNvPr>
            <p:cNvSpPr/>
            <p:nvPr/>
          </p:nvSpPr>
          <p:spPr>
            <a:xfrm>
              <a:off x="4337809" y="2977595"/>
              <a:ext cx="111943" cy="73977"/>
            </a:xfrm>
            <a:custGeom>
              <a:avLst/>
              <a:gdLst>
                <a:gd name="connsiteX0" fmla="*/ 77164 w 111943"/>
                <a:gd name="connsiteY0" fmla="*/ 36622 h 73977"/>
                <a:gd name="connsiteX1" fmla="*/ 42384 w 111943"/>
                <a:gd name="connsiteY1" fmla="*/ 4418 h 73977"/>
                <a:gd name="connsiteX2" fmla="*/ 1163 w 111943"/>
                <a:gd name="connsiteY2" fmla="*/ 10859 h 73977"/>
                <a:gd name="connsiteX3" fmla="*/ 21774 w 111943"/>
                <a:gd name="connsiteY3" fmla="*/ 45639 h 73977"/>
                <a:gd name="connsiteX4" fmla="*/ 64282 w 111943"/>
                <a:gd name="connsiteY4" fmla="*/ 55944 h 73977"/>
                <a:gd name="connsiteX5" fmla="*/ 111944 w 111943"/>
                <a:gd name="connsiteY5" fmla="*/ 73978 h 73977"/>
                <a:gd name="connsiteX6" fmla="*/ 77164 w 111943"/>
                <a:gd name="connsiteY6" fmla="*/ 37910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77164" y="36622"/>
                  </a:moveTo>
                  <a:cubicBezTo>
                    <a:pt x="64282" y="22452"/>
                    <a:pt x="50113" y="8282"/>
                    <a:pt x="42384" y="4418"/>
                  </a:cubicBezTo>
                  <a:cubicBezTo>
                    <a:pt x="28214" y="-3311"/>
                    <a:pt x="6316" y="-735"/>
                    <a:pt x="1163" y="10859"/>
                  </a:cubicBezTo>
                  <a:cubicBezTo>
                    <a:pt x="-3989" y="22452"/>
                    <a:pt x="8892" y="39198"/>
                    <a:pt x="21774" y="45639"/>
                  </a:cubicBezTo>
                  <a:cubicBezTo>
                    <a:pt x="28214" y="49503"/>
                    <a:pt x="44960" y="50791"/>
                    <a:pt x="64282" y="55944"/>
                  </a:cubicBezTo>
                  <a:cubicBezTo>
                    <a:pt x="82316" y="59808"/>
                    <a:pt x="101638" y="66249"/>
                    <a:pt x="111944" y="73978"/>
                  </a:cubicBezTo>
                  <a:cubicBezTo>
                    <a:pt x="102927" y="67537"/>
                    <a:pt x="91333" y="52079"/>
                    <a:pt x="77164" y="37910"/>
                  </a:cubicBezTo>
                  <a:close/>
                </a:path>
              </a:pathLst>
            </a:custGeom>
            <a:solidFill>
              <a:srgbClr val="644E40"/>
            </a:solidFill>
            <a:ln w="128588"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161DB914-32A3-5119-8D58-005E8F0BD7D5}"/>
                </a:ext>
              </a:extLst>
            </p:cNvPr>
            <p:cNvSpPr/>
            <p:nvPr/>
          </p:nvSpPr>
          <p:spPr>
            <a:xfrm>
              <a:off x="4306769" y="2815842"/>
              <a:ext cx="96610" cy="164882"/>
            </a:xfrm>
            <a:custGeom>
              <a:avLst/>
              <a:gdLst>
                <a:gd name="connsiteX0" fmla="*/ 81153 w 96610"/>
                <a:gd name="connsiteY0" fmla="*/ 132679 h 164882"/>
                <a:gd name="connsiteX1" fmla="*/ 48949 w 96610"/>
                <a:gd name="connsiteY1" fmla="*/ 64407 h 164882"/>
                <a:gd name="connsiteX2" fmla="*/ 16746 w 96610"/>
                <a:gd name="connsiteY2" fmla="*/ 14170 h 164882"/>
                <a:gd name="connsiteX3" fmla="*/ 2576 w 96610"/>
                <a:gd name="connsiteY3" fmla="*/ 0 h 164882"/>
                <a:gd name="connsiteX4" fmla="*/ 0 w 96610"/>
                <a:gd name="connsiteY4" fmla="*/ 20610 h 164882"/>
                <a:gd name="connsiteX5" fmla="*/ 16746 w 96610"/>
                <a:gd name="connsiteY5" fmla="*/ 82441 h 164882"/>
                <a:gd name="connsiteX6" fmla="*/ 66983 w 96610"/>
                <a:gd name="connsiteY6" fmla="*/ 144272 h 164882"/>
                <a:gd name="connsiteX7" fmla="*/ 96611 w 96610"/>
                <a:gd name="connsiteY7" fmla="*/ 164883 h 164882"/>
                <a:gd name="connsiteX8" fmla="*/ 82441 w 96610"/>
                <a:gd name="connsiteY8" fmla="*/ 132679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81153" y="132679"/>
                  </a:moveTo>
                  <a:cubicBezTo>
                    <a:pt x="72136" y="113357"/>
                    <a:pt x="60543" y="88882"/>
                    <a:pt x="48949" y="64407"/>
                  </a:cubicBezTo>
                  <a:cubicBezTo>
                    <a:pt x="36068" y="39933"/>
                    <a:pt x="25763" y="23187"/>
                    <a:pt x="16746" y="14170"/>
                  </a:cubicBezTo>
                  <a:cubicBezTo>
                    <a:pt x="7729" y="3865"/>
                    <a:pt x="2576" y="0"/>
                    <a:pt x="2576" y="0"/>
                  </a:cubicBezTo>
                  <a:cubicBezTo>
                    <a:pt x="2576" y="0"/>
                    <a:pt x="0" y="6441"/>
                    <a:pt x="0" y="20610"/>
                  </a:cubicBezTo>
                  <a:cubicBezTo>
                    <a:pt x="0" y="34780"/>
                    <a:pt x="2576" y="55390"/>
                    <a:pt x="16746" y="82441"/>
                  </a:cubicBezTo>
                  <a:cubicBezTo>
                    <a:pt x="30915" y="109492"/>
                    <a:pt x="50238" y="131391"/>
                    <a:pt x="66983" y="144272"/>
                  </a:cubicBezTo>
                  <a:cubicBezTo>
                    <a:pt x="83729" y="158442"/>
                    <a:pt x="96611" y="164883"/>
                    <a:pt x="96611" y="164883"/>
                  </a:cubicBezTo>
                  <a:cubicBezTo>
                    <a:pt x="96611" y="164883"/>
                    <a:pt x="90170" y="150713"/>
                    <a:pt x="82441" y="132679"/>
                  </a:cubicBezTo>
                  <a:close/>
                </a:path>
              </a:pathLst>
            </a:custGeom>
            <a:solidFill>
              <a:srgbClr val="644E40"/>
            </a:solidFill>
            <a:ln w="128588"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619AE33D-C990-03FF-B535-1221956887A1}"/>
                </a:ext>
              </a:extLst>
            </p:cNvPr>
            <p:cNvSpPr/>
            <p:nvPr/>
          </p:nvSpPr>
          <p:spPr>
            <a:xfrm>
              <a:off x="4343873" y="3184252"/>
              <a:ext cx="139372" cy="183600"/>
            </a:xfrm>
            <a:custGeom>
              <a:avLst/>
              <a:gdLst>
                <a:gd name="connsiteX0" fmla="*/ 139372 w 139372"/>
                <a:gd name="connsiteY0" fmla="*/ 137832 h 183600"/>
                <a:gd name="connsiteX1" fmla="*/ 122626 w 139372"/>
                <a:gd name="connsiteY1" fmla="*/ 101763 h 183600"/>
                <a:gd name="connsiteX2" fmla="*/ 68524 w 139372"/>
                <a:gd name="connsiteY2" fmla="*/ 90170 h 183600"/>
                <a:gd name="connsiteX3" fmla="*/ 50490 w 139372"/>
                <a:gd name="connsiteY3" fmla="*/ 115933 h 183600"/>
                <a:gd name="connsiteX4" fmla="*/ 50490 w 139372"/>
                <a:gd name="connsiteY4" fmla="*/ 124950 h 183600"/>
                <a:gd name="connsiteX5" fmla="*/ 51778 w 139372"/>
                <a:gd name="connsiteY5" fmla="*/ 115933 h 183600"/>
                <a:gd name="connsiteX6" fmla="*/ 71101 w 139372"/>
                <a:gd name="connsiteY6" fmla="*/ 96611 h 183600"/>
                <a:gd name="connsiteX7" fmla="*/ 113609 w 139372"/>
                <a:gd name="connsiteY7" fmla="*/ 109492 h 183600"/>
                <a:gd name="connsiteX8" fmla="*/ 125203 w 139372"/>
                <a:gd name="connsiteY8" fmla="*/ 137832 h 183600"/>
                <a:gd name="connsiteX9" fmla="*/ 105880 w 139372"/>
                <a:gd name="connsiteY9" fmla="*/ 164883 h 183600"/>
                <a:gd name="connsiteX10" fmla="*/ 67236 w 139372"/>
                <a:gd name="connsiteY10" fmla="*/ 164883 h 183600"/>
                <a:gd name="connsiteX11" fmla="*/ 36321 w 139372"/>
                <a:gd name="connsiteY11" fmla="*/ 139120 h 183600"/>
                <a:gd name="connsiteX12" fmla="*/ 7982 w 139372"/>
                <a:gd name="connsiteY12" fmla="*/ 72136 h 183600"/>
                <a:gd name="connsiteX13" fmla="*/ 7982 w 139372"/>
                <a:gd name="connsiteY13" fmla="*/ 19322 h 183600"/>
                <a:gd name="connsiteX14" fmla="*/ 13134 w 139372"/>
                <a:gd name="connsiteY14" fmla="*/ 0 h 183600"/>
                <a:gd name="connsiteX15" fmla="*/ 6693 w 139372"/>
                <a:gd name="connsiteY15" fmla="*/ 19322 h 183600"/>
                <a:gd name="connsiteX16" fmla="*/ 253 w 139372"/>
                <a:gd name="connsiteY16" fmla="*/ 73424 h 183600"/>
                <a:gd name="connsiteX17" fmla="*/ 24727 w 139372"/>
                <a:gd name="connsiteY17" fmla="*/ 146849 h 183600"/>
                <a:gd name="connsiteX18" fmla="*/ 59507 w 139372"/>
                <a:gd name="connsiteY18" fmla="*/ 177764 h 183600"/>
                <a:gd name="connsiteX19" fmla="*/ 109745 w 139372"/>
                <a:gd name="connsiteY19" fmla="*/ 177764 h 183600"/>
                <a:gd name="connsiteX20" fmla="*/ 135508 w 139372"/>
                <a:gd name="connsiteY20" fmla="*/ 137832 h 18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372" h="183600">
                  <a:moveTo>
                    <a:pt x="139372" y="137832"/>
                  </a:moveTo>
                  <a:cubicBezTo>
                    <a:pt x="139372" y="122374"/>
                    <a:pt x="131643" y="109492"/>
                    <a:pt x="122626" y="101763"/>
                  </a:cubicBezTo>
                  <a:cubicBezTo>
                    <a:pt x="104592" y="85018"/>
                    <a:pt x="81406" y="82441"/>
                    <a:pt x="68524" y="90170"/>
                  </a:cubicBezTo>
                  <a:cubicBezTo>
                    <a:pt x="55643" y="97899"/>
                    <a:pt x="51778" y="109492"/>
                    <a:pt x="50490" y="115933"/>
                  </a:cubicBezTo>
                  <a:cubicBezTo>
                    <a:pt x="50490" y="122374"/>
                    <a:pt x="50490" y="124950"/>
                    <a:pt x="50490" y="124950"/>
                  </a:cubicBezTo>
                  <a:cubicBezTo>
                    <a:pt x="50490" y="124950"/>
                    <a:pt x="50490" y="122374"/>
                    <a:pt x="51778" y="115933"/>
                  </a:cubicBezTo>
                  <a:cubicBezTo>
                    <a:pt x="54355" y="110780"/>
                    <a:pt x="59507" y="101763"/>
                    <a:pt x="71101" y="96611"/>
                  </a:cubicBezTo>
                  <a:cubicBezTo>
                    <a:pt x="82694" y="91458"/>
                    <a:pt x="100728" y="95323"/>
                    <a:pt x="113609" y="109492"/>
                  </a:cubicBezTo>
                  <a:cubicBezTo>
                    <a:pt x="120050" y="115933"/>
                    <a:pt x="125203" y="126238"/>
                    <a:pt x="125203" y="137832"/>
                  </a:cubicBezTo>
                  <a:cubicBezTo>
                    <a:pt x="125203" y="148137"/>
                    <a:pt x="118762" y="159730"/>
                    <a:pt x="105880" y="164883"/>
                  </a:cubicBezTo>
                  <a:cubicBezTo>
                    <a:pt x="94287" y="170035"/>
                    <a:pt x="80118" y="170035"/>
                    <a:pt x="67236" y="164883"/>
                  </a:cubicBezTo>
                  <a:cubicBezTo>
                    <a:pt x="54355" y="159730"/>
                    <a:pt x="45338" y="149425"/>
                    <a:pt x="36321" y="139120"/>
                  </a:cubicBezTo>
                  <a:cubicBezTo>
                    <a:pt x="19575" y="117221"/>
                    <a:pt x="11846" y="92746"/>
                    <a:pt x="7982" y="72136"/>
                  </a:cubicBezTo>
                  <a:cubicBezTo>
                    <a:pt x="4117" y="50238"/>
                    <a:pt x="6693" y="32204"/>
                    <a:pt x="7982" y="19322"/>
                  </a:cubicBezTo>
                  <a:cubicBezTo>
                    <a:pt x="10558" y="6441"/>
                    <a:pt x="13134" y="0"/>
                    <a:pt x="13134" y="0"/>
                  </a:cubicBezTo>
                  <a:cubicBezTo>
                    <a:pt x="13134" y="0"/>
                    <a:pt x="9270" y="6441"/>
                    <a:pt x="6693" y="19322"/>
                  </a:cubicBezTo>
                  <a:cubicBezTo>
                    <a:pt x="2829" y="32204"/>
                    <a:pt x="-1035" y="50238"/>
                    <a:pt x="253" y="73424"/>
                  </a:cubicBezTo>
                  <a:cubicBezTo>
                    <a:pt x="1541" y="96611"/>
                    <a:pt x="9270" y="122374"/>
                    <a:pt x="24727" y="146849"/>
                  </a:cubicBezTo>
                  <a:cubicBezTo>
                    <a:pt x="32456" y="158442"/>
                    <a:pt x="44050" y="171323"/>
                    <a:pt x="59507" y="177764"/>
                  </a:cubicBezTo>
                  <a:cubicBezTo>
                    <a:pt x="73677" y="184205"/>
                    <a:pt x="92999" y="186781"/>
                    <a:pt x="109745" y="177764"/>
                  </a:cubicBezTo>
                  <a:cubicBezTo>
                    <a:pt x="125203" y="170035"/>
                    <a:pt x="136796" y="153289"/>
                    <a:pt x="135508" y="137832"/>
                  </a:cubicBezTo>
                  <a:close/>
                </a:path>
              </a:pathLst>
            </a:custGeom>
            <a:solidFill>
              <a:srgbClr val="644E40"/>
            </a:solidFill>
            <a:ln w="128588"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26E65F0-417C-CBA7-DEB5-3E002DA2DBD4}"/>
                </a:ext>
              </a:extLst>
            </p:cNvPr>
            <p:cNvSpPr/>
            <p:nvPr/>
          </p:nvSpPr>
          <p:spPr>
            <a:xfrm>
              <a:off x="4371523" y="2178210"/>
              <a:ext cx="78230" cy="292409"/>
            </a:xfrm>
            <a:custGeom>
              <a:avLst/>
              <a:gdLst>
                <a:gd name="connsiteX0" fmla="*/ 2230 w 78230"/>
                <a:gd name="connsiteY0" fmla="*/ 27051 h 292409"/>
                <a:gd name="connsiteX1" fmla="*/ 22840 w 78230"/>
                <a:gd name="connsiteY1" fmla="*/ 124950 h 292409"/>
                <a:gd name="connsiteX2" fmla="*/ 53756 w 78230"/>
                <a:gd name="connsiteY2" fmla="*/ 184205 h 292409"/>
                <a:gd name="connsiteX3" fmla="*/ 70501 w 78230"/>
                <a:gd name="connsiteY3" fmla="*/ 237019 h 292409"/>
                <a:gd name="connsiteX4" fmla="*/ 71790 w 78230"/>
                <a:gd name="connsiteY4" fmla="*/ 276951 h 292409"/>
                <a:gd name="connsiteX5" fmla="*/ 70501 w 78230"/>
                <a:gd name="connsiteY5" fmla="*/ 292409 h 292409"/>
                <a:gd name="connsiteX6" fmla="*/ 74366 w 78230"/>
                <a:gd name="connsiteY6" fmla="*/ 278240 h 292409"/>
                <a:gd name="connsiteX7" fmla="*/ 78230 w 78230"/>
                <a:gd name="connsiteY7" fmla="*/ 238307 h 292409"/>
                <a:gd name="connsiteX8" fmla="*/ 65349 w 78230"/>
                <a:gd name="connsiteY8" fmla="*/ 180340 h 292409"/>
                <a:gd name="connsiteX9" fmla="*/ 35722 w 78230"/>
                <a:gd name="connsiteY9" fmla="*/ 119798 h 292409"/>
                <a:gd name="connsiteX10" fmla="*/ 9959 w 78230"/>
                <a:gd name="connsiteY10" fmla="*/ 28339 h 292409"/>
                <a:gd name="connsiteX11" fmla="*/ 12535 w 78230"/>
                <a:gd name="connsiteY11" fmla="*/ 6441 h 292409"/>
                <a:gd name="connsiteX12" fmla="*/ 13823 w 78230"/>
                <a:gd name="connsiteY12" fmla="*/ 0 h 292409"/>
                <a:gd name="connsiteX13" fmla="*/ 9959 w 78230"/>
                <a:gd name="connsiteY13" fmla="*/ 6441 h 292409"/>
                <a:gd name="connsiteX14" fmla="*/ 2230 w 78230"/>
                <a:gd name="connsiteY14" fmla="*/ 28339 h 29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30" h="292409">
                  <a:moveTo>
                    <a:pt x="2230" y="27051"/>
                  </a:moveTo>
                  <a:cubicBezTo>
                    <a:pt x="-2923" y="47661"/>
                    <a:pt x="-346" y="83729"/>
                    <a:pt x="22840" y="124950"/>
                  </a:cubicBezTo>
                  <a:cubicBezTo>
                    <a:pt x="33145" y="145561"/>
                    <a:pt x="44739" y="164883"/>
                    <a:pt x="53756" y="184205"/>
                  </a:cubicBezTo>
                  <a:cubicBezTo>
                    <a:pt x="62773" y="203527"/>
                    <a:pt x="67925" y="221561"/>
                    <a:pt x="70501" y="237019"/>
                  </a:cubicBezTo>
                  <a:cubicBezTo>
                    <a:pt x="73078" y="253765"/>
                    <a:pt x="73078" y="266646"/>
                    <a:pt x="71790" y="276951"/>
                  </a:cubicBezTo>
                  <a:cubicBezTo>
                    <a:pt x="71790" y="285968"/>
                    <a:pt x="70501" y="292409"/>
                    <a:pt x="70501" y="292409"/>
                  </a:cubicBezTo>
                  <a:cubicBezTo>
                    <a:pt x="70501" y="292409"/>
                    <a:pt x="71790" y="287257"/>
                    <a:pt x="74366" y="278240"/>
                  </a:cubicBezTo>
                  <a:cubicBezTo>
                    <a:pt x="76942" y="269223"/>
                    <a:pt x="78230" y="255053"/>
                    <a:pt x="78230" y="238307"/>
                  </a:cubicBezTo>
                  <a:cubicBezTo>
                    <a:pt x="78230" y="221561"/>
                    <a:pt x="73078" y="200951"/>
                    <a:pt x="65349" y="180340"/>
                  </a:cubicBezTo>
                  <a:cubicBezTo>
                    <a:pt x="57620" y="159730"/>
                    <a:pt x="46027" y="140408"/>
                    <a:pt x="35722" y="119798"/>
                  </a:cubicBezTo>
                  <a:cubicBezTo>
                    <a:pt x="15111" y="79865"/>
                    <a:pt x="8671" y="48950"/>
                    <a:pt x="9959" y="28339"/>
                  </a:cubicBezTo>
                  <a:cubicBezTo>
                    <a:pt x="9959" y="18034"/>
                    <a:pt x="11247" y="11593"/>
                    <a:pt x="12535" y="6441"/>
                  </a:cubicBezTo>
                  <a:cubicBezTo>
                    <a:pt x="12535" y="2576"/>
                    <a:pt x="13823" y="0"/>
                    <a:pt x="13823" y="0"/>
                  </a:cubicBezTo>
                  <a:cubicBezTo>
                    <a:pt x="13823" y="0"/>
                    <a:pt x="12535" y="2576"/>
                    <a:pt x="9959" y="6441"/>
                  </a:cubicBezTo>
                  <a:cubicBezTo>
                    <a:pt x="7382" y="10305"/>
                    <a:pt x="4806" y="18034"/>
                    <a:pt x="2230" y="28339"/>
                  </a:cubicBezTo>
                  <a:close/>
                </a:path>
              </a:pathLst>
            </a:custGeom>
            <a:solidFill>
              <a:srgbClr val="644E40"/>
            </a:solidFill>
            <a:ln w="128588"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3150E27A-1E03-825B-F0E1-8591B29FD256}"/>
                </a:ext>
              </a:extLst>
            </p:cNvPr>
            <p:cNvSpPr/>
            <p:nvPr/>
          </p:nvSpPr>
          <p:spPr>
            <a:xfrm>
              <a:off x="4395508" y="2156311"/>
              <a:ext cx="45227" cy="159730"/>
            </a:xfrm>
            <a:custGeom>
              <a:avLst/>
              <a:gdLst>
                <a:gd name="connsiteX0" fmla="*/ 14312 w 45227"/>
                <a:gd name="connsiteY0" fmla="*/ 100475 h 159730"/>
                <a:gd name="connsiteX1" fmla="*/ 45228 w 45227"/>
                <a:gd name="connsiteY1" fmla="*/ 159730 h 159730"/>
                <a:gd name="connsiteX2" fmla="*/ 23329 w 45227"/>
                <a:gd name="connsiteY2" fmla="*/ 100475 h 159730"/>
                <a:gd name="connsiteX3" fmla="*/ 18177 w 45227"/>
                <a:gd name="connsiteY3" fmla="*/ 43797 h 159730"/>
                <a:gd name="connsiteX4" fmla="*/ 11736 w 45227"/>
                <a:gd name="connsiteY4" fmla="*/ 0 h 159730"/>
                <a:gd name="connsiteX5" fmla="*/ 143 w 45227"/>
                <a:gd name="connsiteY5" fmla="*/ 45085 h 159730"/>
                <a:gd name="connsiteX6" fmla="*/ 14312 w 45227"/>
                <a:gd name="connsiteY6" fmla="*/ 101764 h 15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59730">
                  <a:moveTo>
                    <a:pt x="14312" y="100475"/>
                  </a:moveTo>
                  <a:cubicBezTo>
                    <a:pt x="23329" y="123662"/>
                    <a:pt x="36211" y="145561"/>
                    <a:pt x="45228" y="159730"/>
                  </a:cubicBezTo>
                  <a:cubicBezTo>
                    <a:pt x="37499" y="148137"/>
                    <a:pt x="28482" y="123662"/>
                    <a:pt x="23329" y="100475"/>
                  </a:cubicBezTo>
                  <a:cubicBezTo>
                    <a:pt x="18177" y="76001"/>
                    <a:pt x="19465" y="54102"/>
                    <a:pt x="18177" y="43797"/>
                  </a:cubicBezTo>
                  <a:cubicBezTo>
                    <a:pt x="18177" y="24475"/>
                    <a:pt x="16888" y="0"/>
                    <a:pt x="11736" y="0"/>
                  </a:cubicBezTo>
                  <a:cubicBezTo>
                    <a:pt x="6583" y="0"/>
                    <a:pt x="-1146" y="23187"/>
                    <a:pt x="143" y="45085"/>
                  </a:cubicBezTo>
                  <a:cubicBezTo>
                    <a:pt x="143" y="55390"/>
                    <a:pt x="5295" y="78577"/>
                    <a:pt x="14312" y="101764"/>
                  </a:cubicBezTo>
                  <a:close/>
                </a:path>
              </a:pathLst>
            </a:custGeom>
            <a:solidFill>
              <a:srgbClr val="644E40"/>
            </a:solidFill>
            <a:ln w="128588"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87932988-38C3-A4F4-0599-C336975E9C44}"/>
                </a:ext>
              </a:extLst>
            </p:cNvPr>
            <p:cNvSpPr/>
            <p:nvPr/>
          </p:nvSpPr>
          <p:spPr>
            <a:xfrm>
              <a:off x="4431719" y="2567221"/>
              <a:ext cx="143818" cy="116308"/>
            </a:xfrm>
            <a:custGeom>
              <a:avLst/>
              <a:gdLst>
                <a:gd name="connsiteX0" fmla="*/ 6441 w 143818"/>
                <a:gd name="connsiteY0" fmla="*/ 23195 h 116308"/>
                <a:gd name="connsiteX1" fmla="*/ 6441 w 143818"/>
                <a:gd name="connsiteY1" fmla="*/ 23195 h 116308"/>
                <a:gd name="connsiteX2" fmla="*/ 34780 w 143818"/>
                <a:gd name="connsiteY2" fmla="*/ 32212 h 116308"/>
                <a:gd name="connsiteX3" fmla="*/ 77289 w 143818"/>
                <a:gd name="connsiteY3" fmla="*/ 45093 h 116308"/>
                <a:gd name="connsiteX4" fmla="*/ 131391 w 143818"/>
                <a:gd name="connsiteY4" fmla="*/ 106924 h 116308"/>
                <a:gd name="connsiteX5" fmla="*/ 137831 w 143818"/>
                <a:gd name="connsiteY5" fmla="*/ 113365 h 116308"/>
                <a:gd name="connsiteX6" fmla="*/ 142984 w 143818"/>
                <a:gd name="connsiteY6" fmla="*/ 77297 h 116308"/>
                <a:gd name="connsiteX7" fmla="*/ 105628 w 143818"/>
                <a:gd name="connsiteY7" fmla="*/ 18042 h 116308"/>
                <a:gd name="connsiteX8" fmla="*/ 18034 w 143818"/>
                <a:gd name="connsiteY8" fmla="*/ 6449 h 116308"/>
                <a:gd name="connsiteX9" fmla="*/ 0 w 143818"/>
                <a:gd name="connsiteY9" fmla="*/ 15466 h 116308"/>
                <a:gd name="connsiteX10" fmla="*/ 10305 w 143818"/>
                <a:gd name="connsiteY10" fmla="*/ 12890 h 116308"/>
                <a:gd name="connsiteX11" fmla="*/ 72136 w 143818"/>
                <a:gd name="connsiteY11" fmla="*/ 12890 h 116308"/>
                <a:gd name="connsiteX12" fmla="*/ 118509 w 143818"/>
                <a:gd name="connsiteY12" fmla="*/ 47670 h 116308"/>
                <a:gd name="connsiteX13" fmla="*/ 131391 w 143818"/>
                <a:gd name="connsiteY13" fmla="*/ 72144 h 116308"/>
                <a:gd name="connsiteX14" fmla="*/ 115933 w 143818"/>
                <a:gd name="connsiteY14" fmla="*/ 47670 h 116308"/>
                <a:gd name="connsiteX15" fmla="*/ 61831 w 143818"/>
                <a:gd name="connsiteY15" fmla="*/ 16754 h 116308"/>
                <a:gd name="connsiteX16" fmla="*/ 85017 w 143818"/>
                <a:gd name="connsiteY16" fmla="*/ 30924 h 116308"/>
                <a:gd name="connsiteX17" fmla="*/ 88882 w 143818"/>
                <a:gd name="connsiteY17" fmla="*/ 33500 h 116308"/>
                <a:gd name="connsiteX18" fmla="*/ 88882 w 143818"/>
                <a:gd name="connsiteY18" fmla="*/ 33500 h 116308"/>
                <a:gd name="connsiteX19" fmla="*/ 92746 w 143818"/>
                <a:gd name="connsiteY19" fmla="*/ 36076 h 116308"/>
                <a:gd name="connsiteX20" fmla="*/ 104340 w 143818"/>
                <a:gd name="connsiteY20" fmla="*/ 48958 h 116308"/>
                <a:gd name="connsiteX21" fmla="*/ 88882 w 143818"/>
                <a:gd name="connsiteY21" fmla="*/ 34788 h 116308"/>
                <a:gd name="connsiteX22" fmla="*/ 83729 w 143818"/>
                <a:gd name="connsiteY22" fmla="*/ 32212 h 116308"/>
                <a:gd name="connsiteX23" fmla="*/ 45085 w 143818"/>
                <a:gd name="connsiteY23" fmla="*/ 18042 h 116308"/>
                <a:gd name="connsiteX24" fmla="*/ 6441 w 143818"/>
                <a:gd name="connsiteY24" fmla="*/ 25771 h 11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818" h="116308">
                  <a:moveTo>
                    <a:pt x="6441" y="23195"/>
                  </a:moveTo>
                  <a:cubicBezTo>
                    <a:pt x="6441" y="23195"/>
                    <a:pt x="6441" y="23195"/>
                    <a:pt x="6441" y="23195"/>
                  </a:cubicBezTo>
                  <a:cubicBezTo>
                    <a:pt x="12881" y="24483"/>
                    <a:pt x="23187" y="28347"/>
                    <a:pt x="34780" y="32212"/>
                  </a:cubicBezTo>
                  <a:cubicBezTo>
                    <a:pt x="46373" y="36076"/>
                    <a:pt x="60543" y="39941"/>
                    <a:pt x="77289" y="45093"/>
                  </a:cubicBezTo>
                  <a:cubicBezTo>
                    <a:pt x="110780" y="54110"/>
                    <a:pt x="131391" y="81161"/>
                    <a:pt x="131391" y="106924"/>
                  </a:cubicBezTo>
                  <a:cubicBezTo>
                    <a:pt x="131391" y="117230"/>
                    <a:pt x="133967" y="118518"/>
                    <a:pt x="137831" y="113365"/>
                  </a:cubicBezTo>
                  <a:cubicBezTo>
                    <a:pt x="141696" y="108213"/>
                    <a:pt x="145560" y="95331"/>
                    <a:pt x="142984" y="77297"/>
                  </a:cubicBezTo>
                  <a:cubicBezTo>
                    <a:pt x="140408" y="59263"/>
                    <a:pt x="128814" y="34788"/>
                    <a:pt x="105628" y="18042"/>
                  </a:cubicBezTo>
                  <a:cubicBezTo>
                    <a:pt x="82441" y="1296"/>
                    <a:pt x="47661" y="-6432"/>
                    <a:pt x="18034" y="6449"/>
                  </a:cubicBezTo>
                  <a:cubicBezTo>
                    <a:pt x="5153" y="11602"/>
                    <a:pt x="1288" y="15466"/>
                    <a:pt x="0" y="15466"/>
                  </a:cubicBezTo>
                  <a:cubicBezTo>
                    <a:pt x="0" y="15466"/>
                    <a:pt x="3864" y="15466"/>
                    <a:pt x="10305" y="12890"/>
                  </a:cubicBezTo>
                  <a:cubicBezTo>
                    <a:pt x="24475" y="7737"/>
                    <a:pt x="51526" y="5161"/>
                    <a:pt x="72136" y="12890"/>
                  </a:cubicBezTo>
                  <a:cubicBezTo>
                    <a:pt x="92746" y="19330"/>
                    <a:pt x="109492" y="34788"/>
                    <a:pt x="118509" y="47670"/>
                  </a:cubicBezTo>
                  <a:cubicBezTo>
                    <a:pt x="127526" y="61839"/>
                    <a:pt x="131391" y="72144"/>
                    <a:pt x="131391" y="72144"/>
                  </a:cubicBezTo>
                  <a:cubicBezTo>
                    <a:pt x="131391" y="72144"/>
                    <a:pt x="127526" y="60551"/>
                    <a:pt x="115933" y="47670"/>
                  </a:cubicBezTo>
                  <a:cubicBezTo>
                    <a:pt x="104340" y="34788"/>
                    <a:pt x="83729" y="20619"/>
                    <a:pt x="61831" y="16754"/>
                  </a:cubicBezTo>
                  <a:cubicBezTo>
                    <a:pt x="70848" y="20619"/>
                    <a:pt x="78577" y="25771"/>
                    <a:pt x="85017" y="30924"/>
                  </a:cubicBezTo>
                  <a:cubicBezTo>
                    <a:pt x="85017" y="30924"/>
                    <a:pt x="87594" y="32212"/>
                    <a:pt x="88882" y="33500"/>
                  </a:cubicBezTo>
                  <a:cubicBezTo>
                    <a:pt x="88882" y="33500"/>
                    <a:pt x="88882" y="33500"/>
                    <a:pt x="88882" y="33500"/>
                  </a:cubicBezTo>
                  <a:cubicBezTo>
                    <a:pt x="88882" y="33500"/>
                    <a:pt x="91458" y="33500"/>
                    <a:pt x="92746" y="36076"/>
                  </a:cubicBezTo>
                  <a:cubicBezTo>
                    <a:pt x="100475" y="42517"/>
                    <a:pt x="104340" y="48958"/>
                    <a:pt x="104340" y="48958"/>
                  </a:cubicBezTo>
                  <a:cubicBezTo>
                    <a:pt x="104340" y="48958"/>
                    <a:pt x="99187" y="42517"/>
                    <a:pt x="88882" y="34788"/>
                  </a:cubicBezTo>
                  <a:cubicBezTo>
                    <a:pt x="88882" y="34788"/>
                    <a:pt x="85017" y="33500"/>
                    <a:pt x="83729" y="32212"/>
                  </a:cubicBezTo>
                  <a:cubicBezTo>
                    <a:pt x="73424" y="25771"/>
                    <a:pt x="59255" y="19330"/>
                    <a:pt x="45085" y="18042"/>
                  </a:cubicBezTo>
                  <a:cubicBezTo>
                    <a:pt x="27051" y="16754"/>
                    <a:pt x="14170" y="21907"/>
                    <a:pt x="6441" y="25771"/>
                  </a:cubicBezTo>
                  <a:close/>
                </a:path>
              </a:pathLst>
            </a:custGeom>
            <a:solidFill>
              <a:srgbClr val="644E40"/>
            </a:solidFill>
            <a:ln w="128588"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101C5F81-5F7A-3119-487F-103117B68F89}"/>
                </a:ext>
              </a:extLst>
            </p:cNvPr>
            <p:cNvSpPr/>
            <p:nvPr/>
          </p:nvSpPr>
          <p:spPr>
            <a:xfrm>
              <a:off x="4478092" y="1948689"/>
              <a:ext cx="99880" cy="101678"/>
            </a:xfrm>
            <a:custGeom>
              <a:avLst/>
              <a:gdLst>
                <a:gd name="connsiteX0" fmla="*/ 48949 w 99880"/>
                <a:gd name="connsiteY0" fmla="*/ 78808 h 101678"/>
                <a:gd name="connsiteX1" fmla="*/ 18034 w 99880"/>
                <a:gd name="connsiteY1" fmla="*/ 100706 h 101678"/>
                <a:gd name="connsiteX2" fmla="*/ 72136 w 99880"/>
                <a:gd name="connsiteY2" fmla="*/ 73655 h 101678"/>
                <a:gd name="connsiteX3" fmla="*/ 96611 w 99880"/>
                <a:gd name="connsiteY3" fmla="*/ 32435 h 101678"/>
                <a:gd name="connsiteX4" fmla="*/ 91458 w 99880"/>
                <a:gd name="connsiteY4" fmla="*/ 5384 h 101678"/>
                <a:gd name="connsiteX5" fmla="*/ 41221 w 99880"/>
                <a:gd name="connsiteY5" fmla="*/ 49181 h 101678"/>
                <a:gd name="connsiteX6" fmla="*/ 0 w 99880"/>
                <a:gd name="connsiteY6" fmla="*/ 91689 h 101678"/>
                <a:gd name="connsiteX7" fmla="*/ 0 w 99880"/>
                <a:gd name="connsiteY7" fmla="*/ 91689 h 101678"/>
                <a:gd name="connsiteX8" fmla="*/ 27051 w 99880"/>
                <a:gd name="connsiteY8" fmla="*/ 81384 h 101678"/>
                <a:gd name="connsiteX9" fmla="*/ 52814 w 99880"/>
                <a:gd name="connsiteY9" fmla="*/ 59486 h 101678"/>
                <a:gd name="connsiteX10" fmla="*/ 59255 w 99880"/>
                <a:gd name="connsiteY10" fmla="*/ 50469 h 101678"/>
                <a:gd name="connsiteX11" fmla="*/ 37356 w 99880"/>
                <a:gd name="connsiteY11" fmla="*/ 77520 h 101678"/>
                <a:gd name="connsiteX12" fmla="*/ 72136 w 99880"/>
                <a:gd name="connsiteY12" fmla="*/ 47892 h 101678"/>
                <a:gd name="connsiteX13" fmla="*/ 85017 w 99880"/>
                <a:gd name="connsiteY13" fmla="*/ 31147 h 101678"/>
                <a:gd name="connsiteX14" fmla="*/ 76000 w 99880"/>
                <a:gd name="connsiteY14" fmla="*/ 47892 h 101678"/>
                <a:gd name="connsiteX15" fmla="*/ 48949 w 99880"/>
                <a:gd name="connsiteY15" fmla="*/ 77520 h 10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1678">
                  <a:moveTo>
                    <a:pt x="48949" y="78808"/>
                  </a:moveTo>
                  <a:cubicBezTo>
                    <a:pt x="25763" y="96842"/>
                    <a:pt x="-20610" y="104571"/>
                    <a:pt x="18034" y="100706"/>
                  </a:cubicBezTo>
                  <a:cubicBezTo>
                    <a:pt x="39932" y="96842"/>
                    <a:pt x="59255" y="86537"/>
                    <a:pt x="72136" y="73655"/>
                  </a:cubicBezTo>
                  <a:cubicBezTo>
                    <a:pt x="85017" y="60774"/>
                    <a:pt x="92746" y="45316"/>
                    <a:pt x="96611" y="32435"/>
                  </a:cubicBezTo>
                  <a:cubicBezTo>
                    <a:pt x="104340" y="6672"/>
                    <a:pt x="96611" y="-8786"/>
                    <a:pt x="91458" y="5384"/>
                  </a:cubicBezTo>
                  <a:cubicBezTo>
                    <a:pt x="83729" y="23418"/>
                    <a:pt x="66983" y="37587"/>
                    <a:pt x="41221" y="49181"/>
                  </a:cubicBezTo>
                  <a:cubicBezTo>
                    <a:pt x="15458" y="59486"/>
                    <a:pt x="6441" y="82672"/>
                    <a:pt x="0" y="91689"/>
                  </a:cubicBezTo>
                  <a:cubicBezTo>
                    <a:pt x="0" y="91689"/>
                    <a:pt x="0" y="91689"/>
                    <a:pt x="0" y="91689"/>
                  </a:cubicBezTo>
                  <a:cubicBezTo>
                    <a:pt x="6441" y="91689"/>
                    <a:pt x="16746" y="87825"/>
                    <a:pt x="27051" y="81384"/>
                  </a:cubicBezTo>
                  <a:cubicBezTo>
                    <a:pt x="37356" y="74944"/>
                    <a:pt x="46373" y="67215"/>
                    <a:pt x="52814" y="59486"/>
                  </a:cubicBezTo>
                  <a:cubicBezTo>
                    <a:pt x="55390" y="55621"/>
                    <a:pt x="57966" y="53045"/>
                    <a:pt x="59255" y="50469"/>
                  </a:cubicBezTo>
                  <a:cubicBezTo>
                    <a:pt x="56678" y="55621"/>
                    <a:pt x="48949" y="67215"/>
                    <a:pt x="37356" y="77520"/>
                  </a:cubicBezTo>
                  <a:cubicBezTo>
                    <a:pt x="51526" y="69791"/>
                    <a:pt x="63119" y="58198"/>
                    <a:pt x="72136" y="47892"/>
                  </a:cubicBezTo>
                  <a:cubicBezTo>
                    <a:pt x="79865" y="38875"/>
                    <a:pt x="85017" y="31147"/>
                    <a:pt x="85017" y="31147"/>
                  </a:cubicBezTo>
                  <a:cubicBezTo>
                    <a:pt x="85017" y="31147"/>
                    <a:pt x="82441" y="38875"/>
                    <a:pt x="76000" y="47892"/>
                  </a:cubicBezTo>
                  <a:cubicBezTo>
                    <a:pt x="69560" y="58198"/>
                    <a:pt x="60543" y="69791"/>
                    <a:pt x="48949" y="77520"/>
                  </a:cubicBezTo>
                  <a:close/>
                </a:path>
              </a:pathLst>
            </a:custGeom>
            <a:solidFill>
              <a:srgbClr val="644E40"/>
            </a:solidFill>
            <a:ln w="128588"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A3ECFEF0-D055-B8B4-2FA7-F1DD4D81EE79}"/>
                </a:ext>
              </a:extLst>
            </p:cNvPr>
            <p:cNvSpPr/>
            <p:nvPr/>
          </p:nvSpPr>
          <p:spPr>
            <a:xfrm>
              <a:off x="4484533" y="2066059"/>
              <a:ext cx="81152" cy="104659"/>
            </a:xfrm>
            <a:custGeom>
              <a:avLst/>
              <a:gdLst>
                <a:gd name="connsiteX0" fmla="*/ 27051 w 81152"/>
                <a:gd name="connsiteY0" fmla="*/ 16827 h 104659"/>
                <a:gd name="connsiteX1" fmla="*/ 1288 w 81152"/>
                <a:gd name="connsiteY1" fmla="*/ 12963 h 104659"/>
                <a:gd name="connsiteX2" fmla="*/ 1288 w 81152"/>
                <a:gd name="connsiteY2" fmla="*/ 12963 h 104659"/>
                <a:gd name="connsiteX3" fmla="*/ 14170 w 81152"/>
                <a:gd name="connsiteY3" fmla="*/ 29709 h 104659"/>
                <a:gd name="connsiteX4" fmla="*/ 34780 w 81152"/>
                <a:gd name="connsiteY4" fmla="*/ 47743 h 104659"/>
                <a:gd name="connsiteX5" fmla="*/ 68272 w 81152"/>
                <a:gd name="connsiteY5" fmla="*/ 97981 h 104659"/>
                <a:gd name="connsiteX6" fmla="*/ 81153 w 81152"/>
                <a:gd name="connsiteY6" fmla="*/ 74794 h 104659"/>
                <a:gd name="connsiteX7" fmla="*/ 69560 w 81152"/>
                <a:gd name="connsiteY7" fmla="*/ 29709 h 104659"/>
                <a:gd name="connsiteX8" fmla="*/ 14170 w 81152"/>
                <a:gd name="connsiteY8" fmla="*/ 81 h 104659"/>
                <a:gd name="connsiteX9" fmla="*/ 0 w 81152"/>
                <a:gd name="connsiteY9" fmla="*/ 3946 h 104659"/>
                <a:gd name="connsiteX10" fmla="*/ 7729 w 81152"/>
                <a:gd name="connsiteY10" fmla="*/ 3946 h 104659"/>
                <a:gd name="connsiteX11" fmla="*/ 47661 w 81152"/>
                <a:gd name="connsiteY11" fmla="*/ 19404 h 104659"/>
                <a:gd name="connsiteX12" fmla="*/ 68272 w 81152"/>
                <a:gd name="connsiteY12" fmla="*/ 54184 h 104659"/>
                <a:gd name="connsiteX13" fmla="*/ 72136 w 81152"/>
                <a:gd name="connsiteY13" fmla="*/ 72218 h 104659"/>
                <a:gd name="connsiteX14" fmla="*/ 65695 w 81152"/>
                <a:gd name="connsiteY14" fmla="*/ 54184 h 104659"/>
                <a:gd name="connsiteX15" fmla="*/ 38644 w 81152"/>
                <a:gd name="connsiteY15" fmla="*/ 20692 h 104659"/>
                <a:gd name="connsiteX16" fmla="*/ 52814 w 81152"/>
                <a:gd name="connsiteY16" fmla="*/ 41302 h 104659"/>
                <a:gd name="connsiteX17" fmla="*/ 55390 w 81152"/>
                <a:gd name="connsiteY17" fmla="*/ 47743 h 104659"/>
                <a:gd name="connsiteX18" fmla="*/ 51526 w 81152"/>
                <a:gd name="connsiteY18" fmla="*/ 38726 h 104659"/>
                <a:gd name="connsiteX19" fmla="*/ 29627 w 81152"/>
                <a:gd name="connsiteY19" fmla="*/ 16827 h 10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152" h="104659">
                  <a:moveTo>
                    <a:pt x="27051" y="16827"/>
                  </a:moveTo>
                  <a:cubicBezTo>
                    <a:pt x="16746" y="10387"/>
                    <a:pt x="6441" y="11675"/>
                    <a:pt x="1288" y="12963"/>
                  </a:cubicBezTo>
                  <a:cubicBezTo>
                    <a:pt x="1288" y="12963"/>
                    <a:pt x="1288" y="12963"/>
                    <a:pt x="1288" y="12963"/>
                  </a:cubicBezTo>
                  <a:cubicBezTo>
                    <a:pt x="5153" y="16827"/>
                    <a:pt x="9017" y="23268"/>
                    <a:pt x="14170" y="29709"/>
                  </a:cubicBezTo>
                  <a:cubicBezTo>
                    <a:pt x="19322" y="36150"/>
                    <a:pt x="24475" y="42590"/>
                    <a:pt x="34780" y="47743"/>
                  </a:cubicBezTo>
                  <a:cubicBezTo>
                    <a:pt x="56678" y="60624"/>
                    <a:pt x="66983" y="79947"/>
                    <a:pt x="68272" y="97981"/>
                  </a:cubicBezTo>
                  <a:cubicBezTo>
                    <a:pt x="68272" y="113438"/>
                    <a:pt x="79865" y="100557"/>
                    <a:pt x="81153" y="74794"/>
                  </a:cubicBezTo>
                  <a:cubicBezTo>
                    <a:pt x="81153" y="61912"/>
                    <a:pt x="79865" y="45167"/>
                    <a:pt x="69560" y="29709"/>
                  </a:cubicBezTo>
                  <a:cubicBezTo>
                    <a:pt x="59255" y="12963"/>
                    <a:pt x="38644" y="-1207"/>
                    <a:pt x="14170" y="81"/>
                  </a:cubicBezTo>
                  <a:cubicBezTo>
                    <a:pt x="3864" y="81"/>
                    <a:pt x="0" y="2658"/>
                    <a:pt x="0" y="3946"/>
                  </a:cubicBezTo>
                  <a:cubicBezTo>
                    <a:pt x="0" y="3946"/>
                    <a:pt x="2576" y="3946"/>
                    <a:pt x="7729" y="3946"/>
                  </a:cubicBezTo>
                  <a:cubicBezTo>
                    <a:pt x="18034" y="3946"/>
                    <a:pt x="37356" y="9098"/>
                    <a:pt x="47661" y="19404"/>
                  </a:cubicBezTo>
                  <a:cubicBezTo>
                    <a:pt x="57966" y="28421"/>
                    <a:pt x="65695" y="42590"/>
                    <a:pt x="68272" y="54184"/>
                  </a:cubicBezTo>
                  <a:cubicBezTo>
                    <a:pt x="70848" y="64489"/>
                    <a:pt x="72136" y="72218"/>
                    <a:pt x="72136" y="72218"/>
                  </a:cubicBezTo>
                  <a:cubicBezTo>
                    <a:pt x="72136" y="72218"/>
                    <a:pt x="70848" y="64489"/>
                    <a:pt x="65695" y="54184"/>
                  </a:cubicBezTo>
                  <a:cubicBezTo>
                    <a:pt x="60543" y="43878"/>
                    <a:pt x="51526" y="29709"/>
                    <a:pt x="38644" y="20692"/>
                  </a:cubicBezTo>
                  <a:cubicBezTo>
                    <a:pt x="45085" y="27133"/>
                    <a:pt x="50238" y="34861"/>
                    <a:pt x="52814" y="41302"/>
                  </a:cubicBezTo>
                  <a:cubicBezTo>
                    <a:pt x="54102" y="45167"/>
                    <a:pt x="54102" y="45167"/>
                    <a:pt x="55390" y="47743"/>
                  </a:cubicBezTo>
                  <a:cubicBezTo>
                    <a:pt x="55390" y="45167"/>
                    <a:pt x="52814" y="42590"/>
                    <a:pt x="51526" y="38726"/>
                  </a:cubicBezTo>
                  <a:cubicBezTo>
                    <a:pt x="47661" y="30997"/>
                    <a:pt x="39932" y="21980"/>
                    <a:pt x="29627" y="16827"/>
                  </a:cubicBezTo>
                  <a:close/>
                </a:path>
              </a:pathLst>
            </a:custGeom>
            <a:solidFill>
              <a:srgbClr val="644E40"/>
            </a:solidFill>
            <a:ln w="128588"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3FF54A4B-CE43-79C3-9933-58DCBD57D82E}"/>
                </a:ext>
              </a:extLst>
            </p:cNvPr>
            <p:cNvSpPr/>
            <p:nvPr/>
          </p:nvSpPr>
          <p:spPr>
            <a:xfrm>
              <a:off x="4298684" y="2020914"/>
              <a:ext cx="95275" cy="49163"/>
            </a:xfrm>
            <a:custGeom>
              <a:avLst/>
              <a:gdLst>
                <a:gd name="connsiteX0" fmla="*/ 48017 w 95275"/>
                <a:gd name="connsiteY0" fmla="*/ 41362 h 49163"/>
                <a:gd name="connsiteX1" fmla="*/ 71204 w 95275"/>
                <a:gd name="connsiteY1" fmla="*/ 41362 h 49163"/>
                <a:gd name="connsiteX2" fmla="*/ 87949 w 95275"/>
                <a:gd name="connsiteY2" fmla="*/ 33633 h 49163"/>
                <a:gd name="connsiteX3" fmla="*/ 87949 w 95275"/>
                <a:gd name="connsiteY3" fmla="*/ 33633 h 49163"/>
                <a:gd name="connsiteX4" fmla="*/ 68627 w 95275"/>
                <a:gd name="connsiteY4" fmla="*/ 23328 h 49163"/>
                <a:gd name="connsiteX5" fmla="*/ 44153 w 95275"/>
                <a:gd name="connsiteY5" fmla="*/ 23328 h 49163"/>
                <a:gd name="connsiteX6" fmla="*/ 33847 w 95275"/>
                <a:gd name="connsiteY6" fmla="*/ 27193 h 49163"/>
                <a:gd name="connsiteX7" fmla="*/ 42864 w 95275"/>
                <a:gd name="connsiteY7" fmla="*/ 23328 h 49163"/>
                <a:gd name="connsiteX8" fmla="*/ 62187 w 95275"/>
                <a:gd name="connsiteY8" fmla="*/ 18176 h 49163"/>
                <a:gd name="connsiteX9" fmla="*/ 28695 w 95275"/>
                <a:gd name="connsiteY9" fmla="*/ 20752 h 49163"/>
                <a:gd name="connsiteX10" fmla="*/ 14525 w 95275"/>
                <a:gd name="connsiteY10" fmla="*/ 27193 h 49163"/>
                <a:gd name="connsiteX11" fmla="*/ 27407 w 95275"/>
                <a:gd name="connsiteY11" fmla="*/ 18176 h 49163"/>
                <a:gd name="connsiteX12" fmla="*/ 58322 w 95275"/>
                <a:gd name="connsiteY12" fmla="*/ 10447 h 49163"/>
                <a:gd name="connsiteX13" fmla="*/ 87949 w 95275"/>
                <a:gd name="connsiteY13" fmla="*/ 14311 h 49163"/>
                <a:gd name="connsiteX14" fmla="*/ 41576 w 95275"/>
                <a:gd name="connsiteY14" fmla="*/ 1430 h 49163"/>
                <a:gd name="connsiteX15" fmla="*/ 8085 w 95275"/>
                <a:gd name="connsiteY15" fmla="*/ 22040 h 49163"/>
                <a:gd name="connsiteX16" fmla="*/ 5508 w 95275"/>
                <a:gd name="connsiteY16" fmla="*/ 46515 h 49163"/>
                <a:gd name="connsiteX17" fmla="*/ 49305 w 95275"/>
                <a:gd name="connsiteY17" fmla="*/ 40074 h 4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75" h="49163">
                  <a:moveTo>
                    <a:pt x="48017" y="41362"/>
                  </a:moveTo>
                  <a:cubicBezTo>
                    <a:pt x="57034" y="45227"/>
                    <a:pt x="64763" y="43938"/>
                    <a:pt x="71204" y="41362"/>
                  </a:cubicBezTo>
                  <a:cubicBezTo>
                    <a:pt x="77644" y="38786"/>
                    <a:pt x="84085" y="36210"/>
                    <a:pt x="87949" y="33633"/>
                  </a:cubicBezTo>
                  <a:cubicBezTo>
                    <a:pt x="87949" y="33633"/>
                    <a:pt x="87949" y="33633"/>
                    <a:pt x="87949" y="33633"/>
                  </a:cubicBezTo>
                  <a:cubicBezTo>
                    <a:pt x="85373" y="29769"/>
                    <a:pt x="78932" y="24616"/>
                    <a:pt x="68627" y="23328"/>
                  </a:cubicBezTo>
                  <a:cubicBezTo>
                    <a:pt x="59610" y="20752"/>
                    <a:pt x="50593" y="23328"/>
                    <a:pt x="44153" y="23328"/>
                  </a:cubicBezTo>
                  <a:cubicBezTo>
                    <a:pt x="37712" y="25904"/>
                    <a:pt x="33847" y="27193"/>
                    <a:pt x="33847" y="27193"/>
                  </a:cubicBezTo>
                  <a:cubicBezTo>
                    <a:pt x="33847" y="27193"/>
                    <a:pt x="37712" y="24616"/>
                    <a:pt x="42864" y="23328"/>
                  </a:cubicBezTo>
                  <a:cubicBezTo>
                    <a:pt x="48017" y="20752"/>
                    <a:pt x="55746" y="19464"/>
                    <a:pt x="62187" y="18176"/>
                  </a:cubicBezTo>
                  <a:cubicBezTo>
                    <a:pt x="50593" y="15599"/>
                    <a:pt x="37712" y="18176"/>
                    <a:pt x="28695" y="20752"/>
                  </a:cubicBezTo>
                  <a:cubicBezTo>
                    <a:pt x="19678" y="23328"/>
                    <a:pt x="14525" y="27193"/>
                    <a:pt x="14525" y="27193"/>
                  </a:cubicBezTo>
                  <a:cubicBezTo>
                    <a:pt x="14525" y="27193"/>
                    <a:pt x="18390" y="22040"/>
                    <a:pt x="27407" y="18176"/>
                  </a:cubicBezTo>
                  <a:cubicBezTo>
                    <a:pt x="35136" y="14311"/>
                    <a:pt x="46729" y="10447"/>
                    <a:pt x="58322" y="10447"/>
                  </a:cubicBezTo>
                  <a:cubicBezTo>
                    <a:pt x="81509" y="10447"/>
                    <a:pt x="108560" y="37498"/>
                    <a:pt x="87949" y="14311"/>
                  </a:cubicBezTo>
                  <a:cubicBezTo>
                    <a:pt x="73780" y="1430"/>
                    <a:pt x="55746" y="-2435"/>
                    <a:pt x="41576" y="1430"/>
                  </a:cubicBezTo>
                  <a:cubicBezTo>
                    <a:pt x="26119" y="4006"/>
                    <a:pt x="14525" y="13023"/>
                    <a:pt x="8085" y="22040"/>
                  </a:cubicBezTo>
                  <a:cubicBezTo>
                    <a:pt x="-4797" y="40074"/>
                    <a:pt x="356" y="55532"/>
                    <a:pt x="5508" y="46515"/>
                  </a:cubicBezTo>
                  <a:cubicBezTo>
                    <a:pt x="14525" y="34921"/>
                    <a:pt x="31271" y="32345"/>
                    <a:pt x="49305" y="40074"/>
                  </a:cubicBezTo>
                  <a:close/>
                </a:path>
              </a:pathLst>
            </a:custGeom>
            <a:solidFill>
              <a:srgbClr val="644E40"/>
            </a:solidFill>
            <a:ln w="128588"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DC9A65DD-9215-BEE8-0BFB-D41B3FAF9027}"/>
                </a:ext>
              </a:extLst>
            </p:cNvPr>
            <p:cNvSpPr/>
            <p:nvPr/>
          </p:nvSpPr>
          <p:spPr>
            <a:xfrm>
              <a:off x="4293136" y="2602010"/>
              <a:ext cx="393431" cy="1614047"/>
            </a:xfrm>
            <a:custGeom>
              <a:avLst/>
              <a:gdLst>
                <a:gd name="connsiteX0" fmla="*/ 87057 w 393431"/>
                <a:gd name="connsiteY0" fmla="*/ 1601166 h 1614047"/>
                <a:gd name="connsiteX1" fmla="*/ 145023 w 393431"/>
                <a:gd name="connsiteY1" fmla="*/ 1614047 h 1614047"/>
                <a:gd name="connsiteX2" fmla="*/ 235193 w 393431"/>
                <a:gd name="connsiteY2" fmla="*/ 1565098 h 1614047"/>
                <a:gd name="connsiteX3" fmla="*/ 235193 w 393431"/>
                <a:gd name="connsiteY3" fmla="*/ 1480080 h 1614047"/>
                <a:gd name="connsiteX4" fmla="*/ 208142 w 393431"/>
                <a:gd name="connsiteY4" fmla="*/ 1455605 h 1614047"/>
                <a:gd name="connsiteX5" fmla="*/ 178515 w 393431"/>
                <a:gd name="connsiteY5" fmla="*/ 1449164 h 1614047"/>
                <a:gd name="connsiteX6" fmla="*/ 141159 w 393431"/>
                <a:gd name="connsiteY6" fmla="*/ 1463334 h 1614047"/>
                <a:gd name="connsiteX7" fmla="*/ 134718 w 393431"/>
                <a:gd name="connsiteY7" fmla="*/ 1471063 h 1614047"/>
                <a:gd name="connsiteX8" fmla="*/ 132142 w 393431"/>
                <a:gd name="connsiteY8" fmla="*/ 1473639 h 1614047"/>
                <a:gd name="connsiteX9" fmla="*/ 134718 w 393431"/>
                <a:gd name="connsiteY9" fmla="*/ 1471063 h 1614047"/>
                <a:gd name="connsiteX10" fmla="*/ 142447 w 393431"/>
                <a:gd name="connsiteY10" fmla="*/ 1464622 h 1614047"/>
                <a:gd name="connsiteX11" fmla="*/ 178515 w 393431"/>
                <a:gd name="connsiteY11" fmla="*/ 1455605 h 1614047"/>
                <a:gd name="connsiteX12" fmla="*/ 223600 w 393431"/>
                <a:gd name="connsiteY12" fmla="*/ 1485233 h 1614047"/>
                <a:gd name="connsiteX13" fmla="*/ 217159 w 393431"/>
                <a:gd name="connsiteY13" fmla="*/ 1554792 h 1614047"/>
                <a:gd name="connsiteX14" fmla="*/ 142447 w 393431"/>
                <a:gd name="connsiteY14" fmla="*/ 1588284 h 1614047"/>
                <a:gd name="connsiteX15" fmla="*/ 69023 w 393431"/>
                <a:gd name="connsiteY15" fmla="*/ 1541911 h 1614047"/>
                <a:gd name="connsiteX16" fmla="*/ 69023 w 393431"/>
                <a:gd name="connsiteY16" fmla="*/ 1438859 h 1614047"/>
                <a:gd name="connsiteX17" fmla="*/ 120549 w 393431"/>
                <a:gd name="connsiteY17" fmla="*/ 1334520 h 1614047"/>
                <a:gd name="connsiteX18" fmla="*/ 179803 w 393431"/>
                <a:gd name="connsiteY18" fmla="*/ 1235332 h 1614047"/>
                <a:gd name="connsiteX19" fmla="*/ 209430 w 393431"/>
                <a:gd name="connsiteY19" fmla="*/ 1149026 h 1614047"/>
                <a:gd name="connsiteX20" fmla="*/ 209430 w 393431"/>
                <a:gd name="connsiteY20" fmla="*/ 1172213 h 1614047"/>
                <a:gd name="connsiteX21" fmla="*/ 217159 w 393431"/>
                <a:gd name="connsiteY21" fmla="*/ 1205705 h 1614047"/>
                <a:gd name="connsiteX22" fmla="*/ 213295 w 393431"/>
                <a:gd name="connsiteY22" fmla="*/ 1271400 h 1614047"/>
                <a:gd name="connsiteX23" fmla="*/ 214583 w 393431"/>
                <a:gd name="connsiteY23" fmla="*/ 1279129 h 1614047"/>
                <a:gd name="connsiteX24" fmla="*/ 239058 w 393431"/>
                <a:gd name="connsiteY24" fmla="*/ 1261095 h 1614047"/>
                <a:gd name="connsiteX25" fmla="*/ 255804 w 393431"/>
                <a:gd name="connsiteY25" fmla="*/ 1210857 h 1614047"/>
                <a:gd name="connsiteX26" fmla="*/ 235193 w 393431"/>
                <a:gd name="connsiteY26" fmla="*/ 1155467 h 1614047"/>
                <a:gd name="connsiteX27" fmla="*/ 239058 w 393431"/>
                <a:gd name="connsiteY27" fmla="*/ 1158043 h 1614047"/>
                <a:gd name="connsiteX28" fmla="*/ 269973 w 393431"/>
                <a:gd name="connsiteY28" fmla="*/ 1169637 h 1614047"/>
                <a:gd name="connsiteX29" fmla="*/ 318923 w 393431"/>
                <a:gd name="connsiteY29" fmla="*/ 1161908 h 1614047"/>
                <a:gd name="connsiteX30" fmla="*/ 360143 w 393431"/>
                <a:gd name="connsiteY30" fmla="*/ 1124552 h 1614047"/>
                <a:gd name="connsiteX31" fmla="*/ 375601 w 393431"/>
                <a:gd name="connsiteY31" fmla="*/ 1080755 h 1614047"/>
                <a:gd name="connsiteX32" fmla="*/ 375601 w 393431"/>
                <a:gd name="connsiteY32" fmla="*/ 1048551 h 1614047"/>
                <a:gd name="connsiteX33" fmla="*/ 373025 w 393431"/>
                <a:gd name="connsiteY33" fmla="*/ 1036958 h 1614047"/>
                <a:gd name="connsiteX34" fmla="*/ 373025 w 393431"/>
                <a:gd name="connsiteY34" fmla="*/ 1048551 h 1614047"/>
                <a:gd name="connsiteX35" fmla="*/ 369160 w 393431"/>
                <a:gd name="connsiteY35" fmla="*/ 1079466 h 1614047"/>
                <a:gd name="connsiteX36" fmla="*/ 351126 w 393431"/>
                <a:gd name="connsiteY36" fmla="*/ 1118111 h 1614047"/>
                <a:gd name="connsiteX37" fmla="*/ 313770 w 393431"/>
                <a:gd name="connsiteY37" fmla="*/ 1149026 h 1614047"/>
                <a:gd name="connsiteX38" fmla="*/ 242922 w 393431"/>
                <a:gd name="connsiteY38" fmla="*/ 1151603 h 1614047"/>
                <a:gd name="connsiteX39" fmla="*/ 227464 w 393431"/>
                <a:gd name="connsiteY39" fmla="*/ 1143874 h 1614047"/>
                <a:gd name="connsiteX40" fmla="*/ 224888 w 393431"/>
                <a:gd name="connsiteY40" fmla="*/ 1142586 h 1614047"/>
                <a:gd name="connsiteX41" fmla="*/ 221024 w 393431"/>
                <a:gd name="connsiteY41" fmla="*/ 1140009 h 1614047"/>
                <a:gd name="connsiteX42" fmla="*/ 248075 w 393431"/>
                <a:gd name="connsiteY42" fmla="*/ 1133569 h 1614047"/>
                <a:gd name="connsiteX43" fmla="*/ 362719 w 393431"/>
                <a:gd name="connsiteY43" fmla="*/ 1039534 h 1614047"/>
                <a:gd name="connsiteX44" fmla="*/ 391059 w 393431"/>
                <a:gd name="connsiteY44" fmla="*/ 905567 h 1614047"/>
                <a:gd name="connsiteX45" fmla="*/ 312482 w 393431"/>
                <a:gd name="connsiteY45" fmla="*/ 814108 h 1614047"/>
                <a:gd name="connsiteX46" fmla="*/ 257092 w 393431"/>
                <a:gd name="connsiteY46" fmla="*/ 821837 h 1614047"/>
                <a:gd name="connsiteX47" fmla="*/ 221024 w 393431"/>
                <a:gd name="connsiteY47" fmla="*/ 855329 h 1614047"/>
                <a:gd name="connsiteX48" fmla="*/ 213295 w 393431"/>
                <a:gd name="connsiteY48" fmla="*/ 874651 h 1614047"/>
                <a:gd name="connsiteX49" fmla="*/ 213295 w 393431"/>
                <a:gd name="connsiteY49" fmla="*/ 861770 h 1614047"/>
                <a:gd name="connsiteX50" fmla="*/ 175939 w 393431"/>
                <a:gd name="connsiteY50" fmla="*/ 814108 h 1614047"/>
                <a:gd name="connsiteX51" fmla="*/ 154040 w 393431"/>
                <a:gd name="connsiteY51" fmla="*/ 807668 h 1614047"/>
                <a:gd name="connsiteX52" fmla="*/ 175939 w 393431"/>
                <a:gd name="connsiteY52" fmla="*/ 801227 h 1614047"/>
                <a:gd name="connsiteX53" fmla="*/ 213295 w 393431"/>
                <a:gd name="connsiteY53" fmla="*/ 753566 h 1614047"/>
                <a:gd name="connsiteX54" fmla="*/ 213295 w 393431"/>
                <a:gd name="connsiteY54" fmla="*/ 740684 h 1614047"/>
                <a:gd name="connsiteX55" fmla="*/ 221024 w 393431"/>
                <a:gd name="connsiteY55" fmla="*/ 760006 h 1614047"/>
                <a:gd name="connsiteX56" fmla="*/ 257092 w 393431"/>
                <a:gd name="connsiteY56" fmla="*/ 793498 h 1614047"/>
                <a:gd name="connsiteX57" fmla="*/ 312482 w 393431"/>
                <a:gd name="connsiteY57" fmla="*/ 801227 h 1614047"/>
                <a:gd name="connsiteX58" fmla="*/ 391059 w 393431"/>
                <a:gd name="connsiteY58" fmla="*/ 709769 h 1614047"/>
                <a:gd name="connsiteX59" fmla="*/ 362719 w 393431"/>
                <a:gd name="connsiteY59" fmla="*/ 575801 h 1614047"/>
                <a:gd name="connsiteX60" fmla="*/ 248075 w 393431"/>
                <a:gd name="connsiteY60" fmla="*/ 481767 h 1614047"/>
                <a:gd name="connsiteX61" fmla="*/ 221024 w 393431"/>
                <a:gd name="connsiteY61" fmla="*/ 475326 h 1614047"/>
                <a:gd name="connsiteX62" fmla="*/ 224888 w 393431"/>
                <a:gd name="connsiteY62" fmla="*/ 472750 h 1614047"/>
                <a:gd name="connsiteX63" fmla="*/ 227464 w 393431"/>
                <a:gd name="connsiteY63" fmla="*/ 471461 h 1614047"/>
                <a:gd name="connsiteX64" fmla="*/ 242922 w 393431"/>
                <a:gd name="connsiteY64" fmla="*/ 463733 h 1614047"/>
                <a:gd name="connsiteX65" fmla="*/ 313770 w 393431"/>
                <a:gd name="connsiteY65" fmla="*/ 466309 h 1614047"/>
                <a:gd name="connsiteX66" fmla="*/ 351126 w 393431"/>
                <a:gd name="connsiteY66" fmla="*/ 497225 h 1614047"/>
                <a:gd name="connsiteX67" fmla="*/ 369160 w 393431"/>
                <a:gd name="connsiteY67" fmla="*/ 535869 h 1614047"/>
                <a:gd name="connsiteX68" fmla="*/ 373025 w 393431"/>
                <a:gd name="connsiteY68" fmla="*/ 566784 h 1614047"/>
                <a:gd name="connsiteX69" fmla="*/ 373025 w 393431"/>
                <a:gd name="connsiteY69" fmla="*/ 578378 h 1614047"/>
                <a:gd name="connsiteX70" fmla="*/ 375601 w 393431"/>
                <a:gd name="connsiteY70" fmla="*/ 566784 h 1614047"/>
                <a:gd name="connsiteX71" fmla="*/ 375601 w 393431"/>
                <a:gd name="connsiteY71" fmla="*/ 534581 h 1614047"/>
                <a:gd name="connsiteX72" fmla="*/ 360143 w 393431"/>
                <a:gd name="connsiteY72" fmla="*/ 490784 h 1614047"/>
                <a:gd name="connsiteX73" fmla="*/ 318923 w 393431"/>
                <a:gd name="connsiteY73" fmla="*/ 453428 h 1614047"/>
                <a:gd name="connsiteX74" fmla="*/ 269973 w 393431"/>
                <a:gd name="connsiteY74" fmla="*/ 445699 h 1614047"/>
                <a:gd name="connsiteX75" fmla="*/ 239058 w 393431"/>
                <a:gd name="connsiteY75" fmla="*/ 457292 h 1614047"/>
                <a:gd name="connsiteX76" fmla="*/ 235193 w 393431"/>
                <a:gd name="connsiteY76" fmla="*/ 459868 h 1614047"/>
                <a:gd name="connsiteX77" fmla="*/ 255804 w 393431"/>
                <a:gd name="connsiteY77" fmla="*/ 404478 h 1614047"/>
                <a:gd name="connsiteX78" fmla="*/ 239058 w 393431"/>
                <a:gd name="connsiteY78" fmla="*/ 354240 h 1614047"/>
                <a:gd name="connsiteX79" fmla="*/ 214583 w 393431"/>
                <a:gd name="connsiteY79" fmla="*/ 336206 h 1614047"/>
                <a:gd name="connsiteX80" fmla="*/ 213295 w 393431"/>
                <a:gd name="connsiteY80" fmla="*/ 343935 h 1614047"/>
                <a:gd name="connsiteX81" fmla="*/ 217159 w 393431"/>
                <a:gd name="connsiteY81" fmla="*/ 409631 h 1614047"/>
                <a:gd name="connsiteX82" fmla="*/ 209430 w 393431"/>
                <a:gd name="connsiteY82" fmla="*/ 443122 h 1614047"/>
                <a:gd name="connsiteX83" fmla="*/ 209430 w 393431"/>
                <a:gd name="connsiteY83" fmla="*/ 466309 h 1614047"/>
                <a:gd name="connsiteX84" fmla="*/ 179803 w 393431"/>
                <a:gd name="connsiteY84" fmla="*/ 380003 h 1614047"/>
                <a:gd name="connsiteX85" fmla="*/ 120549 w 393431"/>
                <a:gd name="connsiteY85" fmla="*/ 280816 h 1614047"/>
                <a:gd name="connsiteX86" fmla="*/ 69023 w 393431"/>
                <a:gd name="connsiteY86" fmla="*/ 176476 h 1614047"/>
                <a:gd name="connsiteX87" fmla="*/ 69023 w 393431"/>
                <a:gd name="connsiteY87" fmla="*/ 73424 h 1614047"/>
                <a:gd name="connsiteX88" fmla="*/ 142447 w 393431"/>
                <a:gd name="connsiteY88" fmla="*/ 27051 h 1614047"/>
                <a:gd name="connsiteX89" fmla="*/ 217159 w 393431"/>
                <a:gd name="connsiteY89" fmla="*/ 60543 h 1614047"/>
                <a:gd name="connsiteX90" fmla="*/ 223600 w 393431"/>
                <a:gd name="connsiteY90" fmla="*/ 128815 h 1614047"/>
                <a:gd name="connsiteX91" fmla="*/ 178515 w 393431"/>
                <a:gd name="connsiteY91" fmla="*/ 158442 h 1614047"/>
                <a:gd name="connsiteX92" fmla="*/ 142447 w 393431"/>
                <a:gd name="connsiteY92" fmla="*/ 149425 h 1614047"/>
                <a:gd name="connsiteX93" fmla="*/ 134718 w 393431"/>
                <a:gd name="connsiteY93" fmla="*/ 142984 h 1614047"/>
                <a:gd name="connsiteX94" fmla="*/ 132142 w 393431"/>
                <a:gd name="connsiteY94" fmla="*/ 140408 h 1614047"/>
                <a:gd name="connsiteX95" fmla="*/ 134718 w 393431"/>
                <a:gd name="connsiteY95" fmla="*/ 142984 h 1614047"/>
                <a:gd name="connsiteX96" fmla="*/ 141159 w 393431"/>
                <a:gd name="connsiteY96" fmla="*/ 150713 h 1614047"/>
                <a:gd name="connsiteX97" fmla="*/ 178515 w 393431"/>
                <a:gd name="connsiteY97" fmla="*/ 164883 h 1614047"/>
                <a:gd name="connsiteX98" fmla="*/ 208142 w 393431"/>
                <a:gd name="connsiteY98" fmla="*/ 158442 h 1614047"/>
                <a:gd name="connsiteX99" fmla="*/ 235193 w 393431"/>
                <a:gd name="connsiteY99" fmla="*/ 133967 h 1614047"/>
                <a:gd name="connsiteX100" fmla="*/ 235193 w 393431"/>
                <a:gd name="connsiteY100" fmla="*/ 48950 h 1614047"/>
                <a:gd name="connsiteX101" fmla="*/ 145023 w 393431"/>
                <a:gd name="connsiteY101" fmla="*/ 0 h 1614047"/>
                <a:gd name="connsiteX102" fmla="*/ 87057 w 393431"/>
                <a:gd name="connsiteY102" fmla="*/ 12882 h 1614047"/>
                <a:gd name="connsiteX103" fmla="*/ 43260 w 393431"/>
                <a:gd name="connsiteY103" fmla="*/ 59255 h 1614047"/>
                <a:gd name="connsiteX104" fmla="*/ 30379 w 393431"/>
                <a:gd name="connsiteY104" fmla="*/ 121086 h 1614047"/>
                <a:gd name="connsiteX105" fmla="*/ 39396 w 393431"/>
                <a:gd name="connsiteY105" fmla="*/ 184205 h 1614047"/>
                <a:gd name="connsiteX106" fmla="*/ 93498 w 393431"/>
                <a:gd name="connsiteY106" fmla="*/ 298850 h 1614047"/>
                <a:gd name="connsiteX107" fmla="*/ 152752 w 393431"/>
                <a:gd name="connsiteY107" fmla="*/ 394173 h 1614047"/>
                <a:gd name="connsiteX108" fmla="*/ 181091 w 393431"/>
                <a:gd name="connsiteY108" fmla="*/ 463733 h 1614047"/>
                <a:gd name="connsiteX109" fmla="*/ 121837 w 393431"/>
                <a:gd name="connsiteY109" fmla="*/ 440546 h 1614047"/>
                <a:gd name="connsiteX110" fmla="*/ 49701 w 393431"/>
                <a:gd name="connsiteY110" fmla="*/ 449563 h 1614047"/>
                <a:gd name="connsiteX111" fmla="*/ 22650 w 393431"/>
                <a:gd name="connsiteY111" fmla="*/ 476614 h 1614047"/>
                <a:gd name="connsiteX112" fmla="*/ 22650 w 393431"/>
                <a:gd name="connsiteY112" fmla="*/ 499801 h 1614047"/>
                <a:gd name="connsiteX113" fmla="*/ 44548 w 393431"/>
                <a:gd name="connsiteY113" fmla="*/ 499801 h 1614047"/>
                <a:gd name="connsiteX114" fmla="*/ 71599 w 393431"/>
                <a:gd name="connsiteY114" fmla="*/ 488208 h 1614047"/>
                <a:gd name="connsiteX115" fmla="*/ 120549 w 393431"/>
                <a:gd name="connsiteY115" fmla="*/ 462445 h 1614047"/>
                <a:gd name="connsiteX116" fmla="*/ 182379 w 393431"/>
                <a:gd name="connsiteY116" fmla="*/ 465021 h 1614047"/>
                <a:gd name="connsiteX117" fmla="*/ 182379 w 393431"/>
                <a:gd name="connsiteY117" fmla="*/ 468885 h 1614047"/>
                <a:gd name="connsiteX118" fmla="*/ 94786 w 393431"/>
                <a:gd name="connsiteY118" fmla="*/ 492072 h 1614047"/>
                <a:gd name="connsiteX119" fmla="*/ 4616 w 393431"/>
                <a:gd name="connsiteY119" fmla="*/ 609293 h 1614047"/>
                <a:gd name="connsiteX120" fmla="*/ 20073 w 393431"/>
                <a:gd name="connsiteY120" fmla="*/ 732955 h 1614047"/>
                <a:gd name="connsiteX121" fmla="*/ 96074 w 393431"/>
                <a:gd name="connsiteY121" fmla="*/ 801227 h 1614047"/>
                <a:gd name="connsiteX122" fmla="*/ 107667 w 393431"/>
                <a:gd name="connsiteY122" fmla="*/ 802515 h 1614047"/>
                <a:gd name="connsiteX123" fmla="*/ 96074 w 393431"/>
                <a:gd name="connsiteY123" fmla="*/ 803803 h 1614047"/>
                <a:gd name="connsiteX124" fmla="*/ 20073 w 393431"/>
                <a:gd name="connsiteY124" fmla="*/ 872075 h 1614047"/>
                <a:gd name="connsiteX125" fmla="*/ 4616 w 393431"/>
                <a:gd name="connsiteY125" fmla="*/ 995737 h 1614047"/>
                <a:gd name="connsiteX126" fmla="*/ 94786 w 393431"/>
                <a:gd name="connsiteY126" fmla="*/ 1112958 h 1614047"/>
                <a:gd name="connsiteX127" fmla="*/ 182379 w 393431"/>
                <a:gd name="connsiteY127" fmla="*/ 1136145 h 1614047"/>
                <a:gd name="connsiteX128" fmla="*/ 182379 w 393431"/>
                <a:gd name="connsiteY128" fmla="*/ 1140009 h 1614047"/>
                <a:gd name="connsiteX129" fmla="*/ 120549 w 393431"/>
                <a:gd name="connsiteY129" fmla="*/ 1142586 h 1614047"/>
                <a:gd name="connsiteX130" fmla="*/ 71599 w 393431"/>
                <a:gd name="connsiteY130" fmla="*/ 1116823 h 1614047"/>
                <a:gd name="connsiteX131" fmla="*/ 44548 w 393431"/>
                <a:gd name="connsiteY131" fmla="*/ 1105229 h 1614047"/>
                <a:gd name="connsiteX132" fmla="*/ 22650 w 393431"/>
                <a:gd name="connsiteY132" fmla="*/ 1105229 h 1614047"/>
                <a:gd name="connsiteX133" fmla="*/ 22650 w 393431"/>
                <a:gd name="connsiteY133" fmla="*/ 1128416 h 1614047"/>
                <a:gd name="connsiteX134" fmla="*/ 49701 w 393431"/>
                <a:gd name="connsiteY134" fmla="*/ 1155467 h 1614047"/>
                <a:gd name="connsiteX135" fmla="*/ 121837 w 393431"/>
                <a:gd name="connsiteY135" fmla="*/ 1164484 h 1614047"/>
                <a:gd name="connsiteX136" fmla="*/ 181091 w 393431"/>
                <a:gd name="connsiteY136" fmla="*/ 1141298 h 1614047"/>
                <a:gd name="connsiteX137" fmla="*/ 152752 w 393431"/>
                <a:gd name="connsiteY137" fmla="*/ 1210857 h 1614047"/>
                <a:gd name="connsiteX138" fmla="*/ 93498 w 393431"/>
                <a:gd name="connsiteY138" fmla="*/ 1307468 h 1614047"/>
                <a:gd name="connsiteX139" fmla="*/ 39396 w 393431"/>
                <a:gd name="connsiteY139" fmla="*/ 1422114 h 1614047"/>
                <a:gd name="connsiteX140" fmla="*/ 30379 w 393431"/>
                <a:gd name="connsiteY140" fmla="*/ 1485233 h 1614047"/>
                <a:gd name="connsiteX141" fmla="*/ 43260 w 393431"/>
                <a:gd name="connsiteY141" fmla="*/ 1547064 h 1614047"/>
                <a:gd name="connsiteX142" fmla="*/ 87057 w 393431"/>
                <a:gd name="connsiteY142" fmla="*/ 1593437 h 1614047"/>
                <a:gd name="connsiteX143" fmla="*/ 209430 w 393431"/>
                <a:gd name="connsiteY143" fmla="*/ 714921 h 1614047"/>
                <a:gd name="connsiteX144" fmla="*/ 204278 w 393431"/>
                <a:gd name="connsiteY144" fmla="*/ 708480 h 1614047"/>
                <a:gd name="connsiteX145" fmla="*/ 196549 w 393431"/>
                <a:gd name="connsiteY145" fmla="*/ 680141 h 1614047"/>
                <a:gd name="connsiteX146" fmla="*/ 206854 w 393431"/>
                <a:gd name="connsiteY146" fmla="*/ 645361 h 1614047"/>
                <a:gd name="connsiteX147" fmla="*/ 217159 w 393431"/>
                <a:gd name="connsiteY147" fmla="*/ 632480 h 1614047"/>
                <a:gd name="connsiteX148" fmla="*/ 208142 w 393431"/>
                <a:gd name="connsiteY148" fmla="*/ 647938 h 1614047"/>
                <a:gd name="connsiteX149" fmla="*/ 202990 w 393431"/>
                <a:gd name="connsiteY149" fmla="*/ 686582 h 1614047"/>
                <a:gd name="connsiteX150" fmla="*/ 209430 w 393431"/>
                <a:gd name="connsiteY150" fmla="*/ 664683 h 1614047"/>
                <a:gd name="connsiteX151" fmla="*/ 214583 w 393431"/>
                <a:gd name="connsiteY151" fmla="*/ 655666 h 1614047"/>
                <a:gd name="connsiteX152" fmla="*/ 209430 w 393431"/>
                <a:gd name="connsiteY152" fmla="*/ 667260 h 1614047"/>
                <a:gd name="connsiteX153" fmla="*/ 206854 w 393431"/>
                <a:gd name="connsiteY153" fmla="*/ 695599 h 1614047"/>
                <a:gd name="connsiteX154" fmla="*/ 214583 w 393431"/>
                <a:gd name="connsiteY154" fmla="*/ 709769 h 1614047"/>
                <a:gd name="connsiteX155" fmla="*/ 212007 w 393431"/>
                <a:gd name="connsiteY155" fmla="*/ 727803 h 1614047"/>
                <a:gd name="connsiteX156" fmla="*/ 208142 w 393431"/>
                <a:gd name="connsiteY156" fmla="*/ 717497 h 1614047"/>
                <a:gd name="connsiteX157" fmla="*/ 212007 w 393431"/>
                <a:gd name="connsiteY157" fmla="*/ 472750 h 1614047"/>
                <a:gd name="connsiteX158" fmla="*/ 212007 w 393431"/>
                <a:gd name="connsiteY158" fmla="*/ 472750 h 1614047"/>
                <a:gd name="connsiteX159" fmla="*/ 230041 w 393431"/>
                <a:gd name="connsiteY159" fmla="*/ 448275 h 1614047"/>
                <a:gd name="connsiteX160" fmla="*/ 235193 w 393431"/>
                <a:gd name="connsiteY160" fmla="*/ 413495 h 1614047"/>
                <a:gd name="connsiteX161" fmla="*/ 232617 w 393431"/>
                <a:gd name="connsiteY161" fmla="*/ 396749 h 1614047"/>
                <a:gd name="connsiteX162" fmla="*/ 235193 w 393431"/>
                <a:gd name="connsiteY162" fmla="*/ 409631 h 1614047"/>
                <a:gd name="connsiteX163" fmla="*/ 235193 w 393431"/>
                <a:gd name="connsiteY163" fmla="*/ 437970 h 1614047"/>
                <a:gd name="connsiteX164" fmla="*/ 239058 w 393431"/>
                <a:gd name="connsiteY164" fmla="*/ 390308 h 1614047"/>
                <a:gd name="connsiteX165" fmla="*/ 233905 w 393431"/>
                <a:gd name="connsiteY165" fmla="*/ 368410 h 1614047"/>
                <a:gd name="connsiteX166" fmla="*/ 241634 w 393431"/>
                <a:gd name="connsiteY166" fmla="*/ 387732 h 1614047"/>
                <a:gd name="connsiteX167" fmla="*/ 244210 w 393431"/>
                <a:gd name="connsiteY167" fmla="*/ 431529 h 1614047"/>
                <a:gd name="connsiteX168" fmla="*/ 219736 w 393431"/>
                <a:gd name="connsiteY168" fmla="*/ 479190 h 1614047"/>
                <a:gd name="connsiteX169" fmla="*/ 213295 w 393431"/>
                <a:gd name="connsiteY169" fmla="*/ 477902 h 1614047"/>
                <a:gd name="connsiteX170" fmla="*/ 213295 w 393431"/>
                <a:gd name="connsiteY170" fmla="*/ 472750 h 1614047"/>
                <a:gd name="connsiteX171" fmla="*/ 105091 w 393431"/>
                <a:gd name="connsiteY171" fmla="*/ 785769 h 1614047"/>
                <a:gd name="connsiteX172" fmla="*/ 47124 w 393431"/>
                <a:gd name="connsiteY172" fmla="*/ 726514 h 1614047"/>
                <a:gd name="connsiteX173" fmla="*/ 38107 w 393431"/>
                <a:gd name="connsiteY173" fmla="*/ 624751 h 1614047"/>
                <a:gd name="connsiteX174" fmla="*/ 111532 w 393431"/>
                <a:gd name="connsiteY174" fmla="*/ 532004 h 1614047"/>
                <a:gd name="connsiteX175" fmla="*/ 187532 w 393431"/>
                <a:gd name="connsiteY175" fmla="*/ 513970 h 1614047"/>
                <a:gd name="connsiteX176" fmla="*/ 182379 w 393431"/>
                <a:gd name="connsiteY176" fmla="*/ 555191 h 1614047"/>
                <a:gd name="connsiteX177" fmla="*/ 148888 w 393431"/>
                <a:gd name="connsiteY177" fmla="*/ 597700 h 1614047"/>
                <a:gd name="connsiteX178" fmla="*/ 108955 w 393431"/>
                <a:gd name="connsiteY178" fmla="*/ 604141 h 1614047"/>
                <a:gd name="connsiteX179" fmla="*/ 81904 w 393431"/>
                <a:gd name="connsiteY179" fmla="*/ 591259 h 1614047"/>
                <a:gd name="connsiteX180" fmla="*/ 69023 w 393431"/>
                <a:gd name="connsiteY180" fmla="*/ 570649 h 1614047"/>
                <a:gd name="connsiteX181" fmla="*/ 78040 w 393431"/>
                <a:gd name="connsiteY181" fmla="*/ 595124 h 1614047"/>
                <a:gd name="connsiteX182" fmla="*/ 105091 w 393431"/>
                <a:gd name="connsiteY182" fmla="*/ 615734 h 1614047"/>
                <a:gd name="connsiteX183" fmla="*/ 156617 w 393431"/>
                <a:gd name="connsiteY183" fmla="*/ 614446 h 1614047"/>
                <a:gd name="connsiteX184" fmla="*/ 205566 w 393431"/>
                <a:gd name="connsiteY184" fmla="*/ 565496 h 1614047"/>
                <a:gd name="connsiteX185" fmla="*/ 215871 w 393431"/>
                <a:gd name="connsiteY185" fmla="*/ 516547 h 1614047"/>
                <a:gd name="connsiteX186" fmla="*/ 239058 w 393431"/>
                <a:gd name="connsiteY186" fmla="*/ 519123 h 1614047"/>
                <a:gd name="connsiteX187" fmla="*/ 338245 w 393431"/>
                <a:gd name="connsiteY187" fmla="*/ 596412 h 1614047"/>
                <a:gd name="connsiteX188" fmla="*/ 367872 w 393431"/>
                <a:gd name="connsiteY188" fmla="*/ 709769 h 1614047"/>
                <a:gd name="connsiteX189" fmla="*/ 308617 w 393431"/>
                <a:gd name="connsiteY189" fmla="*/ 787057 h 1614047"/>
                <a:gd name="connsiteX190" fmla="*/ 232617 w 393431"/>
                <a:gd name="connsiteY190" fmla="*/ 757430 h 1614047"/>
                <a:gd name="connsiteX191" fmla="*/ 226176 w 393431"/>
                <a:gd name="connsiteY191" fmla="*/ 699463 h 1614047"/>
                <a:gd name="connsiteX192" fmla="*/ 226176 w 393431"/>
                <a:gd name="connsiteY192" fmla="*/ 698175 h 1614047"/>
                <a:gd name="connsiteX193" fmla="*/ 226176 w 393431"/>
                <a:gd name="connsiteY193" fmla="*/ 696887 h 1614047"/>
                <a:gd name="connsiteX194" fmla="*/ 226176 w 393431"/>
                <a:gd name="connsiteY194" fmla="*/ 691735 h 1614047"/>
                <a:gd name="connsiteX195" fmla="*/ 255804 w 393431"/>
                <a:gd name="connsiteY195" fmla="*/ 656955 h 1614047"/>
                <a:gd name="connsiteX196" fmla="*/ 267397 w 393431"/>
                <a:gd name="connsiteY196" fmla="*/ 651802 h 1614047"/>
                <a:gd name="connsiteX197" fmla="*/ 271261 w 393431"/>
                <a:gd name="connsiteY197" fmla="*/ 650514 h 1614047"/>
                <a:gd name="connsiteX198" fmla="*/ 267397 w 393431"/>
                <a:gd name="connsiteY198" fmla="*/ 650514 h 1614047"/>
                <a:gd name="connsiteX199" fmla="*/ 255804 w 393431"/>
                <a:gd name="connsiteY199" fmla="*/ 655666 h 1614047"/>
                <a:gd name="connsiteX200" fmla="*/ 226176 w 393431"/>
                <a:gd name="connsiteY200" fmla="*/ 684006 h 1614047"/>
                <a:gd name="connsiteX201" fmla="*/ 226176 w 393431"/>
                <a:gd name="connsiteY201" fmla="*/ 671124 h 1614047"/>
                <a:gd name="connsiteX202" fmla="*/ 239058 w 393431"/>
                <a:gd name="connsiteY202" fmla="*/ 622175 h 1614047"/>
                <a:gd name="connsiteX203" fmla="*/ 239058 w 393431"/>
                <a:gd name="connsiteY203" fmla="*/ 615734 h 1614047"/>
                <a:gd name="connsiteX204" fmla="*/ 214583 w 393431"/>
                <a:gd name="connsiteY204" fmla="*/ 623463 h 1614047"/>
                <a:gd name="connsiteX205" fmla="*/ 190108 w 393431"/>
                <a:gd name="connsiteY205" fmla="*/ 659531 h 1614047"/>
                <a:gd name="connsiteX206" fmla="*/ 193973 w 393431"/>
                <a:gd name="connsiteY206" fmla="*/ 694311 h 1614047"/>
                <a:gd name="connsiteX207" fmla="*/ 191396 w 393431"/>
                <a:gd name="connsiteY207" fmla="*/ 693023 h 1614047"/>
                <a:gd name="connsiteX208" fmla="*/ 195261 w 393431"/>
                <a:gd name="connsiteY208" fmla="*/ 696887 h 1614047"/>
                <a:gd name="connsiteX209" fmla="*/ 202990 w 393431"/>
                <a:gd name="connsiteY209" fmla="*/ 713633 h 1614047"/>
                <a:gd name="connsiteX210" fmla="*/ 205566 w 393431"/>
                <a:gd name="connsiteY210" fmla="*/ 716209 h 1614047"/>
                <a:gd name="connsiteX211" fmla="*/ 205566 w 393431"/>
                <a:gd name="connsiteY211" fmla="*/ 718786 h 1614047"/>
                <a:gd name="connsiteX212" fmla="*/ 205566 w 393431"/>
                <a:gd name="connsiteY212" fmla="*/ 754854 h 1614047"/>
                <a:gd name="connsiteX213" fmla="*/ 170786 w 393431"/>
                <a:gd name="connsiteY213" fmla="*/ 789634 h 1614047"/>
                <a:gd name="connsiteX214" fmla="*/ 106379 w 393431"/>
                <a:gd name="connsiteY214" fmla="*/ 787057 h 1614047"/>
                <a:gd name="connsiteX215" fmla="*/ 215871 w 393431"/>
                <a:gd name="connsiteY215" fmla="*/ 913296 h 1614047"/>
                <a:gd name="connsiteX216" fmla="*/ 208142 w 393431"/>
                <a:gd name="connsiteY216" fmla="*/ 927465 h 1614047"/>
                <a:gd name="connsiteX217" fmla="*/ 210719 w 393431"/>
                <a:gd name="connsiteY217" fmla="*/ 955804 h 1614047"/>
                <a:gd name="connsiteX218" fmla="*/ 215871 w 393431"/>
                <a:gd name="connsiteY218" fmla="*/ 967398 h 1614047"/>
                <a:gd name="connsiteX219" fmla="*/ 210719 w 393431"/>
                <a:gd name="connsiteY219" fmla="*/ 958381 h 1614047"/>
                <a:gd name="connsiteX220" fmla="*/ 204278 w 393431"/>
                <a:gd name="connsiteY220" fmla="*/ 936482 h 1614047"/>
                <a:gd name="connsiteX221" fmla="*/ 209430 w 393431"/>
                <a:gd name="connsiteY221" fmla="*/ 975127 h 1614047"/>
                <a:gd name="connsiteX222" fmla="*/ 218447 w 393431"/>
                <a:gd name="connsiteY222" fmla="*/ 990584 h 1614047"/>
                <a:gd name="connsiteX223" fmla="*/ 208142 w 393431"/>
                <a:gd name="connsiteY223" fmla="*/ 977703 h 1614047"/>
                <a:gd name="connsiteX224" fmla="*/ 197837 w 393431"/>
                <a:gd name="connsiteY224" fmla="*/ 942923 h 1614047"/>
                <a:gd name="connsiteX225" fmla="*/ 205566 w 393431"/>
                <a:gd name="connsiteY225" fmla="*/ 914584 h 1614047"/>
                <a:gd name="connsiteX226" fmla="*/ 210719 w 393431"/>
                <a:gd name="connsiteY226" fmla="*/ 908143 h 1614047"/>
                <a:gd name="connsiteX227" fmla="*/ 214583 w 393431"/>
                <a:gd name="connsiteY227" fmla="*/ 897838 h 1614047"/>
                <a:gd name="connsiteX228" fmla="*/ 217159 w 393431"/>
                <a:gd name="connsiteY228" fmla="*/ 915872 h 1614047"/>
                <a:gd name="connsiteX229" fmla="*/ 111532 w 393431"/>
                <a:gd name="connsiteY229" fmla="*/ 1088484 h 1614047"/>
                <a:gd name="connsiteX230" fmla="*/ 38107 w 393431"/>
                <a:gd name="connsiteY230" fmla="*/ 995737 h 1614047"/>
                <a:gd name="connsiteX231" fmla="*/ 47124 w 393431"/>
                <a:gd name="connsiteY231" fmla="*/ 893974 h 1614047"/>
                <a:gd name="connsiteX232" fmla="*/ 105091 w 393431"/>
                <a:gd name="connsiteY232" fmla="*/ 834719 h 1614047"/>
                <a:gd name="connsiteX233" fmla="*/ 169498 w 393431"/>
                <a:gd name="connsiteY233" fmla="*/ 832143 h 1614047"/>
                <a:gd name="connsiteX234" fmla="*/ 204278 w 393431"/>
                <a:gd name="connsiteY234" fmla="*/ 866922 h 1614047"/>
                <a:gd name="connsiteX235" fmla="*/ 204278 w 393431"/>
                <a:gd name="connsiteY235" fmla="*/ 902991 h 1614047"/>
                <a:gd name="connsiteX236" fmla="*/ 204278 w 393431"/>
                <a:gd name="connsiteY236" fmla="*/ 905567 h 1614047"/>
                <a:gd name="connsiteX237" fmla="*/ 201702 w 393431"/>
                <a:gd name="connsiteY237" fmla="*/ 908143 h 1614047"/>
                <a:gd name="connsiteX238" fmla="*/ 193973 w 393431"/>
                <a:gd name="connsiteY238" fmla="*/ 924889 h 1614047"/>
                <a:gd name="connsiteX239" fmla="*/ 190108 w 393431"/>
                <a:gd name="connsiteY239" fmla="*/ 928754 h 1614047"/>
                <a:gd name="connsiteX240" fmla="*/ 192685 w 393431"/>
                <a:gd name="connsiteY240" fmla="*/ 927465 h 1614047"/>
                <a:gd name="connsiteX241" fmla="*/ 188820 w 393431"/>
                <a:gd name="connsiteY241" fmla="*/ 962245 h 1614047"/>
                <a:gd name="connsiteX242" fmla="*/ 213295 w 393431"/>
                <a:gd name="connsiteY242" fmla="*/ 998313 h 1614047"/>
                <a:gd name="connsiteX243" fmla="*/ 237770 w 393431"/>
                <a:gd name="connsiteY243" fmla="*/ 1006042 h 1614047"/>
                <a:gd name="connsiteX244" fmla="*/ 237770 w 393431"/>
                <a:gd name="connsiteY244" fmla="*/ 999601 h 1614047"/>
                <a:gd name="connsiteX245" fmla="*/ 224888 w 393431"/>
                <a:gd name="connsiteY245" fmla="*/ 950652 h 1614047"/>
                <a:gd name="connsiteX246" fmla="*/ 224888 w 393431"/>
                <a:gd name="connsiteY246" fmla="*/ 937771 h 1614047"/>
                <a:gd name="connsiteX247" fmla="*/ 254515 w 393431"/>
                <a:gd name="connsiteY247" fmla="*/ 966110 h 1614047"/>
                <a:gd name="connsiteX248" fmla="*/ 266109 w 393431"/>
                <a:gd name="connsiteY248" fmla="*/ 971262 h 1614047"/>
                <a:gd name="connsiteX249" fmla="*/ 269973 w 393431"/>
                <a:gd name="connsiteY249" fmla="*/ 971262 h 1614047"/>
                <a:gd name="connsiteX250" fmla="*/ 266109 w 393431"/>
                <a:gd name="connsiteY250" fmla="*/ 969974 h 1614047"/>
                <a:gd name="connsiteX251" fmla="*/ 254515 w 393431"/>
                <a:gd name="connsiteY251" fmla="*/ 964821 h 1614047"/>
                <a:gd name="connsiteX252" fmla="*/ 224888 w 393431"/>
                <a:gd name="connsiteY252" fmla="*/ 930041 h 1614047"/>
                <a:gd name="connsiteX253" fmla="*/ 224888 w 393431"/>
                <a:gd name="connsiteY253" fmla="*/ 924889 h 1614047"/>
                <a:gd name="connsiteX254" fmla="*/ 224888 w 393431"/>
                <a:gd name="connsiteY254" fmla="*/ 923601 h 1614047"/>
                <a:gd name="connsiteX255" fmla="*/ 224888 w 393431"/>
                <a:gd name="connsiteY255" fmla="*/ 922313 h 1614047"/>
                <a:gd name="connsiteX256" fmla="*/ 231329 w 393431"/>
                <a:gd name="connsiteY256" fmla="*/ 864346 h 1614047"/>
                <a:gd name="connsiteX257" fmla="*/ 307329 w 393431"/>
                <a:gd name="connsiteY257" fmla="*/ 834719 h 1614047"/>
                <a:gd name="connsiteX258" fmla="*/ 366584 w 393431"/>
                <a:gd name="connsiteY258" fmla="*/ 912007 h 1614047"/>
                <a:gd name="connsiteX259" fmla="*/ 336957 w 393431"/>
                <a:gd name="connsiteY259" fmla="*/ 1025364 h 1614047"/>
                <a:gd name="connsiteX260" fmla="*/ 237770 w 393431"/>
                <a:gd name="connsiteY260" fmla="*/ 1102653 h 1614047"/>
                <a:gd name="connsiteX261" fmla="*/ 214583 w 393431"/>
                <a:gd name="connsiteY261" fmla="*/ 1105229 h 1614047"/>
                <a:gd name="connsiteX262" fmla="*/ 204278 w 393431"/>
                <a:gd name="connsiteY262" fmla="*/ 1056280 h 1614047"/>
                <a:gd name="connsiteX263" fmla="*/ 155328 w 393431"/>
                <a:gd name="connsiteY263" fmla="*/ 1007330 h 1614047"/>
                <a:gd name="connsiteX264" fmla="*/ 103803 w 393431"/>
                <a:gd name="connsiteY264" fmla="*/ 1006042 h 1614047"/>
                <a:gd name="connsiteX265" fmla="*/ 76752 w 393431"/>
                <a:gd name="connsiteY265" fmla="*/ 1026652 h 1614047"/>
                <a:gd name="connsiteX266" fmla="*/ 67735 w 393431"/>
                <a:gd name="connsiteY266" fmla="*/ 1051127 h 1614047"/>
                <a:gd name="connsiteX267" fmla="*/ 80616 w 393431"/>
                <a:gd name="connsiteY267" fmla="*/ 1030517 h 1614047"/>
                <a:gd name="connsiteX268" fmla="*/ 107667 w 393431"/>
                <a:gd name="connsiteY268" fmla="*/ 1017635 h 1614047"/>
                <a:gd name="connsiteX269" fmla="*/ 147600 w 393431"/>
                <a:gd name="connsiteY269" fmla="*/ 1024076 h 1614047"/>
                <a:gd name="connsiteX270" fmla="*/ 181091 w 393431"/>
                <a:gd name="connsiteY270" fmla="*/ 1066585 h 1614047"/>
                <a:gd name="connsiteX271" fmla="*/ 186244 w 393431"/>
                <a:gd name="connsiteY271" fmla="*/ 1107806 h 1614047"/>
                <a:gd name="connsiteX272" fmla="*/ 110243 w 393431"/>
                <a:gd name="connsiteY272" fmla="*/ 1089772 h 1614047"/>
                <a:gd name="connsiteX273" fmla="*/ 221024 w 393431"/>
                <a:gd name="connsiteY273" fmla="*/ 1141298 h 1614047"/>
                <a:gd name="connsiteX274" fmla="*/ 245498 w 393431"/>
                <a:gd name="connsiteY274" fmla="*/ 1188959 h 1614047"/>
                <a:gd name="connsiteX275" fmla="*/ 242922 w 393431"/>
                <a:gd name="connsiteY275" fmla="*/ 1232756 h 1614047"/>
                <a:gd name="connsiteX276" fmla="*/ 235193 w 393431"/>
                <a:gd name="connsiteY276" fmla="*/ 1252078 h 1614047"/>
                <a:gd name="connsiteX277" fmla="*/ 240346 w 393431"/>
                <a:gd name="connsiteY277" fmla="*/ 1230180 h 1614047"/>
                <a:gd name="connsiteX278" fmla="*/ 236481 w 393431"/>
                <a:gd name="connsiteY278" fmla="*/ 1182518 h 1614047"/>
                <a:gd name="connsiteX279" fmla="*/ 236481 w 393431"/>
                <a:gd name="connsiteY279" fmla="*/ 1210857 h 1614047"/>
                <a:gd name="connsiteX280" fmla="*/ 233905 w 393431"/>
                <a:gd name="connsiteY280" fmla="*/ 1223739 h 1614047"/>
                <a:gd name="connsiteX281" fmla="*/ 236481 w 393431"/>
                <a:gd name="connsiteY281" fmla="*/ 1206993 h 1614047"/>
                <a:gd name="connsiteX282" fmla="*/ 231329 w 393431"/>
                <a:gd name="connsiteY282" fmla="*/ 1172213 h 1614047"/>
                <a:gd name="connsiteX283" fmla="*/ 213295 w 393431"/>
                <a:gd name="connsiteY283" fmla="*/ 1147738 h 1614047"/>
                <a:gd name="connsiteX284" fmla="*/ 213295 w 393431"/>
                <a:gd name="connsiteY284" fmla="*/ 1147738 h 1614047"/>
                <a:gd name="connsiteX285" fmla="*/ 213295 w 393431"/>
                <a:gd name="connsiteY285" fmla="*/ 1142586 h 1614047"/>
                <a:gd name="connsiteX286" fmla="*/ 219736 w 393431"/>
                <a:gd name="connsiteY286" fmla="*/ 1141298 h 161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393431" h="1614047">
                  <a:moveTo>
                    <a:pt x="87057" y="1601166"/>
                  </a:moveTo>
                  <a:cubicBezTo>
                    <a:pt x="105091" y="1610183"/>
                    <a:pt x="125701" y="1614047"/>
                    <a:pt x="145023" y="1614047"/>
                  </a:cubicBezTo>
                  <a:cubicBezTo>
                    <a:pt x="182379" y="1614047"/>
                    <a:pt x="217159" y="1593437"/>
                    <a:pt x="235193" y="1565098"/>
                  </a:cubicBezTo>
                  <a:cubicBezTo>
                    <a:pt x="251939" y="1535470"/>
                    <a:pt x="249363" y="1503267"/>
                    <a:pt x="235193" y="1480080"/>
                  </a:cubicBezTo>
                  <a:cubicBezTo>
                    <a:pt x="228753" y="1468487"/>
                    <a:pt x="218447" y="1460758"/>
                    <a:pt x="208142" y="1455605"/>
                  </a:cubicBezTo>
                  <a:cubicBezTo>
                    <a:pt x="197837" y="1450453"/>
                    <a:pt x="187532" y="1449164"/>
                    <a:pt x="178515" y="1449164"/>
                  </a:cubicBezTo>
                  <a:cubicBezTo>
                    <a:pt x="160481" y="1449164"/>
                    <a:pt x="147600" y="1456893"/>
                    <a:pt x="141159" y="1463334"/>
                  </a:cubicBezTo>
                  <a:cubicBezTo>
                    <a:pt x="137294" y="1465910"/>
                    <a:pt x="136006" y="1468487"/>
                    <a:pt x="134718" y="1471063"/>
                  </a:cubicBezTo>
                  <a:cubicBezTo>
                    <a:pt x="133430" y="1472351"/>
                    <a:pt x="132142" y="1473639"/>
                    <a:pt x="132142" y="1473639"/>
                  </a:cubicBezTo>
                  <a:cubicBezTo>
                    <a:pt x="132142" y="1473639"/>
                    <a:pt x="132142" y="1473639"/>
                    <a:pt x="134718" y="1471063"/>
                  </a:cubicBezTo>
                  <a:cubicBezTo>
                    <a:pt x="136006" y="1469775"/>
                    <a:pt x="138583" y="1467198"/>
                    <a:pt x="142447" y="1464622"/>
                  </a:cubicBezTo>
                  <a:cubicBezTo>
                    <a:pt x="150176" y="1459470"/>
                    <a:pt x="161769" y="1454317"/>
                    <a:pt x="178515" y="1455605"/>
                  </a:cubicBezTo>
                  <a:cubicBezTo>
                    <a:pt x="193973" y="1455605"/>
                    <a:pt x="214583" y="1465910"/>
                    <a:pt x="223600" y="1485233"/>
                  </a:cubicBezTo>
                  <a:cubicBezTo>
                    <a:pt x="233905" y="1504555"/>
                    <a:pt x="232617" y="1532894"/>
                    <a:pt x="217159" y="1554792"/>
                  </a:cubicBezTo>
                  <a:cubicBezTo>
                    <a:pt x="201702" y="1576691"/>
                    <a:pt x="173362" y="1589572"/>
                    <a:pt x="142447" y="1588284"/>
                  </a:cubicBezTo>
                  <a:cubicBezTo>
                    <a:pt x="111532" y="1588284"/>
                    <a:pt x="80616" y="1571538"/>
                    <a:pt x="69023" y="1541911"/>
                  </a:cubicBezTo>
                  <a:cubicBezTo>
                    <a:pt x="57430" y="1512284"/>
                    <a:pt x="60006" y="1473639"/>
                    <a:pt x="69023" y="1438859"/>
                  </a:cubicBezTo>
                  <a:cubicBezTo>
                    <a:pt x="79328" y="1402791"/>
                    <a:pt x="98650" y="1368011"/>
                    <a:pt x="120549" y="1334520"/>
                  </a:cubicBezTo>
                  <a:cubicBezTo>
                    <a:pt x="142447" y="1299740"/>
                    <a:pt x="163057" y="1267536"/>
                    <a:pt x="179803" y="1235332"/>
                  </a:cubicBezTo>
                  <a:cubicBezTo>
                    <a:pt x="193973" y="1205705"/>
                    <a:pt x="204278" y="1177366"/>
                    <a:pt x="209430" y="1149026"/>
                  </a:cubicBezTo>
                  <a:cubicBezTo>
                    <a:pt x="209430" y="1154179"/>
                    <a:pt x="209430" y="1163196"/>
                    <a:pt x="209430" y="1172213"/>
                  </a:cubicBezTo>
                  <a:cubicBezTo>
                    <a:pt x="209430" y="1182518"/>
                    <a:pt x="210719" y="1192823"/>
                    <a:pt x="217159" y="1205705"/>
                  </a:cubicBezTo>
                  <a:cubicBezTo>
                    <a:pt x="228753" y="1231468"/>
                    <a:pt x="226176" y="1255943"/>
                    <a:pt x="213295" y="1271400"/>
                  </a:cubicBezTo>
                  <a:cubicBezTo>
                    <a:pt x="208142" y="1277841"/>
                    <a:pt x="209430" y="1279129"/>
                    <a:pt x="214583" y="1279129"/>
                  </a:cubicBezTo>
                  <a:cubicBezTo>
                    <a:pt x="219736" y="1279129"/>
                    <a:pt x="230041" y="1272688"/>
                    <a:pt x="239058" y="1261095"/>
                  </a:cubicBezTo>
                  <a:cubicBezTo>
                    <a:pt x="248075" y="1249502"/>
                    <a:pt x="255804" y="1231468"/>
                    <a:pt x="255804" y="1210857"/>
                  </a:cubicBezTo>
                  <a:cubicBezTo>
                    <a:pt x="255804" y="1192823"/>
                    <a:pt x="248075" y="1172213"/>
                    <a:pt x="235193" y="1155467"/>
                  </a:cubicBezTo>
                  <a:cubicBezTo>
                    <a:pt x="236481" y="1155467"/>
                    <a:pt x="236481" y="1158043"/>
                    <a:pt x="239058" y="1158043"/>
                  </a:cubicBezTo>
                  <a:cubicBezTo>
                    <a:pt x="246787" y="1163196"/>
                    <a:pt x="255804" y="1167060"/>
                    <a:pt x="269973" y="1169637"/>
                  </a:cubicBezTo>
                  <a:cubicBezTo>
                    <a:pt x="282855" y="1172213"/>
                    <a:pt x="300889" y="1169637"/>
                    <a:pt x="318923" y="1161908"/>
                  </a:cubicBezTo>
                  <a:cubicBezTo>
                    <a:pt x="336957" y="1154179"/>
                    <a:pt x="351126" y="1140009"/>
                    <a:pt x="360143" y="1124552"/>
                  </a:cubicBezTo>
                  <a:cubicBezTo>
                    <a:pt x="369160" y="1109094"/>
                    <a:pt x="374313" y="1093636"/>
                    <a:pt x="375601" y="1080755"/>
                  </a:cubicBezTo>
                  <a:cubicBezTo>
                    <a:pt x="376889" y="1067873"/>
                    <a:pt x="375601" y="1056280"/>
                    <a:pt x="375601" y="1048551"/>
                  </a:cubicBezTo>
                  <a:cubicBezTo>
                    <a:pt x="374313" y="1040822"/>
                    <a:pt x="373025" y="1036958"/>
                    <a:pt x="373025" y="1036958"/>
                  </a:cubicBezTo>
                  <a:cubicBezTo>
                    <a:pt x="373025" y="1036958"/>
                    <a:pt x="373025" y="1040822"/>
                    <a:pt x="373025" y="1048551"/>
                  </a:cubicBezTo>
                  <a:cubicBezTo>
                    <a:pt x="373025" y="1056280"/>
                    <a:pt x="373025" y="1066585"/>
                    <a:pt x="369160" y="1079466"/>
                  </a:cubicBezTo>
                  <a:cubicBezTo>
                    <a:pt x="366584" y="1092348"/>
                    <a:pt x="360143" y="1105229"/>
                    <a:pt x="351126" y="1118111"/>
                  </a:cubicBezTo>
                  <a:cubicBezTo>
                    <a:pt x="342109" y="1130992"/>
                    <a:pt x="327940" y="1141298"/>
                    <a:pt x="313770" y="1149026"/>
                  </a:cubicBezTo>
                  <a:cubicBezTo>
                    <a:pt x="282855" y="1163196"/>
                    <a:pt x="257092" y="1156755"/>
                    <a:pt x="242922" y="1151603"/>
                  </a:cubicBezTo>
                  <a:cubicBezTo>
                    <a:pt x="235193" y="1149026"/>
                    <a:pt x="230041" y="1146450"/>
                    <a:pt x="227464" y="1143874"/>
                  </a:cubicBezTo>
                  <a:cubicBezTo>
                    <a:pt x="226176" y="1143874"/>
                    <a:pt x="226176" y="1143874"/>
                    <a:pt x="224888" y="1142586"/>
                  </a:cubicBezTo>
                  <a:cubicBezTo>
                    <a:pt x="224888" y="1142586"/>
                    <a:pt x="221024" y="1140009"/>
                    <a:pt x="221024" y="1140009"/>
                  </a:cubicBezTo>
                  <a:cubicBezTo>
                    <a:pt x="230041" y="1138721"/>
                    <a:pt x="240346" y="1137433"/>
                    <a:pt x="248075" y="1133569"/>
                  </a:cubicBezTo>
                  <a:cubicBezTo>
                    <a:pt x="298312" y="1116823"/>
                    <a:pt x="338245" y="1080755"/>
                    <a:pt x="362719" y="1039534"/>
                  </a:cubicBezTo>
                  <a:cubicBezTo>
                    <a:pt x="387194" y="998313"/>
                    <a:pt x="398787" y="950652"/>
                    <a:pt x="391059" y="905567"/>
                  </a:cubicBezTo>
                  <a:cubicBezTo>
                    <a:pt x="384618" y="860482"/>
                    <a:pt x="351126" y="823125"/>
                    <a:pt x="312482" y="814108"/>
                  </a:cubicBezTo>
                  <a:cubicBezTo>
                    <a:pt x="293160" y="810244"/>
                    <a:pt x="272549" y="814108"/>
                    <a:pt x="257092" y="821837"/>
                  </a:cubicBezTo>
                  <a:cubicBezTo>
                    <a:pt x="241634" y="829566"/>
                    <a:pt x="228753" y="842448"/>
                    <a:pt x="221024" y="855329"/>
                  </a:cubicBezTo>
                  <a:cubicBezTo>
                    <a:pt x="217159" y="861770"/>
                    <a:pt x="214583" y="868211"/>
                    <a:pt x="213295" y="874651"/>
                  </a:cubicBezTo>
                  <a:cubicBezTo>
                    <a:pt x="213295" y="870787"/>
                    <a:pt x="213295" y="866922"/>
                    <a:pt x="213295" y="861770"/>
                  </a:cubicBezTo>
                  <a:cubicBezTo>
                    <a:pt x="209430" y="845024"/>
                    <a:pt x="197837" y="825702"/>
                    <a:pt x="175939" y="814108"/>
                  </a:cubicBezTo>
                  <a:cubicBezTo>
                    <a:pt x="169498" y="810244"/>
                    <a:pt x="161769" y="810244"/>
                    <a:pt x="154040" y="807668"/>
                  </a:cubicBezTo>
                  <a:cubicBezTo>
                    <a:pt x="161769" y="805091"/>
                    <a:pt x="169498" y="805091"/>
                    <a:pt x="175939" y="801227"/>
                  </a:cubicBezTo>
                  <a:cubicBezTo>
                    <a:pt x="197837" y="789634"/>
                    <a:pt x="210719" y="770311"/>
                    <a:pt x="213295" y="753566"/>
                  </a:cubicBezTo>
                  <a:cubicBezTo>
                    <a:pt x="213295" y="748413"/>
                    <a:pt x="213295" y="745837"/>
                    <a:pt x="213295" y="740684"/>
                  </a:cubicBezTo>
                  <a:cubicBezTo>
                    <a:pt x="214583" y="747125"/>
                    <a:pt x="217159" y="753566"/>
                    <a:pt x="221024" y="760006"/>
                  </a:cubicBezTo>
                  <a:cubicBezTo>
                    <a:pt x="228753" y="772888"/>
                    <a:pt x="240346" y="785769"/>
                    <a:pt x="257092" y="793498"/>
                  </a:cubicBezTo>
                  <a:cubicBezTo>
                    <a:pt x="272549" y="801227"/>
                    <a:pt x="291872" y="805091"/>
                    <a:pt x="312482" y="801227"/>
                  </a:cubicBezTo>
                  <a:cubicBezTo>
                    <a:pt x="352414" y="793498"/>
                    <a:pt x="384618" y="754854"/>
                    <a:pt x="391059" y="709769"/>
                  </a:cubicBezTo>
                  <a:cubicBezTo>
                    <a:pt x="398787" y="665972"/>
                    <a:pt x="387194" y="618310"/>
                    <a:pt x="362719" y="575801"/>
                  </a:cubicBezTo>
                  <a:cubicBezTo>
                    <a:pt x="338245" y="534581"/>
                    <a:pt x="298312" y="498513"/>
                    <a:pt x="248075" y="481767"/>
                  </a:cubicBezTo>
                  <a:cubicBezTo>
                    <a:pt x="239058" y="479190"/>
                    <a:pt x="230041" y="477902"/>
                    <a:pt x="221024" y="475326"/>
                  </a:cubicBezTo>
                  <a:cubicBezTo>
                    <a:pt x="221024" y="475326"/>
                    <a:pt x="223600" y="472750"/>
                    <a:pt x="224888" y="472750"/>
                  </a:cubicBezTo>
                  <a:cubicBezTo>
                    <a:pt x="224888" y="472750"/>
                    <a:pt x="224888" y="472750"/>
                    <a:pt x="227464" y="471461"/>
                  </a:cubicBezTo>
                  <a:cubicBezTo>
                    <a:pt x="231329" y="470173"/>
                    <a:pt x="236481" y="467597"/>
                    <a:pt x="242922" y="463733"/>
                  </a:cubicBezTo>
                  <a:cubicBezTo>
                    <a:pt x="257092" y="458580"/>
                    <a:pt x="282855" y="452139"/>
                    <a:pt x="313770" y="466309"/>
                  </a:cubicBezTo>
                  <a:cubicBezTo>
                    <a:pt x="329228" y="472750"/>
                    <a:pt x="342109" y="484343"/>
                    <a:pt x="351126" y="497225"/>
                  </a:cubicBezTo>
                  <a:cubicBezTo>
                    <a:pt x="360143" y="510106"/>
                    <a:pt x="366584" y="522987"/>
                    <a:pt x="369160" y="535869"/>
                  </a:cubicBezTo>
                  <a:cubicBezTo>
                    <a:pt x="371736" y="548750"/>
                    <a:pt x="373025" y="559055"/>
                    <a:pt x="373025" y="566784"/>
                  </a:cubicBezTo>
                  <a:cubicBezTo>
                    <a:pt x="373025" y="574513"/>
                    <a:pt x="373025" y="578378"/>
                    <a:pt x="373025" y="578378"/>
                  </a:cubicBezTo>
                  <a:cubicBezTo>
                    <a:pt x="373025" y="578378"/>
                    <a:pt x="374313" y="574513"/>
                    <a:pt x="375601" y="566784"/>
                  </a:cubicBezTo>
                  <a:cubicBezTo>
                    <a:pt x="376889" y="559055"/>
                    <a:pt x="378177" y="548750"/>
                    <a:pt x="375601" y="534581"/>
                  </a:cubicBezTo>
                  <a:cubicBezTo>
                    <a:pt x="374313" y="521699"/>
                    <a:pt x="370448" y="504953"/>
                    <a:pt x="360143" y="490784"/>
                  </a:cubicBezTo>
                  <a:cubicBezTo>
                    <a:pt x="351126" y="475326"/>
                    <a:pt x="335668" y="462445"/>
                    <a:pt x="318923" y="453428"/>
                  </a:cubicBezTo>
                  <a:cubicBezTo>
                    <a:pt x="300889" y="445699"/>
                    <a:pt x="282855" y="444411"/>
                    <a:pt x="269973" y="445699"/>
                  </a:cubicBezTo>
                  <a:cubicBezTo>
                    <a:pt x="255804" y="448275"/>
                    <a:pt x="246787" y="452139"/>
                    <a:pt x="239058" y="457292"/>
                  </a:cubicBezTo>
                  <a:cubicBezTo>
                    <a:pt x="237770" y="457292"/>
                    <a:pt x="236481" y="459868"/>
                    <a:pt x="235193" y="459868"/>
                  </a:cubicBezTo>
                  <a:cubicBezTo>
                    <a:pt x="249363" y="443122"/>
                    <a:pt x="257092" y="422512"/>
                    <a:pt x="255804" y="404478"/>
                  </a:cubicBezTo>
                  <a:cubicBezTo>
                    <a:pt x="255804" y="383868"/>
                    <a:pt x="248075" y="365834"/>
                    <a:pt x="239058" y="354240"/>
                  </a:cubicBezTo>
                  <a:cubicBezTo>
                    <a:pt x="230041" y="342647"/>
                    <a:pt x="219736" y="337494"/>
                    <a:pt x="214583" y="336206"/>
                  </a:cubicBezTo>
                  <a:cubicBezTo>
                    <a:pt x="209430" y="336206"/>
                    <a:pt x="208142" y="337494"/>
                    <a:pt x="213295" y="343935"/>
                  </a:cubicBezTo>
                  <a:cubicBezTo>
                    <a:pt x="226176" y="359393"/>
                    <a:pt x="228753" y="383868"/>
                    <a:pt x="217159" y="409631"/>
                  </a:cubicBezTo>
                  <a:cubicBezTo>
                    <a:pt x="212007" y="422512"/>
                    <a:pt x="210719" y="432817"/>
                    <a:pt x="209430" y="443122"/>
                  </a:cubicBezTo>
                  <a:cubicBezTo>
                    <a:pt x="209430" y="452139"/>
                    <a:pt x="209430" y="461156"/>
                    <a:pt x="209430" y="466309"/>
                  </a:cubicBezTo>
                  <a:cubicBezTo>
                    <a:pt x="204278" y="437970"/>
                    <a:pt x="193973" y="408342"/>
                    <a:pt x="179803" y="380003"/>
                  </a:cubicBezTo>
                  <a:cubicBezTo>
                    <a:pt x="163057" y="347799"/>
                    <a:pt x="142447" y="315596"/>
                    <a:pt x="120549" y="280816"/>
                  </a:cubicBezTo>
                  <a:cubicBezTo>
                    <a:pt x="99938" y="246036"/>
                    <a:pt x="80616" y="211256"/>
                    <a:pt x="69023" y="176476"/>
                  </a:cubicBezTo>
                  <a:cubicBezTo>
                    <a:pt x="58718" y="141696"/>
                    <a:pt x="56141" y="103052"/>
                    <a:pt x="69023" y="73424"/>
                  </a:cubicBezTo>
                  <a:cubicBezTo>
                    <a:pt x="80616" y="43797"/>
                    <a:pt x="111532" y="28339"/>
                    <a:pt x="142447" y="27051"/>
                  </a:cubicBezTo>
                  <a:cubicBezTo>
                    <a:pt x="173362" y="27051"/>
                    <a:pt x="201702" y="39933"/>
                    <a:pt x="217159" y="60543"/>
                  </a:cubicBezTo>
                  <a:cubicBezTo>
                    <a:pt x="232617" y="82441"/>
                    <a:pt x="232617" y="110781"/>
                    <a:pt x="223600" y="128815"/>
                  </a:cubicBezTo>
                  <a:cubicBezTo>
                    <a:pt x="214583" y="149425"/>
                    <a:pt x="193973" y="158442"/>
                    <a:pt x="178515" y="158442"/>
                  </a:cubicBezTo>
                  <a:cubicBezTo>
                    <a:pt x="161769" y="159730"/>
                    <a:pt x="148888" y="154578"/>
                    <a:pt x="142447" y="149425"/>
                  </a:cubicBezTo>
                  <a:cubicBezTo>
                    <a:pt x="138583" y="146849"/>
                    <a:pt x="136006" y="144272"/>
                    <a:pt x="134718" y="142984"/>
                  </a:cubicBezTo>
                  <a:cubicBezTo>
                    <a:pt x="133430" y="141696"/>
                    <a:pt x="132142" y="140408"/>
                    <a:pt x="132142" y="140408"/>
                  </a:cubicBezTo>
                  <a:cubicBezTo>
                    <a:pt x="132142" y="140408"/>
                    <a:pt x="132142" y="140408"/>
                    <a:pt x="134718" y="142984"/>
                  </a:cubicBezTo>
                  <a:cubicBezTo>
                    <a:pt x="136006" y="145561"/>
                    <a:pt x="138583" y="148137"/>
                    <a:pt x="141159" y="150713"/>
                  </a:cubicBezTo>
                  <a:cubicBezTo>
                    <a:pt x="147600" y="157154"/>
                    <a:pt x="160481" y="163595"/>
                    <a:pt x="178515" y="164883"/>
                  </a:cubicBezTo>
                  <a:cubicBezTo>
                    <a:pt x="187532" y="164883"/>
                    <a:pt x="197837" y="164883"/>
                    <a:pt x="208142" y="158442"/>
                  </a:cubicBezTo>
                  <a:cubicBezTo>
                    <a:pt x="218447" y="153289"/>
                    <a:pt x="227464" y="145561"/>
                    <a:pt x="235193" y="133967"/>
                  </a:cubicBezTo>
                  <a:cubicBezTo>
                    <a:pt x="249363" y="112069"/>
                    <a:pt x="250651" y="78577"/>
                    <a:pt x="235193" y="48950"/>
                  </a:cubicBezTo>
                  <a:cubicBezTo>
                    <a:pt x="218447" y="20610"/>
                    <a:pt x="183668" y="1288"/>
                    <a:pt x="145023" y="0"/>
                  </a:cubicBezTo>
                  <a:cubicBezTo>
                    <a:pt x="125701" y="0"/>
                    <a:pt x="106379" y="2576"/>
                    <a:pt x="87057" y="12882"/>
                  </a:cubicBezTo>
                  <a:cubicBezTo>
                    <a:pt x="69023" y="21898"/>
                    <a:pt x="52277" y="38644"/>
                    <a:pt x="43260" y="59255"/>
                  </a:cubicBezTo>
                  <a:cubicBezTo>
                    <a:pt x="34243" y="78577"/>
                    <a:pt x="30379" y="100475"/>
                    <a:pt x="30379" y="121086"/>
                  </a:cubicBezTo>
                  <a:cubicBezTo>
                    <a:pt x="30379" y="141696"/>
                    <a:pt x="32955" y="163595"/>
                    <a:pt x="39396" y="184205"/>
                  </a:cubicBezTo>
                  <a:cubicBezTo>
                    <a:pt x="50989" y="225426"/>
                    <a:pt x="71599" y="262782"/>
                    <a:pt x="93498" y="298850"/>
                  </a:cubicBezTo>
                  <a:cubicBezTo>
                    <a:pt x="115396" y="333630"/>
                    <a:pt x="136006" y="364545"/>
                    <a:pt x="152752" y="394173"/>
                  </a:cubicBezTo>
                  <a:cubicBezTo>
                    <a:pt x="165634" y="418648"/>
                    <a:pt x="174651" y="441834"/>
                    <a:pt x="181091" y="463733"/>
                  </a:cubicBezTo>
                  <a:cubicBezTo>
                    <a:pt x="166922" y="456004"/>
                    <a:pt x="146311" y="444411"/>
                    <a:pt x="121837" y="440546"/>
                  </a:cubicBezTo>
                  <a:cubicBezTo>
                    <a:pt x="92209" y="435393"/>
                    <a:pt x="61294" y="441834"/>
                    <a:pt x="49701" y="449563"/>
                  </a:cubicBezTo>
                  <a:cubicBezTo>
                    <a:pt x="38107" y="456004"/>
                    <a:pt x="27802" y="466309"/>
                    <a:pt x="22650" y="476614"/>
                  </a:cubicBezTo>
                  <a:cubicBezTo>
                    <a:pt x="17497" y="486919"/>
                    <a:pt x="17497" y="495936"/>
                    <a:pt x="22650" y="499801"/>
                  </a:cubicBezTo>
                  <a:cubicBezTo>
                    <a:pt x="27802" y="503665"/>
                    <a:pt x="35531" y="502377"/>
                    <a:pt x="44548" y="499801"/>
                  </a:cubicBezTo>
                  <a:cubicBezTo>
                    <a:pt x="53565" y="497225"/>
                    <a:pt x="62582" y="493360"/>
                    <a:pt x="71599" y="488208"/>
                  </a:cubicBezTo>
                  <a:cubicBezTo>
                    <a:pt x="79328" y="483055"/>
                    <a:pt x="96074" y="468885"/>
                    <a:pt x="120549" y="462445"/>
                  </a:cubicBezTo>
                  <a:cubicBezTo>
                    <a:pt x="141159" y="456004"/>
                    <a:pt x="165634" y="458580"/>
                    <a:pt x="182379" y="465021"/>
                  </a:cubicBezTo>
                  <a:cubicBezTo>
                    <a:pt x="182379" y="465021"/>
                    <a:pt x="182379" y="467597"/>
                    <a:pt x="182379" y="468885"/>
                  </a:cubicBezTo>
                  <a:cubicBezTo>
                    <a:pt x="151464" y="468885"/>
                    <a:pt x="121837" y="477902"/>
                    <a:pt x="94786" y="492072"/>
                  </a:cubicBezTo>
                  <a:cubicBezTo>
                    <a:pt x="45836" y="516547"/>
                    <a:pt x="13633" y="562920"/>
                    <a:pt x="4616" y="609293"/>
                  </a:cubicBezTo>
                  <a:cubicBezTo>
                    <a:pt x="-5689" y="654378"/>
                    <a:pt x="2039" y="698175"/>
                    <a:pt x="20073" y="732955"/>
                  </a:cubicBezTo>
                  <a:cubicBezTo>
                    <a:pt x="38107" y="766447"/>
                    <a:pt x="66447" y="790922"/>
                    <a:pt x="96074" y="801227"/>
                  </a:cubicBezTo>
                  <a:cubicBezTo>
                    <a:pt x="99938" y="802515"/>
                    <a:pt x="103803" y="801227"/>
                    <a:pt x="107667" y="802515"/>
                  </a:cubicBezTo>
                  <a:cubicBezTo>
                    <a:pt x="103803" y="802515"/>
                    <a:pt x="99938" y="802515"/>
                    <a:pt x="96074" y="803803"/>
                  </a:cubicBezTo>
                  <a:cubicBezTo>
                    <a:pt x="66447" y="814108"/>
                    <a:pt x="38107" y="838583"/>
                    <a:pt x="20073" y="872075"/>
                  </a:cubicBezTo>
                  <a:cubicBezTo>
                    <a:pt x="2039" y="905567"/>
                    <a:pt x="-5689" y="949364"/>
                    <a:pt x="4616" y="995737"/>
                  </a:cubicBezTo>
                  <a:cubicBezTo>
                    <a:pt x="13633" y="1040822"/>
                    <a:pt x="45836" y="1087195"/>
                    <a:pt x="94786" y="1112958"/>
                  </a:cubicBezTo>
                  <a:cubicBezTo>
                    <a:pt x="121837" y="1127128"/>
                    <a:pt x="152752" y="1134857"/>
                    <a:pt x="182379" y="1136145"/>
                  </a:cubicBezTo>
                  <a:cubicBezTo>
                    <a:pt x="182379" y="1136145"/>
                    <a:pt x="182379" y="1138721"/>
                    <a:pt x="182379" y="1140009"/>
                  </a:cubicBezTo>
                  <a:cubicBezTo>
                    <a:pt x="165634" y="1146450"/>
                    <a:pt x="142447" y="1149026"/>
                    <a:pt x="120549" y="1142586"/>
                  </a:cubicBezTo>
                  <a:cubicBezTo>
                    <a:pt x="96074" y="1136145"/>
                    <a:pt x="79328" y="1121975"/>
                    <a:pt x="71599" y="1116823"/>
                  </a:cubicBezTo>
                  <a:cubicBezTo>
                    <a:pt x="63870" y="1111670"/>
                    <a:pt x="53565" y="1107806"/>
                    <a:pt x="44548" y="1105229"/>
                  </a:cubicBezTo>
                  <a:cubicBezTo>
                    <a:pt x="35531" y="1102653"/>
                    <a:pt x="27802" y="1101365"/>
                    <a:pt x="22650" y="1105229"/>
                  </a:cubicBezTo>
                  <a:cubicBezTo>
                    <a:pt x="17497" y="1109094"/>
                    <a:pt x="17497" y="1118111"/>
                    <a:pt x="22650" y="1128416"/>
                  </a:cubicBezTo>
                  <a:cubicBezTo>
                    <a:pt x="27802" y="1138721"/>
                    <a:pt x="38107" y="1150315"/>
                    <a:pt x="49701" y="1155467"/>
                  </a:cubicBezTo>
                  <a:cubicBezTo>
                    <a:pt x="61294" y="1161908"/>
                    <a:pt x="92209" y="1169637"/>
                    <a:pt x="121837" y="1164484"/>
                  </a:cubicBezTo>
                  <a:cubicBezTo>
                    <a:pt x="146311" y="1160620"/>
                    <a:pt x="166922" y="1150315"/>
                    <a:pt x="181091" y="1141298"/>
                  </a:cubicBezTo>
                  <a:cubicBezTo>
                    <a:pt x="174651" y="1163196"/>
                    <a:pt x="165634" y="1186383"/>
                    <a:pt x="152752" y="1210857"/>
                  </a:cubicBezTo>
                  <a:cubicBezTo>
                    <a:pt x="137294" y="1240485"/>
                    <a:pt x="115396" y="1271400"/>
                    <a:pt x="93498" y="1307468"/>
                  </a:cubicBezTo>
                  <a:cubicBezTo>
                    <a:pt x="71599" y="1343537"/>
                    <a:pt x="50989" y="1380893"/>
                    <a:pt x="39396" y="1422114"/>
                  </a:cubicBezTo>
                  <a:cubicBezTo>
                    <a:pt x="34243" y="1442724"/>
                    <a:pt x="30379" y="1463334"/>
                    <a:pt x="30379" y="1485233"/>
                  </a:cubicBezTo>
                  <a:cubicBezTo>
                    <a:pt x="30379" y="1505843"/>
                    <a:pt x="34243" y="1527741"/>
                    <a:pt x="43260" y="1547064"/>
                  </a:cubicBezTo>
                  <a:cubicBezTo>
                    <a:pt x="52277" y="1566386"/>
                    <a:pt x="69023" y="1583132"/>
                    <a:pt x="87057" y="1593437"/>
                  </a:cubicBezTo>
                  <a:close/>
                  <a:moveTo>
                    <a:pt x="209430" y="714921"/>
                  </a:moveTo>
                  <a:cubicBezTo>
                    <a:pt x="209430" y="714921"/>
                    <a:pt x="205566" y="711057"/>
                    <a:pt x="204278" y="708480"/>
                  </a:cubicBezTo>
                  <a:cubicBezTo>
                    <a:pt x="200413" y="700752"/>
                    <a:pt x="196549" y="690446"/>
                    <a:pt x="196549" y="680141"/>
                  </a:cubicBezTo>
                  <a:cubicBezTo>
                    <a:pt x="196549" y="667260"/>
                    <a:pt x="201702" y="654378"/>
                    <a:pt x="206854" y="645361"/>
                  </a:cubicBezTo>
                  <a:cubicBezTo>
                    <a:pt x="212007" y="636344"/>
                    <a:pt x="217159" y="632480"/>
                    <a:pt x="217159" y="632480"/>
                  </a:cubicBezTo>
                  <a:cubicBezTo>
                    <a:pt x="217159" y="632480"/>
                    <a:pt x="213295" y="637632"/>
                    <a:pt x="208142" y="647938"/>
                  </a:cubicBezTo>
                  <a:cubicBezTo>
                    <a:pt x="204278" y="658243"/>
                    <a:pt x="201702" y="672412"/>
                    <a:pt x="202990" y="686582"/>
                  </a:cubicBezTo>
                  <a:cubicBezTo>
                    <a:pt x="202990" y="678853"/>
                    <a:pt x="206854" y="669836"/>
                    <a:pt x="209430" y="664683"/>
                  </a:cubicBezTo>
                  <a:cubicBezTo>
                    <a:pt x="212007" y="659531"/>
                    <a:pt x="214583" y="655666"/>
                    <a:pt x="214583" y="655666"/>
                  </a:cubicBezTo>
                  <a:cubicBezTo>
                    <a:pt x="214583" y="655666"/>
                    <a:pt x="212007" y="660819"/>
                    <a:pt x="209430" y="667260"/>
                  </a:cubicBezTo>
                  <a:cubicBezTo>
                    <a:pt x="206854" y="674989"/>
                    <a:pt x="205566" y="685294"/>
                    <a:pt x="206854" y="695599"/>
                  </a:cubicBezTo>
                  <a:cubicBezTo>
                    <a:pt x="208142" y="702040"/>
                    <a:pt x="212007" y="705904"/>
                    <a:pt x="214583" y="709769"/>
                  </a:cubicBezTo>
                  <a:cubicBezTo>
                    <a:pt x="213295" y="714921"/>
                    <a:pt x="212007" y="721362"/>
                    <a:pt x="212007" y="727803"/>
                  </a:cubicBezTo>
                  <a:cubicBezTo>
                    <a:pt x="212007" y="723938"/>
                    <a:pt x="210719" y="720074"/>
                    <a:pt x="208142" y="717497"/>
                  </a:cubicBezTo>
                  <a:close/>
                  <a:moveTo>
                    <a:pt x="212007" y="472750"/>
                  </a:moveTo>
                  <a:cubicBezTo>
                    <a:pt x="212007" y="472750"/>
                    <a:pt x="212007" y="472750"/>
                    <a:pt x="212007" y="472750"/>
                  </a:cubicBezTo>
                  <a:cubicBezTo>
                    <a:pt x="217159" y="468885"/>
                    <a:pt x="224888" y="461156"/>
                    <a:pt x="230041" y="448275"/>
                  </a:cubicBezTo>
                  <a:cubicBezTo>
                    <a:pt x="235193" y="436681"/>
                    <a:pt x="235193" y="423800"/>
                    <a:pt x="235193" y="413495"/>
                  </a:cubicBezTo>
                  <a:cubicBezTo>
                    <a:pt x="235193" y="403190"/>
                    <a:pt x="232617" y="396749"/>
                    <a:pt x="232617" y="396749"/>
                  </a:cubicBezTo>
                  <a:cubicBezTo>
                    <a:pt x="232617" y="396749"/>
                    <a:pt x="233905" y="401902"/>
                    <a:pt x="235193" y="409631"/>
                  </a:cubicBezTo>
                  <a:cubicBezTo>
                    <a:pt x="235193" y="417359"/>
                    <a:pt x="236481" y="427664"/>
                    <a:pt x="235193" y="437970"/>
                  </a:cubicBezTo>
                  <a:cubicBezTo>
                    <a:pt x="240346" y="421224"/>
                    <a:pt x="241634" y="403190"/>
                    <a:pt x="239058" y="390308"/>
                  </a:cubicBezTo>
                  <a:cubicBezTo>
                    <a:pt x="236481" y="377427"/>
                    <a:pt x="233905" y="368410"/>
                    <a:pt x="233905" y="368410"/>
                  </a:cubicBezTo>
                  <a:cubicBezTo>
                    <a:pt x="233905" y="368410"/>
                    <a:pt x="239058" y="376139"/>
                    <a:pt x="241634" y="387732"/>
                  </a:cubicBezTo>
                  <a:cubicBezTo>
                    <a:pt x="245498" y="399325"/>
                    <a:pt x="246787" y="416071"/>
                    <a:pt x="244210" y="431529"/>
                  </a:cubicBezTo>
                  <a:cubicBezTo>
                    <a:pt x="240346" y="454716"/>
                    <a:pt x="221024" y="475326"/>
                    <a:pt x="219736" y="479190"/>
                  </a:cubicBezTo>
                  <a:cubicBezTo>
                    <a:pt x="217159" y="479190"/>
                    <a:pt x="214583" y="479190"/>
                    <a:pt x="213295" y="477902"/>
                  </a:cubicBezTo>
                  <a:cubicBezTo>
                    <a:pt x="213295" y="476614"/>
                    <a:pt x="213295" y="474038"/>
                    <a:pt x="213295" y="472750"/>
                  </a:cubicBezTo>
                  <a:close/>
                  <a:moveTo>
                    <a:pt x="105091" y="785769"/>
                  </a:moveTo>
                  <a:cubicBezTo>
                    <a:pt x="81904" y="775464"/>
                    <a:pt x="60006" y="754854"/>
                    <a:pt x="47124" y="726514"/>
                  </a:cubicBezTo>
                  <a:cubicBezTo>
                    <a:pt x="34243" y="698175"/>
                    <a:pt x="29090" y="662107"/>
                    <a:pt x="38107" y="624751"/>
                  </a:cubicBezTo>
                  <a:cubicBezTo>
                    <a:pt x="47124" y="588683"/>
                    <a:pt x="71599" y="552615"/>
                    <a:pt x="111532" y="532004"/>
                  </a:cubicBezTo>
                  <a:cubicBezTo>
                    <a:pt x="134718" y="519123"/>
                    <a:pt x="161769" y="513970"/>
                    <a:pt x="187532" y="513970"/>
                  </a:cubicBezTo>
                  <a:cubicBezTo>
                    <a:pt x="187532" y="529428"/>
                    <a:pt x="187532" y="543598"/>
                    <a:pt x="182379" y="555191"/>
                  </a:cubicBezTo>
                  <a:cubicBezTo>
                    <a:pt x="175939" y="574513"/>
                    <a:pt x="163057" y="588683"/>
                    <a:pt x="148888" y="597700"/>
                  </a:cubicBezTo>
                  <a:cubicBezTo>
                    <a:pt x="134718" y="605429"/>
                    <a:pt x="120549" y="606717"/>
                    <a:pt x="108955" y="604141"/>
                  </a:cubicBezTo>
                  <a:cubicBezTo>
                    <a:pt x="97362" y="601564"/>
                    <a:pt x="88345" y="596412"/>
                    <a:pt x="81904" y="591259"/>
                  </a:cubicBezTo>
                  <a:cubicBezTo>
                    <a:pt x="70311" y="579666"/>
                    <a:pt x="69023" y="570649"/>
                    <a:pt x="69023" y="570649"/>
                  </a:cubicBezTo>
                  <a:cubicBezTo>
                    <a:pt x="69023" y="570649"/>
                    <a:pt x="69023" y="579666"/>
                    <a:pt x="78040" y="595124"/>
                  </a:cubicBezTo>
                  <a:cubicBezTo>
                    <a:pt x="83192" y="602852"/>
                    <a:pt x="92209" y="610581"/>
                    <a:pt x="105091" y="615734"/>
                  </a:cubicBezTo>
                  <a:cubicBezTo>
                    <a:pt x="117972" y="620886"/>
                    <a:pt x="137294" y="622175"/>
                    <a:pt x="156617" y="614446"/>
                  </a:cubicBezTo>
                  <a:cubicBezTo>
                    <a:pt x="175939" y="606717"/>
                    <a:pt x="193973" y="589971"/>
                    <a:pt x="205566" y="565496"/>
                  </a:cubicBezTo>
                  <a:cubicBezTo>
                    <a:pt x="212007" y="551327"/>
                    <a:pt x="214583" y="534581"/>
                    <a:pt x="215871" y="516547"/>
                  </a:cubicBezTo>
                  <a:cubicBezTo>
                    <a:pt x="223600" y="516547"/>
                    <a:pt x="231329" y="516547"/>
                    <a:pt x="239058" y="519123"/>
                  </a:cubicBezTo>
                  <a:cubicBezTo>
                    <a:pt x="280278" y="532004"/>
                    <a:pt x="315058" y="561632"/>
                    <a:pt x="338245" y="596412"/>
                  </a:cubicBezTo>
                  <a:cubicBezTo>
                    <a:pt x="361431" y="631192"/>
                    <a:pt x="371736" y="673700"/>
                    <a:pt x="367872" y="709769"/>
                  </a:cubicBezTo>
                  <a:cubicBezTo>
                    <a:pt x="364008" y="747125"/>
                    <a:pt x="339533" y="778040"/>
                    <a:pt x="308617" y="787057"/>
                  </a:cubicBezTo>
                  <a:cubicBezTo>
                    <a:pt x="278990" y="794786"/>
                    <a:pt x="246787" y="779328"/>
                    <a:pt x="232617" y="757430"/>
                  </a:cubicBezTo>
                  <a:cubicBezTo>
                    <a:pt x="219736" y="738108"/>
                    <a:pt x="221024" y="716209"/>
                    <a:pt x="226176" y="699463"/>
                  </a:cubicBezTo>
                  <a:cubicBezTo>
                    <a:pt x="226176" y="699463"/>
                    <a:pt x="226176" y="699463"/>
                    <a:pt x="226176" y="698175"/>
                  </a:cubicBezTo>
                  <a:cubicBezTo>
                    <a:pt x="226176" y="698175"/>
                    <a:pt x="226176" y="698175"/>
                    <a:pt x="226176" y="696887"/>
                  </a:cubicBezTo>
                  <a:cubicBezTo>
                    <a:pt x="226176" y="695599"/>
                    <a:pt x="226176" y="693023"/>
                    <a:pt x="226176" y="691735"/>
                  </a:cubicBezTo>
                  <a:cubicBezTo>
                    <a:pt x="233905" y="673700"/>
                    <a:pt x="246787" y="662107"/>
                    <a:pt x="255804" y="656955"/>
                  </a:cubicBezTo>
                  <a:cubicBezTo>
                    <a:pt x="260956" y="654378"/>
                    <a:pt x="263532" y="651802"/>
                    <a:pt x="267397" y="651802"/>
                  </a:cubicBezTo>
                  <a:cubicBezTo>
                    <a:pt x="269973" y="651802"/>
                    <a:pt x="271261" y="650514"/>
                    <a:pt x="271261" y="650514"/>
                  </a:cubicBezTo>
                  <a:cubicBezTo>
                    <a:pt x="271261" y="650514"/>
                    <a:pt x="269973" y="650514"/>
                    <a:pt x="267397" y="650514"/>
                  </a:cubicBezTo>
                  <a:cubicBezTo>
                    <a:pt x="264821" y="650514"/>
                    <a:pt x="260956" y="653090"/>
                    <a:pt x="255804" y="655666"/>
                  </a:cubicBezTo>
                  <a:cubicBezTo>
                    <a:pt x="246787" y="659531"/>
                    <a:pt x="235193" y="669836"/>
                    <a:pt x="226176" y="684006"/>
                  </a:cubicBezTo>
                  <a:cubicBezTo>
                    <a:pt x="226176" y="680141"/>
                    <a:pt x="227464" y="676277"/>
                    <a:pt x="226176" y="671124"/>
                  </a:cubicBezTo>
                  <a:cubicBezTo>
                    <a:pt x="219736" y="649226"/>
                    <a:pt x="226176" y="629903"/>
                    <a:pt x="239058" y="622175"/>
                  </a:cubicBezTo>
                  <a:cubicBezTo>
                    <a:pt x="244210" y="619598"/>
                    <a:pt x="242922" y="617022"/>
                    <a:pt x="239058" y="615734"/>
                  </a:cubicBezTo>
                  <a:cubicBezTo>
                    <a:pt x="233905" y="615734"/>
                    <a:pt x="224888" y="615734"/>
                    <a:pt x="214583" y="623463"/>
                  </a:cubicBezTo>
                  <a:cubicBezTo>
                    <a:pt x="204278" y="629903"/>
                    <a:pt x="193973" y="642785"/>
                    <a:pt x="190108" y="659531"/>
                  </a:cubicBezTo>
                  <a:cubicBezTo>
                    <a:pt x="187532" y="669836"/>
                    <a:pt x="190108" y="682717"/>
                    <a:pt x="193973" y="694311"/>
                  </a:cubicBezTo>
                  <a:cubicBezTo>
                    <a:pt x="193973" y="694311"/>
                    <a:pt x="191396" y="693023"/>
                    <a:pt x="191396" y="693023"/>
                  </a:cubicBezTo>
                  <a:cubicBezTo>
                    <a:pt x="191396" y="693023"/>
                    <a:pt x="192685" y="695599"/>
                    <a:pt x="195261" y="696887"/>
                  </a:cubicBezTo>
                  <a:cubicBezTo>
                    <a:pt x="197837" y="702040"/>
                    <a:pt x="199125" y="708480"/>
                    <a:pt x="202990" y="713633"/>
                  </a:cubicBezTo>
                  <a:cubicBezTo>
                    <a:pt x="204278" y="714921"/>
                    <a:pt x="202990" y="713633"/>
                    <a:pt x="205566" y="716209"/>
                  </a:cubicBezTo>
                  <a:cubicBezTo>
                    <a:pt x="205566" y="716209"/>
                    <a:pt x="205566" y="716209"/>
                    <a:pt x="205566" y="718786"/>
                  </a:cubicBezTo>
                  <a:cubicBezTo>
                    <a:pt x="208142" y="727803"/>
                    <a:pt x="209430" y="740684"/>
                    <a:pt x="205566" y="754854"/>
                  </a:cubicBezTo>
                  <a:cubicBezTo>
                    <a:pt x="200413" y="767735"/>
                    <a:pt x="188820" y="781905"/>
                    <a:pt x="170786" y="789634"/>
                  </a:cubicBezTo>
                  <a:cubicBezTo>
                    <a:pt x="152752" y="797363"/>
                    <a:pt x="129566" y="798651"/>
                    <a:pt x="106379" y="787057"/>
                  </a:cubicBezTo>
                  <a:close/>
                  <a:moveTo>
                    <a:pt x="215871" y="913296"/>
                  </a:moveTo>
                  <a:cubicBezTo>
                    <a:pt x="215871" y="913296"/>
                    <a:pt x="209430" y="919736"/>
                    <a:pt x="208142" y="927465"/>
                  </a:cubicBezTo>
                  <a:cubicBezTo>
                    <a:pt x="205566" y="937771"/>
                    <a:pt x="208142" y="948076"/>
                    <a:pt x="210719" y="955804"/>
                  </a:cubicBezTo>
                  <a:cubicBezTo>
                    <a:pt x="213295" y="963533"/>
                    <a:pt x="215871" y="967398"/>
                    <a:pt x="215871" y="967398"/>
                  </a:cubicBezTo>
                  <a:cubicBezTo>
                    <a:pt x="215871" y="967398"/>
                    <a:pt x="213295" y="963533"/>
                    <a:pt x="210719" y="958381"/>
                  </a:cubicBezTo>
                  <a:cubicBezTo>
                    <a:pt x="208142" y="953228"/>
                    <a:pt x="205566" y="944211"/>
                    <a:pt x="204278" y="936482"/>
                  </a:cubicBezTo>
                  <a:cubicBezTo>
                    <a:pt x="201702" y="950652"/>
                    <a:pt x="204278" y="964821"/>
                    <a:pt x="209430" y="975127"/>
                  </a:cubicBezTo>
                  <a:cubicBezTo>
                    <a:pt x="213295" y="985432"/>
                    <a:pt x="218447" y="990584"/>
                    <a:pt x="218447" y="990584"/>
                  </a:cubicBezTo>
                  <a:cubicBezTo>
                    <a:pt x="218447" y="990584"/>
                    <a:pt x="213295" y="985432"/>
                    <a:pt x="208142" y="977703"/>
                  </a:cubicBezTo>
                  <a:cubicBezTo>
                    <a:pt x="202990" y="968686"/>
                    <a:pt x="197837" y="955804"/>
                    <a:pt x="197837" y="942923"/>
                  </a:cubicBezTo>
                  <a:cubicBezTo>
                    <a:pt x="197837" y="932618"/>
                    <a:pt x="201702" y="922313"/>
                    <a:pt x="205566" y="914584"/>
                  </a:cubicBezTo>
                  <a:cubicBezTo>
                    <a:pt x="206854" y="912007"/>
                    <a:pt x="209430" y="910719"/>
                    <a:pt x="210719" y="908143"/>
                  </a:cubicBezTo>
                  <a:cubicBezTo>
                    <a:pt x="212007" y="905567"/>
                    <a:pt x="213295" y="901702"/>
                    <a:pt x="214583" y="897838"/>
                  </a:cubicBezTo>
                  <a:cubicBezTo>
                    <a:pt x="214583" y="904279"/>
                    <a:pt x="214583" y="910719"/>
                    <a:pt x="217159" y="915872"/>
                  </a:cubicBezTo>
                  <a:close/>
                  <a:moveTo>
                    <a:pt x="111532" y="1088484"/>
                  </a:moveTo>
                  <a:cubicBezTo>
                    <a:pt x="71599" y="1067873"/>
                    <a:pt x="47124" y="1033093"/>
                    <a:pt x="38107" y="995737"/>
                  </a:cubicBezTo>
                  <a:cubicBezTo>
                    <a:pt x="29090" y="959669"/>
                    <a:pt x="34243" y="922313"/>
                    <a:pt x="47124" y="893974"/>
                  </a:cubicBezTo>
                  <a:cubicBezTo>
                    <a:pt x="60006" y="865634"/>
                    <a:pt x="81904" y="845024"/>
                    <a:pt x="105091" y="834719"/>
                  </a:cubicBezTo>
                  <a:cubicBezTo>
                    <a:pt x="128277" y="824414"/>
                    <a:pt x="151464" y="824414"/>
                    <a:pt x="169498" y="832143"/>
                  </a:cubicBezTo>
                  <a:cubicBezTo>
                    <a:pt x="187532" y="839871"/>
                    <a:pt x="199125" y="852753"/>
                    <a:pt x="204278" y="866922"/>
                  </a:cubicBezTo>
                  <a:cubicBezTo>
                    <a:pt x="209430" y="881092"/>
                    <a:pt x="208142" y="893974"/>
                    <a:pt x="204278" y="902991"/>
                  </a:cubicBezTo>
                  <a:cubicBezTo>
                    <a:pt x="204278" y="902991"/>
                    <a:pt x="204278" y="902991"/>
                    <a:pt x="204278" y="905567"/>
                  </a:cubicBezTo>
                  <a:cubicBezTo>
                    <a:pt x="204278" y="905567"/>
                    <a:pt x="204278" y="905567"/>
                    <a:pt x="201702" y="908143"/>
                  </a:cubicBezTo>
                  <a:cubicBezTo>
                    <a:pt x="197837" y="913296"/>
                    <a:pt x="196549" y="919736"/>
                    <a:pt x="193973" y="924889"/>
                  </a:cubicBezTo>
                  <a:cubicBezTo>
                    <a:pt x="192685" y="926177"/>
                    <a:pt x="190108" y="928754"/>
                    <a:pt x="190108" y="928754"/>
                  </a:cubicBezTo>
                  <a:cubicBezTo>
                    <a:pt x="190108" y="928754"/>
                    <a:pt x="191396" y="927465"/>
                    <a:pt x="192685" y="927465"/>
                  </a:cubicBezTo>
                  <a:cubicBezTo>
                    <a:pt x="188820" y="939059"/>
                    <a:pt x="186244" y="951940"/>
                    <a:pt x="188820" y="962245"/>
                  </a:cubicBezTo>
                  <a:cubicBezTo>
                    <a:pt x="192685" y="978991"/>
                    <a:pt x="202990" y="991873"/>
                    <a:pt x="213295" y="998313"/>
                  </a:cubicBezTo>
                  <a:cubicBezTo>
                    <a:pt x="223600" y="1004754"/>
                    <a:pt x="232617" y="1006042"/>
                    <a:pt x="237770" y="1006042"/>
                  </a:cubicBezTo>
                  <a:cubicBezTo>
                    <a:pt x="242922" y="1006042"/>
                    <a:pt x="244210" y="1002178"/>
                    <a:pt x="237770" y="999601"/>
                  </a:cubicBezTo>
                  <a:cubicBezTo>
                    <a:pt x="224888" y="990584"/>
                    <a:pt x="218447" y="971262"/>
                    <a:pt x="224888" y="950652"/>
                  </a:cubicBezTo>
                  <a:cubicBezTo>
                    <a:pt x="226176" y="945499"/>
                    <a:pt x="224888" y="941635"/>
                    <a:pt x="224888" y="937771"/>
                  </a:cubicBezTo>
                  <a:cubicBezTo>
                    <a:pt x="233905" y="951940"/>
                    <a:pt x="245498" y="962245"/>
                    <a:pt x="254515" y="966110"/>
                  </a:cubicBezTo>
                  <a:cubicBezTo>
                    <a:pt x="259668" y="968686"/>
                    <a:pt x="263532" y="969974"/>
                    <a:pt x="266109" y="971262"/>
                  </a:cubicBezTo>
                  <a:cubicBezTo>
                    <a:pt x="268685" y="971262"/>
                    <a:pt x="269973" y="971262"/>
                    <a:pt x="269973" y="971262"/>
                  </a:cubicBezTo>
                  <a:cubicBezTo>
                    <a:pt x="269973" y="971262"/>
                    <a:pt x="268685" y="971262"/>
                    <a:pt x="266109" y="969974"/>
                  </a:cubicBezTo>
                  <a:cubicBezTo>
                    <a:pt x="263532" y="969974"/>
                    <a:pt x="259668" y="967398"/>
                    <a:pt x="254515" y="964821"/>
                  </a:cubicBezTo>
                  <a:cubicBezTo>
                    <a:pt x="245498" y="959669"/>
                    <a:pt x="232617" y="948076"/>
                    <a:pt x="224888" y="930041"/>
                  </a:cubicBezTo>
                  <a:cubicBezTo>
                    <a:pt x="224888" y="928754"/>
                    <a:pt x="224888" y="926177"/>
                    <a:pt x="224888" y="924889"/>
                  </a:cubicBezTo>
                  <a:cubicBezTo>
                    <a:pt x="224888" y="924889"/>
                    <a:pt x="224888" y="924889"/>
                    <a:pt x="224888" y="923601"/>
                  </a:cubicBezTo>
                  <a:cubicBezTo>
                    <a:pt x="224888" y="923601"/>
                    <a:pt x="224888" y="923601"/>
                    <a:pt x="224888" y="922313"/>
                  </a:cubicBezTo>
                  <a:cubicBezTo>
                    <a:pt x="219736" y="905567"/>
                    <a:pt x="218447" y="883668"/>
                    <a:pt x="231329" y="864346"/>
                  </a:cubicBezTo>
                  <a:cubicBezTo>
                    <a:pt x="245498" y="842448"/>
                    <a:pt x="277702" y="825702"/>
                    <a:pt x="307329" y="834719"/>
                  </a:cubicBezTo>
                  <a:cubicBezTo>
                    <a:pt x="338245" y="843736"/>
                    <a:pt x="362719" y="874651"/>
                    <a:pt x="366584" y="912007"/>
                  </a:cubicBezTo>
                  <a:cubicBezTo>
                    <a:pt x="370448" y="949364"/>
                    <a:pt x="358855" y="990584"/>
                    <a:pt x="336957" y="1025364"/>
                  </a:cubicBezTo>
                  <a:cubicBezTo>
                    <a:pt x="313770" y="1060144"/>
                    <a:pt x="278990" y="1089772"/>
                    <a:pt x="237770" y="1102653"/>
                  </a:cubicBezTo>
                  <a:cubicBezTo>
                    <a:pt x="230041" y="1105229"/>
                    <a:pt x="222312" y="1102653"/>
                    <a:pt x="214583" y="1105229"/>
                  </a:cubicBezTo>
                  <a:cubicBezTo>
                    <a:pt x="214583" y="1088484"/>
                    <a:pt x="210719" y="1071738"/>
                    <a:pt x="204278" y="1056280"/>
                  </a:cubicBezTo>
                  <a:cubicBezTo>
                    <a:pt x="192685" y="1031805"/>
                    <a:pt x="174651" y="1015059"/>
                    <a:pt x="155328" y="1007330"/>
                  </a:cubicBezTo>
                  <a:cubicBezTo>
                    <a:pt x="136006" y="998313"/>
                    <a:pt x="116684" y="1000890"/>
                    <a:pt x="103803" y="1006042"/>
                  </a:cubicBezTo>
                  <a:cubicBezTo>
                    <a:pt x="89633" y="1011195"/>
                    <a:pt x="81904" y="1020212"/>
                    <a:pt x="76752" y="1026652"/>
                  </a:cubicBezTo>
                  <a:cubicBezTo>
                    <a:pt x="66447" y="1042110"/>
                    <a:pt x="67735" y="1051127"/>
                    <a:pt x="67735" y="1051127"/>
                  </a:cubicBezTo>
                  <a:cubicBezTo>
                    <a:pt x="67735" y="1051127"/>
                    <a:pt x="69023" y="1042110"/>
                    <a:pt x="80616" y="1030517"/>
                  </a:cubicBezTo>
                  <a:cubicBezTo>
                    <a:pt x="87057" y="1025364"/>
                    <a:pt x="96074" y="1018924"/>
                    <a:pt x="107667" y="1017635"/>
                  </a:cubicBezTo>
                  <a:cubicBezTo>
                    <a:pt x="119260" y="1015059"/>
                    <a:pt x="133430" y="1016347"/>
                    <a:pt x="147600" y="1024076"/>
                  </a:cubicBezTo>
                  <a:cubicBezTo>
                    <a:pt x="161769" y="1031805"/>
                    <a:pt x="174651" y="1047263"/>
                    <a:pt x="181091" y="1066585"/>
                  </a:cubicBezTo>
                  <a:cubicBezTo>
                    <a:pt x="184956" y="1078179"/>
                    <a:pt x="186244" y="1093636"/>
                    <a:pt x="186244" y="1107806"/>
                  </a:cubicBezTo>
                  <a:cubicBezTo>
                    <a:pt x="160481" y="1107806"/>
                    <a:pt x="133430" y="1102653"/>
                    <a:pt x="110243" y="1089772"/>
                  </a:cubicBezTo>
                  <a:close/>
                  <a:moveTo>
                    <a:pt x="221024" y="1141298"/>
                  </a:moveTo>
                  <a:cubicBezTo>
                    <a:pt x="221024" y="1141298"/>
                    <a:pt x="241634" y="1165772"/>
                    <a:pt x="245498" y="1188959"/>
                  </a:cubicBezTo>
                  <a:cubicBezTo>
                    <a:pt x="249363" y="1204417"/>
                    <a:pt x="246787" y="1221163"/>
                    <a:pt x="242922" y="1232756"/>
                  </a:cubicBezTo>
                  <a:cubicBezTo>
                    <a:pt x="239058" y="1244349"/>
                    <a:pt x="235193" y="1252078"/>
                    <a:pt x="235193" y="1252078"/>
                  </a:cubicBezTo>
                  <a:cubicBezTo>
                    <a:pt x="235193" y="1252078"/>
                    <a:pt x="239058" y="1244349"/>
                    <a:pt x="240346" y="1230180"/>
                  </a:cubicBezTo>
                  <a:cubicBezTo>
                    <a:pt x="242922" y="1217298"/>
                    <a:pt x="241634" y="1199264"/>
                    <a:pt x="236481" y="1182518"/>
                  </a:cubicBezTo>
                  <a:cubicBezTo>
                    <a:pt x="236481" y="1192823"/>
                    <a:pt x="236481" y="1203129"/>
                    <a:pt x="236481" y="1210857"/>
                  </a:cubicBezTo>
                  <a:cubicBezTo>
                    <a:pt x="235193" y="1218586"/>
                    <a:pt x="233905" y="1223739"/>
                    <a:pt x="233905" y="1223739"/>
                  </a:cubicBezTo>
                  <a:cubicBezTo>
                    <a:pt x="233905" y="1223739"/>
                    <a:pt x="236481" y="1217298"/>
                    <a:pt x="236481" y="1206993"/>
                  </a:cubicBezTo>
                  <a:cubicBezTo>
                    <a:pt x="236481" y="1196688"/>
                    <a:pt x="236481" y="1183806"/>
                    <a:pt x="231329" y="1172213"/>
                  </a:cubicBezTo>
                  <a:cubicBezTo>
                    <a:pt x="226176" y="1159332"/>
                    <a:pt x="218447" y="1151603"/>
                    <a:pt x="213295" y="1147738"/>
                  </a:cubicBezTo>
                  <a:cubicBezTo>
                    <a:pt x="213295" y="1147738"/>
                    <a:pt x="213295" y="1147738"/>
                    <a:pt x="213295" y="1147738"/>
                  </a:cubicBezTo>
                  <a:cubicBezTo>
                    <a:pt x="213295" y="1146450"/>
                    <a:pt x="213295" y="1143874"/>
                    <a:pt x="213295" y="1142586"/>
                  </a:cubicBezTo>
                  <a:cubicBezTo>
                    <a:pt x="215871" y="1142586"/>
                    <a:pt x="218447" y="1142586"/>
                    <a:pt x="219736" y="1141298"/>
                  </a:cubicBezTo>
                  <a:close/>
                </a:path>
              </a:pathLst>
            </a:custGeom>
            <a:solidFill>
              <a:srgbClr val="644E40"/>
            </a:solidFill>
            <a:ln w="128588"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B1F9F6A8-8D2B-3352-FC8C-830C6DA5CB7C}"/>
                </a:ext>
              </a:extLst>
            </p:cNvPr>
            <p:cNvSpPr/>
            <p:nvPr/>
          </p:nvSpPr>
          <p:spPr>
            <a:xfrm>
              <a:off x="4430431" y="4304939"/>
              <a:ext cx="106915" cy="96467"/>
            </a:xfrm>
            <a:custGeom>
              <a:avLst/>
              <a:gdLst>
                <a:gd name="connsiteX0" fmla="*/ 11593 w 106915"/>
                <a:gd name="connsiteY0" fmla="*/ 27051 h 96467"/>
                <a:gd name="connsiteX1" fmla="*/ 47661 w 106915"/>
                <a:gd name="connsiteY1" fmla="*/ 73425 h 96467"/>
                <a:gd name="connsiteX2" fmla="*/ 90170 w 106915"/>
                <a:gd name="connsiteY2" fmla="*/ 95323 h 96467"/>
                <a:gd name="connsiteX3" fmla="*/ 106916 w 106915"/>
                <a:gd name="connsiteY3" fmla="*/ 95323 h 96467"/>
                <a:gd name="connsiteX4" fmla="*/ 101763 w 106915"/>
                <a:gd name="connsiteY4" fmla="*/ 79865 h 96467"/>
                <a:gd name="connsiteX5" fmla="*/ 72136 w 106915"/>
                <a:gd name="connsiteY5" fmla="*/ 45085 h 96467"/>
                <a:gd name="connsiteX6" fmla="*/ 24475 w 106915"/>
                <a:gd name="connsiteY6" fmla="*/ 12882 h 96467"/>
                <a:gd name="connsiteX7" fmla="*/ 0 w 106915"/>
                <a:gd name="connsiteY7" fmla="*/ 0 h 96467"/>
                <a:gd name="connsiteX8" fmla="*/ 10305 w 106915"/>
                <a:gd name="connsiteY8" fmla="*/ 24475 h 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6467">
                  <a:moveTo>
                    <a:pt x="11593" y="27051"/>
                  </a:moveTo>
                  <a:cubicBezTo>
                    <a:pt x="19322" y="41221"/>
                    <a:pt x="30915" y="59255"/>
                    <a:pt x="47661" y="73425"/>
                  </a:cubicBezTo>
                  <a:cubicBezTo>
                    <a:pt x="64407" y="87594"/>
                    <a:pt x="78577" y="94035"/>
                    <a:pt x="90170" y="95323"/>
                  </a:cubicBezTo>
                  <a:cubicBezTo>
                    <a:pt x="100475" y="97899"/>
                    <a:pt x="106916" y="95323"/>
                    <a:pt x="106916" y="95323"/>
                  </a:cubicBezTo>
                  <a:cubicBezTo>
                    <a:pt x="106916" y="95323"/>
                    <a:pt x="106916" y="88882"/>
                    <a:pt x="101763" y="79865"/>
                  </a:cubicBezTo>
                  <a:cubicBezTo>
                    <a:pt x="96611" y="70848"/>
                    <a:pt x="88882" y="57967"/>
                    <a:pt x="72136" y="45085"/>
                  </a:cubicBezTo>
                  <a:cubicBezTo>
                    <a:pt x="56678" y="30916"/>
                    <a:pt x="38644" y="20610"/>
                    <a:pt x="24475" y="12882"/>
                  </a:cubicBezTo>
                  <a:cubicBezTo>
                    <a:pt x="10305" y="5153"/>
                    <a:pt x="0" y="0"/>
                    <a:pt x="0" y="0"/>
                  </a:cubicBezTo>
                  <a:cubicBezTo>
                    <a:pt x="0" y="0"/>
                    <a:pt x="3864" y="10305"/>
                    <a:pt x="10305" y="24475"/>
                  </a:cubicBezTo>
                  <a:close/>
                </a:path>
              </a:pathLst>
            </a:custGeom>
            <a:solidFill>
              <a:srgbClr val="644E40"/>
            </a:solidFill>
            <a:ln w="128588"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90C836A5-E4D3-C06D-4562-601E8C3C101B}"/>
                </a:ext>
              </a:extLst>
            </p:cNvPr>
            <p:cNvSpPr/>
            <p:nvPr/>
          </p:nvSpPr>
          <p:spPr>
            <a:xfrm>
              <a:off x="4309345" y="4285617"/>
              <a:ext cx="79864" cy="49992"/>
            </a:xfrm>
            <a:custGeom>
              <a:avLst/>
              <a:gdLst>
                <a:gd name="connsiteX0" fmla="*/ 78577 w 79864"/>
                <a:gd name="connsiteY0" fmla="*/ 1288 h 49992"/>
                <a:gd name="connsiteX1" fmla="*/ 23187 w 79864"/>
                <a:gd name="connsiteY1" fmla="*/ 11593 h 49992"/>
                <a:gd name="connsiteX2" fmla="*/ 0 w 79864"/>
                <a:gd name="connsiteY2" fmla="*/ 46373 h 49992"/>
                <a:gd name="connsiteX3" fmla="*/ 42509 w 79864"/>
                <a:gd name="connsiteY3" fmla="*/ 42509 h 49992"/>
                <a:gd name="connsiteX4" fmla="*/ 79865 w 79864"/>
                <a:gd name="connsiteY4" fmla="*/ 0 h 49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64" h="49992">
                  <a:moveTo>
                    <a:pt x="78577" y="1288"/>
                  </a:moveTo>
                  <a:cubicBezTo>
                    <a:pt x="78577" y="1288"/>
                    <a:pt x="47661" y="-1288"/>
                    <a:pt x="23187" y="11593"/>
                  </a:cubicBezTo>
                  <a:cubicBezTo>
                    <a:pt x="0" y="25763"/>
                    <a:pt x="0" y="46373"/>
                    <a:pt x="0" y="46373"/>
                  </a:cubicBezTo>
                  <a:cubicBezTo>
                    <a:pt x="0" y="46373"/>
                    <a:pt x="18034" y="56679"/>
                    <a:pt x="42509" y="42509"/>
                  </a:cubicBezTo>
                  <a:cubicBezTo>
                    <a:pt x="65695" y="28339"/>
                    <a:pt x="79865" y="0"/>
                    <a:pt x="79865" y="0"/>
                  </a:cubicBezTo>
                  <a:close/>
                </a:path>
              </a:pathLst>
            </a:custGeom>
            <a:solidFill>
              <a:srgbClr val="644E40"/>
            </a:solidFill>
            <a:ln w="128588"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902BB347-4D19-204F-98D6-1F315799E170}"/>
                </a:ext>
              </a:extLst>
            </p:cNvPr>
            <p:cNvSpPr/>
            <p:nvPr/>
          </p:nvSpPr>
          <p:spPr>
            <a:xfrm>
              <a:off x="4349278" y="4311380"/>
              <a:ext cx="52813" cy="130102"/>
            </a:xfrm>
            <a:custGeom>
              <a:avLst/>
              <a:gdLst>
                <a:gd name="connsiteX0" fmla="*/ 42509 w 52813"/>
                <a:gd name="connsiteY0" fmla="*/ 85018 h 130102"/>
                <a:gd name="connsiteX1" fmla="*/ 52814 w 52813"/>
                <a:gd name="connsiteY1" fmla="*/ 27051 h 130102"/>
                <a:gd name="connsiteX2" fmla="*/ 50238 w 52813"/>
                <a:gd name="connsiteY2" fmla="*/ 0 h 130102"/>
                <a:gd name="connsiteX3" fmla="*/ 36068 w 52813"/>
                <a:gd name="connsiteY3" fmla="*/ 21898 h 130102"/>
                <a:gd name="connsiteX4" fmla="*/ 10305 w 52813"/>
                <a:gd name="connsiteY4" fmla="*/ 70848 h 130102"/>
                <a:gd name="connsiteX5" fmla="*/ 0 w 52813"/>
                <a:gd name="connsiteY5" fmla="*/ 114645 h 130102"/>
                <a:gd name="connsiteX6" fmla="*/ 1288 w 52813"/>
                <a:gd name="connsiteY6" fmla="*/ 130103 h 130102"/>
                <a:gd name="connsiteX7" fmla="*/ 15458 w 52813"/>
                <a:gd name="connsiteY7" fmla="*/ 122374 h 130102"/>
                <a:gd name="connsiteX8" fmla="*/ 43797 w 52813"/>
                <a:gd name="connsiteY8" fmla="*/ 83729 h 1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13" h="130102">
                  <a:moveTo>
                    <a:pt x="42509" y="85018"/>
                  </a:moveTo>
                  <a:cubicBezTo>
                    <a:pt x="51526" y="64407"/>
                    <a:pt x="52814" y="42509"/>
                    <a:pt x="52814" y="27051"/>
                  </a:cubicBezTo>
                  <a:cubicBezTo>
                    <a:pt x="52814" y="10305"/>
                    <a:pt x="50238" y="0"/>
                    <a:pt x="50238" y="0"/>
                  </a:cubicBezTo>
                  <a:cubicBezTo>
                    <a:pt x="50238" y="0"/>
                    <a:pt x="43797" y="9017"/>
                    <a:pt x="36068" y="21898"/>
                  </a:cubicBezTo>
                  <a:cubicBezTo>
                    <a:pt x="28339" y="34780"/>
                    <a:pt x="18034" y="52814"/>
                    <a:pt x="10305" y="70848"/>
                  </a:cubicBezTo>
                  <a:cubicBezTo>
                    <a:pt x="2576" y="90170"/>
                    <a:pt x="0" y="104340"/>
                    <a:pt x="0" y="114645"/>
                  </a:cubicBezTo>
                  <a:cubicBezTo>
                    <a:pt x="0" y="124950"/>
                    <a:pt x="1288" y="130103"/>
                    <a:pt x="1288" y="130103"/>
                  </a:cubicBezTo>
                  <a:cubicBezTo>
                    <a:pt x="1288" y="130103"/>
                    <a:pt x="7729" y="130103"/>
                    <a:pt x="15458" y="122374"/>
                  </a:cubicBezTo>
                  <a:cubicBezTo>
                    <a:pt x="24475" y="115933"/>
                    <a:pt x="34780" y="104340"/>
                    <a:pt x="43797" y="83729"/>
                  </a:cubicBezTo>
                  <a:close/>
                </a:path>
              </a:pathLst>
            </a:custGeom>
            <a:solidFill>
              <a:srgbClr val="644E40"/>
            </a:solidFill>
            <a:ln w="128588"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3AEAB7D-A57D-67B6-1CAD-12DE37A03D21}"/>
                </a:ext>
              </a:extLst>
            </p:cNvPr>
            <p:cNvSpPr/>
            <p:nvPr/>
          </p:nvSpPr>
          <p:spPr>
            <a:xfrm>
              <a:off x="4432363" y="3940537"/>
              <a:ext cx="9860" cy="9073"/>
            </a:xfrm>
            <a:custGeom>
              <a:avLst/>
              <a:gdLst>
                <a:gd name="connsiteX0" fmla="*/ 8373 w 9860"/>
                <a:gd name="connsiteY0" fmla="*/ 1145 h 9073"/>
                <a:gd name="connsiteX1" fmla="*/ 1932 w 9860"/>
                <a:gd name="connsiteY1" fmla="*/ 1145 h 9073"/>
                <a:gd name="connsiteX2" fmla="*/ 1932 w 9860"/>
                <a:gd name="connsiteY2" fmla="*/ 7586 h 9073"/>
                <a:gd name="connsiteX3" fmla="*/ 8373 w 9860"/>
                <a:gd name="connsiteY3" fmla="*/ 7586 h 9073"/>
                <a:gd name="connsiteX4" fmla="*/ 8373 w 9860"/>
                <a:gd name="connsiteY4" fmla="*/ 1145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0" h="9073">
                  <a:moveTo>
                    <a:pt x="8373" y="1145"/>
                  </a:moveTo>
                  <a:cubicBezTo>
                    <a:pt x="8373" y="1145"/>
                    <a:pt x="3220" y="-1431"/>
                    <a:pt x="1932" y="1145"/>
                  </a:cubicBezTo>
                  <a:cubicBezTo>
                    <a:pt x="-644" y="2433"/>
                    <a:pt x="-644" y="6298"/>
                    <a:pt x="1932" y="7586"/>
                  </a:cubicBezTo>
                  <a:cubicBezTo>
                    <a:pt x="4508" y="8874"/>
                    <a:pt x="7085" y="10162"/>
                    <a:pt x="8373" y="7586"/>
                  </a:cubicBezTo>
                  <a:cubicBezTo>
                    <a:pt x="9661" y="6298"/>
                    <a:pt x="10949" y="2433"/>
                    <a:pt x="8373" y="1145"/>
                  </a:cubicBezTo>
                  <a:close/>
                </a:path>
              </a:pathLst>
            </a:custGeom>
            <a:solidFill>
              <a:srgbClr val="644E40"/>
            </a:solidFill>
            <a:ln w="128588"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E6D25EA4-A812-5254-14F3-9389A7E95A41}"/>
                </a:ext>
              </a:extLst>
            </p:cNvPr>
            <p:cNvSpPr/>
            <p:nvPr/>
          </p:nvSpPr>
          <p:spPr>
            <a:xfrm>
              <a:off x="4456976" y="3921854"/>
              <a:ext cx="11073" cy="11315"/>
            </a:xfrm>
            <a:custGeom>
              <a:avLst/>
              <a:gdLst>
                <a:gd name="connsiteX0" fmla="*/ 8234 w 11073"/>
                <a:gd name="connsiteY0" fmla="*/ 9522 h 11315"/>
                <a:gd name="connsiteX1" fmla="*/ 10810 w 11073"/>
                <a:gd name="connsiteY1" fmla="*/ 3082 h 11315"/>
                <a:gd name="connsiteX2" fmla="*/ 3082 w 11073"/>
                <a:gd name="connsiteY2" fmla="*/ 505 h 11315"/>
                <a:gd name="connsiteX3" fmla="*/ 505 w 11073"/>
                <a:gd name="connsiteY3" fmla="*/ 8234 h 11315"/>
                <a:gd name="connsiteX4" fmla="*/ 6946 w 11073"/>
                <a:gd name="connsiteY4" fmla="*/ 10811 h 1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3" h="11315">
                  <a:moveTo>
                    <a:pt x="8234" y="9522"/>
                  </a:moveTo>
                  <a:cubicBezTo>
                    <a:pt x="8234" y="9522"/>
                    <a:pt x="12099" y="5658"/>
                    <a:pt x="10810" y="3082"/>
                  </a:cubicBezTo>
                  <a:cubicBezTo>
                    <a:pt x="10810" y="505"/>
                    <a:pt x="6946" y="-783"/>
                    <a:pt x="3082" y="505"/>
                  </a:cubicBezTo>
                  <a:cubicBezTo>
                    <a:pt x="505" y="1794"/>
                    <a:pt x="-783" y="5658"/>
                    <a:pt x="505" y="8234"/>
                  </a:cubicBezTo>
                  <a:cubicBezTo>
                    <a:pt x="1793" y="10811"/>
                    <a:pt x="5658" y="12099"/>
                    <a:pt x="6946" y="10811"/>
                  </a:cubicBezTo>
                  <a:close/>
                </a:path>
              </a:pathLst>
            </a:custGeom>
            <a:solidFill>
              <a:srgbClr val="644E40"/>
            </a:solidFill>
            <a:ln w="128588"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2744558-AC4C-7AF6-271D-A49FA697BFE3}"/>
                </a:ext>
              </a:extLst>
            </p:cNvPr>
            <p:cNvSpPr/>
            <p:nvPr/>
          </p:nvSpPr>
          <p:spPr>
            <a:xfrm>
              <a:off x="4488055" y="3910423"/>
              <a:ext cx="10854" cy="10990"/>
            </a:xfrm>
            <a:custGeom>
              <a:avLst/>
              <a:gdLst>
                <a:gd name="connsiteX0" fmla="*/ 6783 w 10854"/>
                <a:gd name="connsiteY0" fmla="*/ 10648 h 10990"/>
                <a:gd name="connsiteX1" fmla="*/ 10648 w 10854"/>
                <a:gd name="connsiteY1" fmla="*/ 4207 h 10990"/>
                <a:gd name="connsiteX2" fmla="*/ 4207 w 10854"/>
                <a:gd name="connsiteY2" fmla="*/ 343 h 10990"/>
                <a:gd name="connsiteX3" fmla="*/ 343 w 10854"/>
                <a:gd name="connsiteY3" fmla="*/ 6784 h 10990"/>
                <a:gd name="connsiteX4" fmla="*/ 6783 w 10854"/>
                <a:gd name="connsiteY4" fmla="*/ 10648 h 1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 h="10990">
                  <a:moveTo>
                    <a:pt x="6783" y="10648"/>
                  </a:moveTo>
                  <a:cubicBezTo>
                    <a:pt x="6783" y="10648"/>
                    <a:pt x="11936" y="6784"/>
                    <a:pt x="10648" y="4207"/>
                  </a:cubicBezTo>
                  <a:cubicBezTo>
                    <a:pt x="10648" y="1631"/>
                    <a:pt x="6783" y="-946"/>
                    <a:pt x="4207" y="343"/>
                  </a:cubicBezTo>
                  <a:cubicBezTo>
                    <a:pt x="1631" y="343"/>
                    <a:pt x="-946" y="4207"/>
                    <a:pt x="343" y="6784"/>
                  </a:cubicBezTo>
                  <a:cubicBezTo>
                    <a:pt x="343" y="9360"/>
                    <a:pt x="4207" y="11936"/>
                    <a:pt x="6783" y="10648"/>
                  </a:cubicBezTo>
                  <a:close/>
                </a:path>
              </a:pathLst>
            </a:custGeom>
            <a:solidFill>
              <a:srgbClr val="644E40"/>
            </a:solidFill>
            <a:ln w="128588"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D86CD987-B285-2945-15CD-267CB0412337}"/>
                </a:ext>
              </a:extLst>
            </p:cNvPr>
            <p:cNvSpPr/>
            <p:nvPr/>
          </p:nvSpPr>
          <p:spPr>
            <a:xfrm>
              <a:off x="4518025" y="3904325"/>
              <a:ext cx="12881" cy="12881"/>
            </a:xfrm>
            <a:custGeom>
              <a:avLst/>
              <a:gdLst>
                <a:gd name="connsiteX0" fmla="*/ 0 w 12881"/>
                <a:gd name="connsiteY0" fmla="*/ 6441 h 12881"/>
                <a:gd name="connsiteX1" fmla="*/ 6441 w 12881"/>
                <a:gd name="connsiteY1" fmla="*/ 12882 h 12881"/>
                <a:gd name="connsiteX2" fmla="*/ 12881 w 12881"/>
                <a:gd name="connsiteY2" fmla="*/ 6441 h 12881"/>
                <a:gd name="connsiteX3" fmla="*/ 6441 w 12881"/>
                <a:gd name="connsiteY3" fmla="*/ 0 h 12881"/>
                <a:gd name="connsiteX4" fmla="*/ 0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0" y="6441"/>
                  </a:moveTo>
                  <a:cubicBezTo>
                    <a:pt x="0" y="6441"/>
                    <a:pt x="2576" y="12882"/>
                    <a:pt x="6441" y="12882"/>
                  </a:cubicBezTo>
                  <a:cubicBezTo>
                    <a:pt x="9017" y="12882"/>
                    <a:pt x="12881" y="10305"/>
                    <a:pt x="12881" y="6441"/>
                  </a:cubicBezTo>
                  <a:cubicBezTo>
                    <a:pt x="12881" y="2576"/>
                    <a:pt x="10305" y="0"/>
                    <a:pt x="6441" y="0"/>
                  </a:cubicBezTo>
                  <a:cubicBezTo>
                    <a:pt x="2576" y="0"/>
                    <a:pt x="0" y="2576"/>
                    <a:pt x="0" y="6441"/>
                  </a:cubicBezTo>
                  <a:close/>
                </a:path>
              </a:pathLst>
            </a:custGeom>
            <a:solidFill>
              <a:srgbClr val="644E40"/>
            </a:solidFill>
            <a:ln w="128588"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00FE76F3-E7A3-0B52-AB58-FF801D6AAE06}"/>
                </a:ext>
              </a:extLst>
            </p:cNvPr>
            <p:cNvSpPr/>
            <p:nvPr/>
          </p:nvSpPr>
          <p:spPr>
            <a:xfrm>
              <a:off x="4550228" y="3906902"/>
              <a:ext cx="12881" cy="12881"/>
            </a:xfrm>
            <a:custGeom>
              <a:avLst/>
              <a:gdLst>
                <a:gd name="connsiteX0" fmla="*/ 0 w 12881"/>
                <a:gd name="connsiteY0" fmla="*/ 5153 h 12881"/>
                <a:gd name="connsiteX1" fmla="*/ 5153 w 12881"/>
                <a:gd name="connsiteY1" fmla="*/ 12882 h 12881"/>
                <a:gd name="connsiteX2" fmla="*/ 12881 w 12881"/>
                <a:gd name="connsiteY2" fmla="*/ 7729 h 12881"/>
                <a:gd name="connsiteX3" fmla="*/ 7729 w 12881"/>
                <a:gd name="connsiteY3" fmla="*/ 0 h 12881"/>
                <a:gd name="connsiteX4" fmla="*/ 0 w 12881"/>
                <a:gd name="connsiteY4" fmla="*/ 5153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0" y="5153"/>
                  </a:moveTo>
                  <a:cubicBezTo>
                    <a:pt x="0" y="5153"/>
                    <a:pt x="1288" y="11593"/>
                    <a:pt x="5153" y="12882"/>
                  </a:cubicBezTo>
                  <a:cubicBezTo>
                    <a:pt x="9017" y="12882"/>
                    <a:pt x="11593" y="11593"/>
                    <a:pt x="12881" y="7729"/>
                  </a:cubicBezTo>
                  <a:cubicBezTo>
                    <a:pt x="12881" y="3865"/>
                    <a:pt x="12881" y="0"/>
                    <a:pt x="7729" y="0"/>
                  </a:cubicBezTo>
                  <a:cubicBezTo>
                    <a:pt x="3864" y="0"/>
                    <a:pt x="0" y="1288"/>
                    <a:pt x="0" y="5153"/>
                  </a:cubicBezTo>
                  <a:close/>
                </a:path>
              </a:pathLst>
            </a:custGeom>
            <a:solidFill>
              <a:srgbClr val="644E40"/>
            </a:solidFill>
            <a:ln w="128588"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E6009B4-AF06-2161-64FE-6302E693AD7D}"/>
                </a:ext>
              </a:extLst>
            </p:cNvPr>
            <p:cNvSpPr/>
            <p:nvPr/>
          </p:nvSpPr>
          <p:spPr>
            <a:xfrm>
              <a:off x="4579350" y="3916170"/>
              <a:ext cx="14453" cy="13918"/>
            </a:xfrm>
            <a:custGeom>
              <a:avLst/>
              <a:gdLst>
                <a:gd name="connsiteX0" fmla="*/ 4370 w 14453"/>
                <a:gd name="connsiteY0" fmla="*/ 13918 h 13918"/>
                <a:gd name="connsiteX1" fmla="*/ 13387 w 14453"/>
                <a:gd name="connsiteY1" fmla="*/ 11342 h 13918"/>
                <a:gd name="connsiteX2" fmla="*/ 10810 w 14453"/>
                <a:gd name="connsiteY2" fmla="*/ 1037 h 13918"/>
                <a:gd name="connsiteX3" fmla="*/ 505 w 14453"/>
                <a:gd name="connsiteY3" fmla="*/ 4901 h 13918"/>
                <a:gd name="connsiteX4" fmla="*/ 3082 w 14453"/>
                <a:gd name="connsiteY4" fmla="*/ 13918 h 1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3" h="13918">
                  <a:moveTo>
                    <a:pt x="4370" y="13918"/>
                  </a:moveTo>
                  <a:cubicBezTo>
                    <a:pt x="4370" y="13918"/>
                    <a:pt x="12099" y="13918"/>
                    <a:pt x="13387" y="11342"/>
                  </a:cubicBezTo>
                  <a:cubicBezTo>
                    <a:pt x="15963" y="7478"/>
                    <a:pt x="13387" y="3613"/>
                    <a:pt x="10810" y="1037"/>
                  </a:cubicBezTo>
                  <a:cubicBezTo>
                    <a:pt x="6946" y="-1539"/>
                    <a:pt x="3082" y="1037"/>
                    <a:pt x="505" y="4901"/>
                  </a:cubicBezTo>
                  <a:cubicBezTo>
                    <a:pt x="-783" y="8766"/>
                    <a:pt x="505" y="12630"/>
                    <a:pt x="3082" y="13918"/>
                  </a:cubicBezTo>
                  <a:close/>
                </a:path>
              </a:pathLst>
            </a:custGeom>
            <a:solidFill>
              <a:srgbClr val="644E40"/>
            </a:solidFill>
            <a:ln w="128588"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6967C456-9DEC-6588-110F-D035A8355D00}"/>
                </a:ext>
              </a:extLst>
            </p:cNvPr>
            <p:cNvSpPr/>
            <p:nvPr/>
          </p:nvSpPr>
          <p:spPr>
            <a:xfrm>
              <a:off x="4606262" y="3935384"/>
              <a:ext cx="14169" cy="13382"/>
            </a:xfrm>
            <a:custGeom>
              <a:avLst/>
              <a:gdLst>
                <a:gd name="connsiteX0" fmla="*/ 12237 w 14169"/>
                <a:gd name="connsiteY0" fmla="*/ 1145 h 13382"/>
                <a:gd name="connsiteX1" fmla="*/ 1932 w 14169"/>
                <a:gd name="connsiteY1" fmla="*/ 1145 h 13382"/>
                <a:gd name="connsiteX2" fmla="*/ 1932 w 14169"/>
                <a:gd name="connsiteY2" fmla="*/ 11450 h 13382"/>
                <a:gd name="connsiteX3" fmla="*/ 12237 w 14169"/>
                <a:gd name="connsiteY3" fmla="*/ 11450 h 13382"/>
                <a:gd name="connsiteX4" fmla="*/ 12237 w 14169"/>
                <a:gd name="connsiteY4" fmla="*/ 1145 h 13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9" h="13382">
                  <a:moveTo>
                    <a:pt x="12237" y="1145"/>
                  </a:moveTo>
                  <a:cubicBezTo>
                    <a:pt x="12237" y="1145"/>
                    <a:pt x="4508" y="-1431"/>
                    <a:pt x="1932" y="1145"/>
                  </a:cubicBezTo>
                  <a:cubicBezTo>
                    <a:pt x="-644" y="5009"/>
                    <a:pt x="-644" y="8874"/>
                    <a:pt x="1932" y="11450"/>
                  </a:cubicBezTo>
                  <a:cubicBezTo>
                    <a:pt x="4508" y="14027"/>
                    <a:pt x="9661" y="14027"/>
                    <a:pt x="12237" y="11450"/>
                  </a:cubicBezTo>
                  <a:cubicBezTo>
                    <a:pt x="14814" y="8874"/>
                    <a:pt x="14814" y="3721"/>
                    <a:pt x="12237" y="1145"/>
                  </a:cubicBezTo>
                  <a:close/>
                </a:path>
              </a:pathLst>
            </a:custGeom>
            <a:solidFill>
              <a:srgbClr val="644E40"/>
            </a:solidFill>
            <a:ln w="128588"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107B353B-AD40-E643-668A-6D88453E9270}"/>
                </a:ext>
              </a:extLst>
            </p:cNvPr>
            <p:cNvSpPr/>
            <p:nvPr/>
          </p:nvSpPr>
          <p:spPr>
            <a:xfrm>
              <a:off x="4625906" y="3955529"/>
              <a:ext cx="17389" cy="16209"/>
            </a:xfrm>
            <a:custGeom>
              <a:avLst/>
              <a:gdLst>
                <a:gd name="connsiteX0" fmla="*/ 2898 w 17389"/>
                <a:gd name="connsiteY0" fmla="*/ 14492 h 16209"/>
                <a:gd name="connsiteX1" fmla="*/ 14492 w 17389"/>
                <a:gd name="connsiteY1" fmla="*/ 14492 h 16209"/>
                <a:gd name="connsiteX2" fmla="*/ 14492 w 17389"/>
                <a:gd name="connsiteY2" fmla="*/ 2898 h 16209"/>
                <a:gd name="connsiteX3" fmla="*/ 2898 w 17389"/>
                <a:gd name="connsiteY3" fmla="*/ 2898 h 16209"/>
                <a:gd name="connsiteX4" fmla="*/ 2898 w 17389"/>
                <a:gd name="connsiteY4" fmla="*/ 14492 h 16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9" h="16209">
                  <a:moveTo>
                    <a:pt x="2898" y="14492"/>
                  </a:moveTo>
                  <a:cubicBezTo>
                    <a:pt x="2898" y="14492"/>
                    <a:pt x="10627" y="18356"/>
                    <a:pt x="14492" y="14492"/>
                  </a:cubicBezTo>
                  <a:cubicBezTo>
                    <a:pt x="18356" y="11915"/>
                    <a:pt x="18356" y="6763"/>
                    <a:pt x="14492" y="2898"/>
                  </a:cubicBezTo>
                  <a:cubicBezTo>
                    <a:pt x="11915" y="-966"/>
                    <a:pt x="6763" y="-966"/>
                    <a:pt x="2898" y="2898"/>
                  </a:cubicBezTo>
                  <a:cubicBezTo>
                    <a:pt x="-966" y="5475"/>
                    <a:pt x="-966" y="10627"/>
                    <a:pt x="2898" y="14492"/>
                  </a:cubicBezTo>
                  <a:close/>
                </a:path>
              </a:pathLst>
            </a:custGeom>
            <a:solidFill>
              <a:srgbClr val="644E40"/>
            </a:solidFill>
            <a:ln w="128588"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16CAAF19-49BA-094B-EFF9-3E260C9F3B25}"/>
                </a:ext>
              </a:extLst>
            </p:cNvPr>
            <p:cNvSpPr/>
            <p:nvPr/>
          </p:nvSpPr>
          <p:spPr>
            <a:xfrm>
              <a:off x="4644210" y="3982850"/>
              <a:ext cx="16850" cy="16231"/>
            </a:xfrm>
            <a:custGeom>
              <a:avLst/>
              <a:gdLst>
                <a:gd name="connsiteX0" fmla="*/ 1340 w 16850"/>
                <a:gd name="connsiteY0" fmla="*/ 12934 h 16231"/>
                <a:gd name="connsiteX1" fmla="*/ 12934 w 16850"/>
                <a:gd name="connsiteY1" fmla="*/ 15510 h 16231"/>
                <a:gd name="connsiteX2" fmla="*/ 15510 w 16850"/>
                <a:gd name="connsiteY2" fmla="*/ 3917 h 16231"/>
                <a:gd name="connsiteX3" fmla="*/ 3917 w 16850"/>
                <a:gd name="connsiteY3" fmla="*/ 1340 h 16231"/>
                <a:gd name="connsiteX4" fmla="*/ 1340 w 16850"/>
                <a:gd name="connsiteY4" fmla="*/ 12934 h 1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0" h="16231">
                  <a:moveTo>
                    <a:pt x="1340" y="12934"/>
                  </a:moveTo>
                  <a:cubicBezTo>
                    <a:pt x="1340" y="12934"/>
                    <a:pt x="9069" y="18086"/>
                    <a:pt x="12934" y="15510"/>
                  </a:cubicBezTo>
                  <a:cubicBezTo>
                    <a:pt x="16798" y="12934"/>
                    <a:pt x="18086" y="7781"/>
                    <a:pt x="15510" y="3917"/>
                  </a:cubicBezTo>
                  <a:cubicBezTo>
                    <a:pt x="12934" y="52"/>
                    <a:pt x="7781" y="-1236"/>
                    <a:pt x="3917" y="1340"/>
                  </a:cubicBezTo>
                  <a:cubicBezTo>
                    <a:pt x="52" y="3917"/>
                    <a:pt x="-1236" y="9069"/>
                    <a:pt x="1340" y="12934"/>
                  </a:cubicBezTo>
                  <a:close/>
                </a:path>
              </a:pathLst>
            </a:custGeom>
            <a:solidFill>
              <a:srgbClr val="644E40"/>
            </a:solidFill>
            <a:ln w="128588"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E2CBA8EE-CD1E-9B4B-6C2D-741E7D71DB76}"/>
                </a:ext>
              </a:extLst>
            </p:cNvPr>
            <p:cNvSpPr/>
            <p:nvPr/>
          </p:nvSpPr>
          <p:spPr>
            <a:xfrm>
              <a:off x="4659385" y="4010777"/>
              <a:ext cx="18091" cy="17380"/>
            </a:xfrm>
            <a:custGeom>
              <a:avLst/>
              <a:gdLst>
                <a:gd name="connsiteX0" fmla="*/ 335 w 18091"/>
                <a:gd name="connsiteY0" fmla="*/ 12058 h 17380"/>
                <a:gd name="connsiteX1" fmla="*/ 11928 w 18091"/>
                <a:gd name="connsiteY1" fmla="*/ 17210 h 17380"/>
                <a:gd name="connsiteX2" fmla="*/ 17081 w 18091"/>
                <a:gd name="connsiteY2" fmla="*/ 5617 h 17380"/>
                <a:gd name="connsiteX3" fmla="*/ 5488 w 18091"/>
                <a:gd name="connsiteY3" fmla="*/ 465 h 17380"/>
                <a:gd name="connsiteX4" fmla="*/ 335 w 18091"/>
                <a:gd name="connsiteY4" fmla="*/ 12058 h 17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1" h="17380">
                  <a:moveTo>
                    <a:pt x="335" y="12058"/>
                  </a:moveTo>
                  <a:cubicBezTo>
                    <a:pt x="335" y="12058"/>
                    <a:pt x="6776" y="18499"/>
                    <a:pt x="11928" y="17210"/>
                  </a:cubicBezTo>
                  <a:cubicBezTo>
                    <a:pt x="17081" y="15922"/>
                    <a:pt x="19657" y="10770"/>
                    <a:pt x="17081" y="5617"/>
                  </a:cubicBezTo>
                  <a:cubicBezTo>
                    <a:pt x="14505" y="465"/>
                    <a:pt x="9352" y="-824"/>
                    <a:pt x="5488" y="465"/>
                  </a:cubicBezTo>
                  <a:cubicBezTo>
                    <a:pt x="1623" y="3041"/>
                    <a:pt x="-953" y="8193"/>
                    <a:pt x="335" y="12058"/>
                  </a:cubicBezTo>
                  <a:close/>
                </a:path>
              </a:pathLst>
            </a:custGeom>
            <a:solidFill>
              <a:srgbClr val="644E40"/>
            </a:solidFill>
            <a:ln w="128588"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9C99BEEF-7803-086F-286D-72F5DAA89CF0}"/>
                </a:ext>
              </a:extLst>
            </p:cNvPr>
            <p:cNvSpPr/>
            <p:nvPr/>
          </p:nvSpPr>
          <p:spPr>
            <a:xfrm>
              <a:off x="4668409" y="4040541"/>
              <a:ext cx="19182" cy="18507"/>
            </a:xfrm>
            <a:custGeom>
              <a:avLst/>
              <a:gdLst>
                <a:gd name="connsiteX0" fmla="*/ 328 w 19182"/>
                <a:gd name="connsiteY0" fmla="*/ 11922 h 18507"/>
                <a:gd name="connsiteX1" fmla="*/ 11922 w 19182"/>
                <a:gd name="connsiteY1" fmla="*/ 18362 h 18507"/>
                <a:gd name="connsiteX2" fmla="*/ 18362 w 19182"/>
                <a:gd name="connsiteY2" fmla="*/ 6769 h 18507"/>
                <a:gd name="connsiteX3" fmla="*/ 6769 w 19182"/>
                <a:gd name="connsiteY3" fmla="*/ 328 h 18507"/>
                <a:gd name="connsiteX4" fmla="*/ 328 w 19182"/>
                <a:gd name="connsiteY4" fmla="*/ 11922 h 1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2" h="18507">
                  <a:moveTo>
                    <a:pt x="328" y="11922"/>
                  </a:moveTo>
                  <a:cubicBezTo>
                    <a:pt x="328" y="11922"/>
                    <a:pt x="6769" y="19650"/>
                    <a:pt x="11922" y="18362"/>
                  </a:cubicBezTo>
                  <a:cubicBezTo>
                    <a:pt x="17074" y="18362"/>
                    <a:pt x="20939" y="11922"/>
                    <a:pt x="18362" y="6769"/>
                  </a:cubicBezTo>
                  <a:cubicBezTo>
                    <a:pt x="17074" y="1616"/>
                    <a:pt x="11922" y="-960"/>
                    <a:pt x="6769" y="328"/>
                  </a:cubicBezTo>
                  <a:cubicBezTo>
                    <a:pt x="1616" y="1616"/>
                    <a:pt x="-960" y="6769"/>
                    <a:pt x="328" y="11922"/>
                  </a:cubicBezTo>
                  <a:close/>
                </a:path>
              </a:pathLst>
            </a:custGeom>
            <a:solidFill>
              <a:srgbClr val="644E40"/>
            </a:solidFill>
            <a:ln w="128588"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A3F95509-D476-B228-AB1A-DFE52DAF4444}"/>
                </a:ext>
              </a:extLst>
            </p:cNvPr>
            <p:cNvSpPr/>
            <p:nvPr/>
          </p:nvSpPr>
          <p:spPr>
            <a:xfrm>
              <a:off x="4672602" y="4071784"/>
              <a:ext cx="20610" cy="20610"/>
            </a:xfrm>
            <a:custGeom>
              <a:avLst/>
              <a:gdLst>
                <a:gd name="connsiteX0" fmla="*/ 1288 w 20610"/>
                <a:gd name="connsiteY0" fmla="*/ 11593 h 20610"/>
                <a:gd name="connsiteX1" fmla="*/ 11593 w 20610"/>
                <a:gd name="connsiteY1" fmla="*/ 20610 h 20610"/>
                <a:gd name="connsiteX2" fmla="*/ 20610 w 20610"/>
                <a:gd name="connsiteY2" fmla="*/ 9017 h 20610"/>
                <a:gd name="connsiteX3" fmla="*/ 9017 w 20610"/>
                <a:gd name="connsiteY3" fmla="*/ 0 h 20610"/>
                <a:gd name="connsiteX4" fmla="*/ 0 w 20610"/>
                <a:gd name="connsiteY4" fmla="*/ 11593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288" y="11593"/>
                  </a:moveTo>
                  <a:cubicBezTo>
                    <a:pt x="1288" y="11593"/>
                    <a:pt x="6441" y="20610"/>
                    <a:pt x="11593" y="20610"/>
                  </a:cubicBezTo>
                  <a:cubicBezTo>
                    <a:pt x="16746" y="20610"/>
                    <a:pt x="20610" y="15458"/>
                    <a:pt x="20610" y="9017"/>
                  </a:cubicBezTo>
                  <a:cubicBezTo>
                    <a:pt x="20610" y="3865"/>
                    <a:pt x="14170" y="0"/>
                    <a:pt x="9017" y="0"/>
                  </a:cubicBezTo>
                  <a:cubicBezTo>
                    <a:pt x="3864"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5D0BFC23-CB89-9639-D2A6-DD53C797BC0E}"/>
                </a:ext>
              </a:extLst>
            </p:cNvPr>
            <p:cNvSpPr/>
            <p:nvPr/>
          </p:nvSpPr>
          <p:spPr>
            <a:xfrm>
              <a:off x="4479380" y="4317820"/>
              <a:ext cx="10305" cy="10305"/>
            </a:xfrm>
            <a:custGeom>
              <a:avLst/>
              <a:gdLst>
                <a:gd name="connsiteX0" fmla="*/ 5153 w 10305"/>
                <a:gd name="connsiteY0" fmla="*/ 0 h 10305"/>
                <a:gd name="connsiteX1" fmla="*/ 0 w 10305"/>
                <a:gd name="connsiteY1" fmla="*/ 5153 h 10305"/>
                <a:gd name="connsiteX2" fmla="*/ 5153 w 10305"/>
                <a:gd name="connsiteY2" fmla="*/ 10305 h 10305"/>
                <a:gd name="connsiteX3" fmla="*/ 10305 w 10305"/>
                <a:gd name="connsiteY3" fmla="*/ 5153 h 10305"/>
                <a:gd name="connsiteX4" fmla="*/ 5153 w 10305"/>
                <a:gd name="connsiteY4" fmla="*/ 0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0"/>
                  </a:moveTo>
                  <a:cubicBezTo>
                    <a:pt x="5153" y="0"/>
                    <a:pt x="0" y="2576"/>
                    <a:pt x="0" y="5153"/>
                  </a:cubicBezTo>
                  <a:cubicBezTo>
                    <a:pt x="0" y="7729"/>
                    <a:pt x="2576" y="10305"/>
                    <a:pt x="5153" y="10305"/>
                  </a:cubicBezTo>
                  <a:cubicBezTo>
                    <a:pt x="7729" y="10305"/>
                    <a:pt x="10305" y="7729"/>
                    <a:pt x="10305" y="5153"/>
                  </a:cubicBezTo>
                  <a:cubicBezTo>
                    <a:pt x="10305" y="2576"/>
                    <a:pt x="7729" y="0"/>
                    <a:pt x="5153" y="0"/>
                  </a:cubicBezTo>
                  <a:close/>
                </a:path>
              </a:pathLst>
            </a:custGeom>
            <a:solidFill>
              <a:srgbClr val="644E40"/>
            </a:solidFill>
            <a:ln w="128588"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B367A4BC-31FC-720A-6F7E-A6C66B79C739}"/>
                </a:ext>
              </a:extLst>
            </p:cNvPr>
            <p:cNvSpPr/>
            <p:nvPr/>
          </p:nvSpPr>
          <p:spPr>
            <a:xfrm>
              <a:off x="4511241" y="4313613"/>
              <a:ext cx="10990" cy="10854"/>
            </a:xfrm>
            <a:custGeom>
              <a:avLst/>
              <a:gdLst>
                <a:gd name="connsiteX0" fmla="*/ 343 w 10990"/>
                <a:gd name="connsiteY0" fmla="*/ 6783 h 10854"/>
                <a:gd name="connsiteX1" fmla="*/ 6783 w 10990"/>
                <a:gd name="connsiteY1" fmla="*/ 10648 h 10854"/>
                <a:gd name="connsiteX2" fmla="*/ 10648 w 10990"/>
                <a:gd name="connsiteY2" fmla="*/ 4207 h 10854"/>
                <a:gd name="connsiteX3" fmla="*/ 4207 w 10990"/>
                <a:gd name="connsiteY3" fmla="*/ 343 h 10854"/>
                <a:gd name="connsiteX4" fmla="*/ 343 w 10990"/>
                <a:gd name="connsiteY4" fmla="*/ 6783 h 1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0" h="10854">
                  <a:moveTo>
                    <a:pt x="343" y="6783"/>
                  </a:moveTo>
                  <a:cubicBezTo>
                    <a:pt x="343" y="6783"/>
                    <a:pt x="2919" y="11936"/>
                    <a:pt x="6783" y="10648"/>
                  </a:cubicBezTo>
                  <a:cubicBezTo>
                    <a:pt x="9360" y="10648"/>
                    <a:pt x="11936" y="8071"/>
                    <a:pt x="10648" y="4207"/>
                  </a:cubicBezTo>
                  <a:cubicBezTo>
                    <a:pt x="10648" y="1631"/>
                    <a:pt x="6783" y="-946"/>
                    <a:pt x="4207" y="343"/>
                  </a:cubicBezTo>
                  <a:cubicBezTo>
                    <a:pt x="1631" y="343"/>
                    <a:pt x="-946" y="2919"/>
                    <a:pt x="343" y="6783"/>
                  </a:cubicBezTo>
                  <a:close/>
                </a:path>
              </a:pathLst>
            </a:custGeom>
            <a:solidFill>
              <a:srgbClr val="644E40"/>
            </a:solidFill>
            <a:ln w="128588"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8517149C-ADC6-1668-9C0B-7FC67CE24CA8}"/>
                </a:ext>
              </a:extLst>
            </p:cNvPr>
            <p:cNvSpPr/>
            <p:nvPr/>
          </p:nvSpPr>
          <p:spPr>
            <a:xfrm>
              <a:off x="4542499" y="4304939"/>
              <a:ext cx="11935" cy="11800"/>
            </a:xfrm>
            <a:custGeom>
              <a:avLst/>
              <a:gdLst>
                <a:gd name="connsiteX0" fmla="*/ 0 w 11935"/>
                <a:gd name="connsiteY0" fmla="*/ 7729 h 11800"/>
                <a:gd name="connsiteX1" fmla="*/ 7729 w 11935"/>
                <a:gd name="connsiteY1" fmla="*/ 11593 h 11800"/>
                <a:gd name="connsiteX2" fmla="*/ 11593 w 11935"/>
                <a:gd name="connsiteY2" fmla="*/ 3865 h 11800"/>
                <a:gd name="connsiteX3" fmla="*/ 3864 w 11935"/>
                <a:gd name="connsiteY3" fmla="*/ 0 h 11800"/>
                <a:gd name="connsiteX4" fmla="*/ 0 w 11935"/>
                <a:gd name="connsiteY4" fmla="*/ 7729 h 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5" h="11800">
                  <a:moveTo>
                    <a:pt x="0" y="7729"/>
                  </a:moveTo>
                  <a:cubicBezTo>
                    <a:pt x="0" y="7729"/>
                    <a:pt x="3864" y="12882"/>
                    <a:pt x="7729" y="11593"/>
                  </a:cubicBezTo>
                  <a:cubicBezTo>
                    <a:pt x="10305" y="11593"/>
                    <a:pt x="12881" y="6441"/>
                    <a:pt x="11593" y="3865"/>
                  </a:cubicBezTo>
                  <a:cubicBezTo>
                    <a:pt x="10305" y="1288"/>
                    <a:pt x="7729" y="0"/>
                    <a:pt x="3864" y="0"/>
                  </a:cubicBezTo>
                  <a:cubicBezTo>
                    <a:pt x="1288" y="0"/>
                    <a:pt x="0" y="3865"/>
                    <a:pt x="0" y="7729"/>
                  </a:cubicBezTo>
                  <a:close/>
                </a:path>
              </a:pathLst>
            </a:custGeom>
            <a:solidFill>
              <a:srgbClr val="644E40"/>
            </a:solidFill>
            <a:ln w="128588"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39DA2D20-AE8E-96CC-BB1A-FC850A96AB24}"/>
                </a:ext>
              </a:extLst>
            </p:cNvPr>
            <p:cNvSpPr/>
            <p:nvPr/>
          </p:nvSpPr>
          <p:spPr>
            <a:xfrm>
              <a:off x="4570838" y="4290264"/>
              <a:ext cx="12098" cy="12361"/>
            </a:xfrm>
            <a:custGeom>
              <a:avLst/>
              <a:gdLst>
                <a:gd name="connsiteX0" fmla="*/ 0 w 12098"/>
                <a:gd name="connsiteY0" fmla="*/ 9522 h 12361"/>
                <a:gd name="connsiteX1" fmla="*/ 9017 w 12098"/>
                <a:gd name="connsiteY1" fmla="*/ 12099 h 12361"/>
                <a:gd name="connsiteX2" fmla="*/ 11593 w 12098"/>
                <a:gd name="connsiteY2" fmla="*/ 3081 h 12361"/>
                <a:gd name="connsiteX3" fmla="*/ 3864 w 12098"/>
                <a:gd name="connsiteY3" fmla="*/ 505 h 12361"/>
                <a:gd name="connsiteX4" fmla="*/ 1288 w 12098"/>
                <a:gd name="connsiteY4" fmla="*/ 8234 h 12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8" h="12361">
                  <a:moveTo>
                    <a:pt x="0" y="9522"/>
                  </a:moveTo>
                  <a:cubicBezTo>
                    <a:pt x="0" y="9522"/>
                    <a:pt x="5153" y="13387"/>
                    <a:pt x="9017" y="12099"/>
                  </a:cubicBezTo>
                  <a:cubicBezTo>
                    <a:pt x="11593" y="10811"/>
                    <a:pt x="12881" y="6946"/>
                    <a:pt x="11593" y="3081"/>
                  </a:cubicBezTo>
                  <a:cubicBezTo>
                    <a:pt x="10305" y="505"/>
                    <a:pt x="6441" y="-783"/>
                    <a:pt x="3864" y="505"/>
                  </a:cubicBezTo>
                  <a:cubicBezTo>
                    <a:pt x="1288" y="1794"/>
                    <a:pt x="0" y="5658"/>
                    <a:pt x="1288" y="8234"/>
                  </a:cubicBezTo>
                  <a:close/>
                </a:path>
              </a:pathLst>
            </a:custGeom>
            <a:solidFill>
              <a:srgbClr val="644E40"/>
            </a:solidFill>
            <a:ln w="128588"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1C0D2190-F633-FF14-3BBE-4ED761908A4A}"/>
                </a:ext>
              </a:extLst>
            </p:cNvPr>
            <p:cNvSpPr/>
            <p:nvPr/>
          </p:nvSpPr>
          <p:spPr>
            <a:xfrm>
              <a:off x="4595450" y="4272873"/>
              <a:ext cx="13894" cy="13173"/>
            </a:xfrm>
            <a:custGeom>
              <a:avLst/>
              <a:gdLst>
                <a:gd name="connsiteX0" fmla="*/ 2439 w 13894"/>
                <a:gd name="connsiteY0" fmla="*/ 11456 h 13173"/>
                <a:gd name="connsiteX1" fmla="*/ 11456 w 13894"/>
                <a:gd name="connsiteY1" fmla="*/ 11456 h 13173"/>
                <a:gd name="connsiteX2" fmla="*/ 11456 w 13894"/>
                <a:gd name="connsiteY2" fmla="*/ 2439 h 13173"/>
                <a:gd name="connsiteX3" fmla="*/ 2439 w 13894"/>
                <a:gd name="connsiteY3" fmla="*/ 2439 h 13173"/>
                <a:gd name="connsiteX4" fmla="*/ 2439 w 13894"/>
                <a:gd name="connsiteY4" fmla="*/ 11456 h 13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 h="13173">
                  <a:moveTo>
                    <a:pt x="2439" y="11456"/>
                  </a:moveTo>
                  <a:cubicBezTo>
                    <a:pt x="2439" y="11456"/>
                    <a:pt x="8880" y="15320"/>
                    <a:pt x="11456" y="11456"/>
                  </a:cubicBezTo>
                  <a:cubicBezTo>
                    <a:pt x="14032" y="8880"/>
                    <a:pt x="15320" y="5015"/>
                    <a:pt x="11456" y="2439"/>
                  </a:cubicBezTo>
                  <a:cubicBezTo>
                    <a:pt x="8880" y="-137"/>
                    <a:pt x="5015" y="-1425"/>
                    <a:pt x="2439" y="2439"/>
                  </a:cubicBezTo>
                  <a:cubicBezTo>
                    <a:pt x="-137" y="5015"/>
                    <a:pt x="-1425" y="8880"/>
                    <a:pt x="2439" y="11456"/>
                  </a:cubicBezTo>
                  <a:close/>
                </a:path>
              </a:pathLst>
            </a:custGeom>
            <a:solidFill>
              <a:srgbClr val="644E40"/>
            </a:solidFill>
            <a:ln w="128588"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8015E019-7F8F-07DE-20A5-6AE3A027ADEE}"/>
                </a:ext>
              </a:extLst>
            </p:cNvPr>
            <p:cNvSpPr/>
            <p:nvPr/>
          </p:nvSpPr>
          <p:spPr>
            <a:xfrm>
              <a:off x="4621219" y="4251481"/>
              <a:ext cx="13382" cy="14676"/>
            </a:xfrm>
            <a:custGeom>
              <a:avLst/>
              <a:gdLst>
                <a:gd name="connsiteX0" fmla="*/ 1145 w 13382"/>
                <a:gd name="connsiteY0" fmla="*/ 1932 h 14676"/>
                <a:gd name="connsiteX1" fmla="*/ 1145 w 13382"/>
                <a:gd name="connsiteY1" fmla="*/ 12237 h 14676"/>
                <a:gd name="connsiteX2" fmla="*/ 11450 w 13382"/>
                <a:gd name="connsiteY2" fmla="*/ 12237 h 14676"/>
                <a:gd name="connsiteX3" fmla="*/ 11450 w 13382"/>
                <a:gd name="connsiteY3" fmla="*/ 1932 h 14676"/>
                <a:gd name="connsiteX4" fmla="*/ 1145 w 13382"/>
                <a:gd name="connsiteY4" fmla="*/ 1932 h 1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676">
                  <a:moveTo>
                    <a:pt x="1145" y="1932"/>
                  </a:moveTo>
                  <a:cubicBezTo>
                    <a:pt x="1145" y="1932"/>
                    <a:pt x="-1431" y="8373"/>
                    <a:pt x="1145" y="12237"/>
                  </a:cubicBezTo>
                  <a:cubicBezTo>
                    <a:pt x="3721" y="16102"/>
                    <a:pt x="8874" y="14814"/>
                    <a:pt x="11450" y="12237"/>
                  </a:cubicBezTo>
                  <a:cubicBezTo>
                    <a:pt x="14026" y="9661"/>
                    <a:pt x="14026" y="4509"/>
                    <a:pt x="11450" y="1932"/>
                  </a:cubicBezTo>
                  <a:cubicBezTo>
                    <a:pt x="8874" y="-644"/>
                    <a:pt x="3721" y="-644"/>
                    <a:pt x="1145" y="1932"/>
                  </a:cubicBezTo>
                  <a:close/>
                </a:path>
              </a:pathLst>
            </a:custGeom>
            <a:solidFill>
              <a:srgbClr val="644E40"/>
            </a:solidFill>
            <a:ln w="128588"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2908F51B-872C-0162-1E71-0D7F0682CF5F}"/>
                </a:ext>
              </a:extLst>
            </p:cNvPr>
            <p:cNvSpPr/>
            <p:nvPr/>
          </p:nvSpPr>
          <p:spPr>
            <a:xfrm>
              <a:off x="4640398" y="4227534"/>
              <a:ext cx="14221" cy="14401"/>
            </a:xfrm>
            <a:custGeom>
              <a:avLst/>
              <a:gdLst>
                <a:gd name="connsiteX0" fmla="*/ 1288 w 14221"/>
                <a:gd name="connsiteY0" fmla="*/ 2692 h 14401"/>
                <a:gd name="connsiteX1" fmla="*/ 2576 w 14221"/>
                <a:gd name="connsiteY1" fmla="*/ 12997 h 14401"/>
                <a:gd name="connsiteX2" fmla="*/ 12881 w 14221"/>
                <a:gd name="connsiteY2" fmla="*/ 11710 h 14401"/>
                <a:gd name="connsiteX3" fmla="*/ 10305 w 14221"/>
                <a:gd name="connsiteY3" fmla="*/ 1404 h 14401"/>
                <a:gd name="connsiteX4" fmla="*/ 0 w 14221"/>
                <a:gd name="connsiteY4" fmla="*/ 2692 h 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1" h="14401">
                  <a:moveTo>
                    <a:pt x="1288" y="2692"/>
                  </a:moveTo>
                  <a:cubicBezTo>
                    <a:pt x="1288" y="2692"/>
                    <a:pt x="0" y="10421"/>
                    <a:pt x="2576" y="12997"/>
                  </a:cubicBezTo>
                  <a:cubicBezTo>
                    <a:pt x="6441" y="15574"/>
                    <a:pt x="10305" y="14286"/>
                    <a:pt x="12881" y="11710"/>
                  </a:cubicBezTo>
                  <a:cubicBezTo>
                    <a:pt x="15458" y="7845"/>
                    <a:pt x="14170" y="3981"/>
                    <a:pt x="10305" y="1404"/>
                  </a:cubicBezTo>
                  <a:cubicBezTo>
                    <a:pt x="6441" y="-1172"/>
                    <a:pt x="2576" y="116"/>
                    <a:pt x="0" y="2692"/>
                  </a:cubicBezTo>
                  <a:close/>
                </a:path>
              </a:pathLst>
            </a:custGeom>
            <a:solidFill>
              <a:srgbClr val="644E40"/>
            </a:solidFill>
            <a:ln w="128588"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99419F11-6C7F-229D-B605-772241D19FF0}"/>
                </a:ext>
              </a:extLst>
            </p:cNvPr>
            <p:cNvSpPr/>
            <p:nvPr/>
          </p:nvSpPr>
          <p:spPr>
            <a:xfrm>
              <a:off x="4655856" y="4198828"/>
              <a:ext cx="15206" cy="15689"/>
            </a:xfrm>
            <a:custGeom>
              <a:avLst/>
              <a:gdLst>
                <a:gd name="connsiteX0" fmla="*/ 0 w 15206"/>
                <a:gd name="connsiteY0" fmla="*/ 4348 h 15689"/>
                <a:gd name="connsiteX1" fmla="*/ 3864 w 15206"/>
                <a:gd name="connsiteY1" fmla="*/ 14653 h 15689"/>
                <a:gd name="connsiteX2" fmla="*/ 14170 w 15206"/>
                <a:gd name="connsiteY2" fmla="*/ 10788 h 15689"/>
                <a:gd name="connsiteX3" fmla="*/ 10305 w 15206"/>
                <a:gd name="connsiteY3" fmla="*/ 483 h 15689"/>
                <a:gd name="connsiteX4" fmla="*/ 0 w 15206"/>
                <a:gd name="connsiteY4" fmla="*/ 4348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 h="15689">
                  <a:moveTo>
                    <a:pt x="0" y="4348"/>
                  </a:moveTo>
                  <a:cubicBezTo>
                    <a:pt x="0" y="4348"/>
                    <a:pt x="0" y="13365"/>
                    <a:pt x="3864" y="14653"/>
                  </a:cubicBezTo>
                  <a:cubicBezTo>
                    <a:pt x="7729" y="17229"/>
                    <a:pt x="12881" y="14653"/>
                    <a:pt x="14170" y="10788"/>
                  </a:cubicBezTo>
                  <a:cubicBezTo>
                    <a:pt x="16746" y="6924"/>
                    <a:pt x="14170" y="1771"/>
                    <a:pt x="10305" y="483"/>
                  </a:cubicBezTo>
                  <a:cubicBezTo>
                    <a:pt x="6441" y="-805"/>
                    <a:pt x="1288" y="483"/>
                    <a:pt x="0" y="4348"/>
                  </a:cubicBezTo>
                  <a:close/>
                </a:path>
              </a:pathLst>
            </a:custGeom>
            <a:solidFill>
              <a:srgbClr val="644E40"/>
            </a:solidFill>
            <a:ln w="128588"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411DF88E-C53D-0ACE-0854-CE47B5622565}"/>
                </a:ext>
              </a:extLst>
            </p:cNvPr>
            <p:cNvSpPr/>
            <p:nvPr/>
          </p:nvSpPr>
          <p:spPr>
            <a:xfrm>
              <a:off x="4666161" y="4169684"/>
              <a:ext cx="17074" cy="15922"/>
            </a:xfrm>
            <a:custGeom>
              <a:avLst/>
              <a:gdLst>
                <a:gd name="connsiteX0" fmla="*/ 1288 w 17074"/>
                <a:gd name="connsiteY0" fmla="*/ 5153 h 15922"/>
                <a:gd name="connsiteX1" fmla="*/ 6441 w 17074"/>
                <a:gd name="connsiteY1" fmla="*/ 15458 h 15922"/>
                <a:gd name="connsiteX2" fmla="*/ 16746 w 17074"/>
                <a:gd name="connsiteY2" fmla="*/ 10305 h 15922"/>
                <a:gd name="connsiteX3" fmla="*/ 10305 w 17074"/>
                <a:gd name="connsiteY3" fmla="*/ 0 h 15922"/>
                <a:gd name="connsiteX4" fmla="*/ 0 w 17074"/>
                <a:gd name="connsiteY4" fmla="*/ 5153 h 1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4" h="15922">
                  <a:moveTo>
                    <a:pt x="1288" y="5153"/>
                  </a:moveTo>
                  <a:cubicBezTo>
                    <a:pt x="1288" y="5153"/>
                    <a:pt x="1288" y="14170"/>
                    <a:pt x="6441" y="15458"/>
                  </a:cubicBezTo>
                  <a:cubicBezTo>
                    <a:pt x="10305" y="16746"/>
                    <a:pt x="15458" y="15458"/>
                    <a:pt x="16746" y="10305"/>
                  </a:cubicBezTo>
                  <a:cubicBezTo>
                    <a:pt x="18034" y="5153"/>
                    <a:pt x="15458" y="1288"/>
                    <a:pt x="10305" y="0"/>
                  </a:cubicBezTo>
                  <a:cubicBezTo>
                    <a:pt x="5153" y="0"/>
                    <a:pt x="1288" y="1288"/>
                    <a:pt x="0" y="5153"/>
                  </a:cubicBezTo>
                  <a:close/>
                </a:path>
              </a:pathLst>
            </a:custGeom>
            <a:solidFill>
              <a:srgbClr val="644E40"/>
            </a:solidFill>
            <a:ln w="128588"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5CF913C1-7405-FFAF-ED79-450B75B0EDB6}"/>
                </a:ext>
              </a:extLst>
            </p:cNvPr>
            <p:cNvSpPr/>
            <p:nvPr/>
          </p:nvSpPr>
          <p:spPr>
            <a:xfrm>
              <a:off x="4673890" y="4136192"/>
              <a:ext cx="18033" cy="18033"/>
            </a:xfrm>
            <a:custGeom>
              <a:avLst/>
              <a:gdLst>
                <a:gd name="connsiteX0" fmla="*/ 0 w 18033"/>
                <a:gd name="connsiteY0" fmla="*/ 7729 h 18033"/>
                <a:gd name="connsiteX1" fmla="*/ 7729 w 18033"/>
                <a:gd name="connsiteY1" fmla="*/ 18034 h 18033"/>
                <a:gd name="connsiteX2" fmla="*/ 18034 w 18033"/>
                <a:gd name="connsiteY2" fmla="*/ 10305 h 18033"/>
                <a:gd name="connsiteX3" fmla="*/ 10305 w 18033"/>
                <a:gd name="connsiteY3" fmla="*/ 0 h 18033"/>
                <a:gd name="connsiteX4" fmla="*/ 0 w 18033"/>
                <a:gd name="connsiteY4" fmla="*/ 7729 h 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3" h="18033">
                  <a:moveTo>
                    <a:pt x="0" y="7729"/>
                  </a:moveTo>
                  <a:cubicBezTo>
                    <a:pt x="0" y="7729"/>
                    <a:pt x="2576" y="16746"/>
                    <a:pt x="7729" y="18034"/>
                  </a:cubicBezTo>
                  <a:cubicBezTo>
                    <a:pt x="12881" y="18034"/>
                    <a:pt x="18034" y="15458"/>
                    <a:pt x="18034" y="10305"/>
                  </a:cubicBezTo>
                  <a:cubicBezTo>
                    <a:pt x="18034" y="5153"/>
                    <a:pt x="15458" y="0"/>
                    <a:pt x="10305" y="0"/>
                  </a:cubicBezTo>
                  <a:cubicBezTo>
                    <a:pt x="5153" y="0"/>
                    <a:pt x="1288" y="2576"/>
                    <a:pt x="0" y="7729"/>
                  </a:cubicBezTo>
                  <a:close/>
                </a:path>
              </a:pathLst>
            </a:custGeom>
            <a:solidFill>
              <a:srgbClr val="644E40"/>
            </a:solidFill>
            <a:ln w="128588"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730762C8-25B3-BBE0-36BB-FACC49449341}"/>
                </a:ext>
              </a:extLst>
            </p:cNvPr>
            <p:cNvSpPr/>
            <p:nvPr/>
          </p:nvSpPr>
          <p:spPr>
            <a:xfrm>
              <a:off x="4675178" y="4105076"/>
              <a:ext cx="19322" cy="18234"/>
            </a:xfrm>
            <a:custGeom>
              <a:avLst/>
              <a:gdLst>
                <a:gd name="connsiteX0" fmla="*/ 0 w 19322"/>
                <a:gd name="connsiteY0" fmla="*/ 9217 h 18234"/>
                <a:gd name="connsiteX1" fmla="*/ 9017 w 19322"/>
                <a:gd name="connsiteY1" fmla="*/ 18234 h 18234"/>
                <a:gd name="connsiteX2" fmla="*/ 19322 w 19322"/>
                <a:gd name="connsiteY2" fmla="*/ 9217 h 18234"/>
                <a:gd name="connsiteX3" fmla="*/ 10305 w 19322"/>
                <a:gd name="connsiteY3" fmla="*/ 200 h 18234"/>
                <a:gd name="connsiteX4" fmla="*/ 1288 w 19322"/>
                <a:gd name="connsiteY4" fmla="*/ 9217 h 1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2" h="18234">
                  <a:moveTo>
                    <a:pt x="0" y="9217"/>
                  </a:moveTo>
                  <a:cubicBezTo>
                    <a:pt x="0" y="9217"/>
                    <a:pt x="3864" y="18234"/>
                    <a:pt x="9017" y="18234"/>
                  </a:cubicBezTo>
                  <a:cubicBezTo>
                    <a:pt x="14170" y="18234"/>
                    <a:pt x="19322" y="14370"/>
                    <a:pt x="19322" y="9217"/>
                  </a:cubicBezTo>
                  <a:cubicBezTo>
                    <a:pt x="19322" y="4065"/>
                    <a:pt x="15458" y="-1088"/>
                    <a:pt x="10305" y="200"/>
                  </a:cubicBezTo>
                  <a:cubicBezTo>
                    <a:pt x="5153" y="200"/>
                    <a:pt x="1288" y="4065"/>
                    <a:pt x="1288" y="9217"/>
                  </a:cubicBezTo>
                  <a:close/>
                </a:path>
              </a:pathLst>
            </a:custGeom>
            <a:solidFill>
              <a:srgbClr val="644E40"/>
            </a:solidFill>
            <a:ln w="128588"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7C7AEEF2-CFAA-B474-CE45-A826E0F7BC62}"/>
                </a:ext>
              </a:extLst>
            </p:cNvPr>
            <p:cNvSpPr/>
            <p:nvPr/>
          </p:nvSpPr>
          <p:spPr>
            <a:xfrm>
              <a:off x="4337809" y="3775511"/>
              <a:ext cx="111943" cy="73977"/>
            </a:xfrm>
            <a:custGeom>
              <a:avLst/>
              <a:gdLst>
                <a:gd name="connsiteX0" fmla="*/ 77164 w 111943"/>
                <a:gd name="connsiteY0" fmla="*/ 36068 h 73977"/>
                <a:gd name="connsiteX1" fmla="*/ 111944 w 111943"/>
                <a:gd name="connsiteY1" fmla="*/ 0 h 73977"/>
                <a:gd name="connsiteX2" fmla="*/ 64282 w 111943"/>
                <a:gd name="connsiteY2" fmla="*/ 18034 h 73977"/>
                <a:gd name="connsiteX3" fmla="*/ 21774 w 111943"/>
                <a:gd name="connsiteY3" fmla="*/ 28339 h 73977"/>
                <a:gd name="connsiteX4" fmla="*/ 1163 w 111943"/>
                <a:gd name="connsiteY4" fmla="*/ 63119 h 73977"/>
                <a:gd name="connsiteX5" fmla="*/ 42384 w 111943"/>
                <a:gd name="connsiteY5" fmla="*/ 69560 h 73977"/>
                <a:gd name="connsiteX6" fmla="*/ 77164 w 111943"/>
                <a:gd name="connsiteY6" fmla="*/ 37356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77164" y="36068"/>
                  </a:moveTo>
                  <a:cubicBezTo>
                    <a:pt x="90045" y="21898"/>
                    <a:pt x="102927" y="5152"/>
                    <a:pt x="111944" y="0"/>
                  </a:cubicBezTo>
                  <a:cubicBezTo>
                    <a:pt x="101638" y="7729"/>
                    <a:pt x="82316" y="12882"/>
                    <a:pt x="64282" y="18034"/>
                  </a:cubicBezTo>
                  <a:cubicBezTo>
                    <a:pt x="46248" y="21898"/>
                    <a:pt x="29502" y="24475"/>
                    <a:pt x="21774" y="28339"/>
                  </a:cubicBezTo>
                  <a:cubicBezTo>
                    <a:pt x="8892" y="34780"/>
                    <a:pt x="-3989" y="50238"/>
                    <a:pt x="1163" y="63119"/>
                  </a:cubicBezTo>
                  <a:cubicBezTo>
                    <a:pt x="6316" y="74712"/>
                    <a:pt x="26926" y="77289"/>
                    <a:pt x="42384" y="69560"/>
                  </a:cubicBezTo>
                  <a:cubicBezTo>
                    <a:pt x="50113" y="65695"/>
                    <a:pt x="64282" y="52814"/>
                    <a:pt x="77164" y="37356"/>
                  </a:cubicBezTo>
                  <a:close/>
                </a:path>
              </a:pathLst>
            </a:custGeom>
            <a:solidFill>
              <a:srgbClr val="644E40"/>
            </a:solidFill>
            <a:ln w="128588"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96A74F55-0516-4D23-E63C-F6163EA2C0F2}"/>
                </a:ext>
              </a:extLst>
            </p:cNvPr>
            <p:cNvSpPr/>
            <p:nvPr/>
          </p:nvSpPr>
          <p:spPr>
            <a:xfrm>
              <a:off x="4304193" y="3845071"/>
              <a:ext cx="96610" cy="164882"/>
            </a:xfrm>
            <a:custGeom>
              <a:avLst/>
              <a:gdLst>
                <a:gd name="connsiteX0" fmla="*/ 18034 w 96610"/>
                <a:gd name="connsiteY0" fmla="*/ 152001 h 164882"/>
                <a:gd name="connsiteX1" fmla="*/ 50238 w 96610"/>
                <a:gd name="connsiteY1" fmla="*/ 100475 h 164882"/>
                <a:gd name="connsiteX2" fmla="*/ 82441 w 96610"/>
                <a:gd name="connsiteY2" fmla="*/ 32204 h 164882"/>
                <a:gd name="connsiteX3" fmla="*/ 96611 w 96610"/>
                <a:gd name="connsiteY3" fmla="*/ 0 h 164882"/>
                <a:gd name="connsiteX4" fmla="*/ 66983 w 96610"/>
                <a:gd name="connsiteY4" fmla="*/ 20610 h 164882"/>
                <a:gd name="connsiteX5" fmla="*/ 16746 w 96610"/>
                <a:gd name="connsiteY5" fmla="*/ 82442 h 164882"/>
                <a:gd name="connsiteX6" fmla="*/ 0 w 96610"/>
                <a:gd name="connsiteY6" fmla="*/ 144272 h 164882"/>
                <a:gd name="connsiteX7" fmla="*/ 2576 w 96610"/>
                <a:gd name="connsiteY7" fmla="*/ 164883 h 164882"/>
                <a:gd name="connsiteX8" fmla="*/ 16746 w 96610"/>
                <a:gd name="connsiteY8" fmla="*/ 150713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18034" y="152001"/>
                  </a:moveTo>
                  <a:cubicBezTo>
                    <a:pt x="27051" y="141696"/>
                    <a:pt x="37356" y="124950"/>
                    <a:pt x="50238" y="100475"/>
                  </a:cubicBezTo>
                  <a:cubicBezTo>
                    <a:pt x="63119" y="76001"/>
                    <a:pt x="74712" y="51526"/>
                    <a:pt x="82441" y="32204"/>
                  </a:cubicBezTo>
                  <a:cubicBezTo>
                    <a:pt x="90170" y="14170"/>
                    <a:pt x="96611" y="0"/>
                    <a:pt x="96611" y="0"/>
                  </a:cubicBezTo>
                  <a:cubicBezTo>
                    <a:pt x="96611" y="0"/>
                    <a:pt x="83729" y="6441"/>
                    <a:pt x="66983" y="20610"/>
                  </a:cubicBezTo>
                  <a:cubicBezTo>
                    <a:pt x="50238" y="34780"/>
                    <a:pt x="29627" y="56679"/>
                    <a:pt x="16746" y="82442"/>
                  </a:cubicBezTo>
                  <a:cubicBezTo>
                    <a:pt x="2576" y="109492"/>
                    <a:pt x="0" y="130103"/>
                    <a:pt x="0" y="144272"/>
                  </a:cubicBezTo>
                  <a:cubicBezTo>
                    <a:pt x="0" y="158442"/>
                    <a:pt x="2576" y="164883"/>
                    <a:pt x="2576" y="164883"/>
                  </a:cubicBezTo>
                  <a:cubicBezTo>
                    <a:pt x="2576" y="164883"/>
                    <a:pt x="9017" y="161018"/>
                    <a:pt x="16746" y="150713"/>
                  </a:cubicBezTo>
                  <a:close/>
                </a:path>
              </a:pathLst>
            </a:custGeom>
            <a:solidFill>
              <a:srgbClr val="644E40"/>
            </a:solidFill>
            <a:ln w="128588"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D451015D-FCEA-307F-F54C-47CFFF2F5378}"/>
                </a:ext>
              </a:extLst>
            </p:cNvPr>
            <p:cNvSpPr/>
            <p:nvPr/>
          </p:nvSpPr>
          <p:spPr>
            <a:xfrm>
              <a:off x="4350313" y="3459743"/>
              <a:ext cx="135507" cy="183088"/>
            </a:xfrm>
            <a:custGeom>
              <a:avLst/>
              <a:gdLst>
                <a:gd name="connsiteX0" fmla="*/ 4117 w 135507"/>
                <a:gd name="connsiteY0" fmla="*/ 110953 h 183088"/>
                <a:gd name="connsiteX1" fmla="*/ 32456 w 135507"/>
                <a:gd name="connsiteY1" fmla="*/ 43969 h 183088"/>
                <a:gd name="connsiteX2" fmla="*/ 63372 w 135507"/>
                <a:gd name="connsiteY2" fmla="*/ 18206 h 183088"/>
                <a:gd name="connsiteX3" fmla="*/ 102016 w 135507"/>
                <a:gd name="connsiteY3" fmla="*/ 18206 h 183088"/>
                <a:gd name="connsiteX4" fmla="*/ 121338 w 135507"/>
                <a:gd name="connsiteY4" fmla="*/ 45257 h 183088"/>
                <a:gd name="connsiteX5" fmla="*/ 109745 w 135507"/>
                <a:gd name="connsiteY5" fmla="*/ 73596 h 183088"/>
                <a:gd name="connsiteX6" fmla="*/ 67236 w 135507"/>
                <a:gd name="connsiteY6" fmla="*/ 86478 h 183088"/>
                <a:gd name="connsiteX7" fmla="*/ 47914 w 135507"/>
                <a:gd name="connsiteY7" fmla="*/ 67156 h 183088"/>
                <a:gd name="connsiteX8" fmla="*/ 46626 w 135507"/>
                <a:gd name="connsiteY8" fmla="*/ 58139 h 183088"/>
                <a:gd name="connsiteX9" fmla="*/ 46626 w 135507"/>
                <a:gd name="connsiteY9" fmla="*/ 67156 h 183088"/>
                <a:gd name="connsiteX10" fmla="*/ 64660 w 135507"/>
                <a:gd name="connsiteY10" fmla="*/ 92918 h 183088"/>
                <a:gd name="connsiteX11" fmla="*/ 118762 w 135507"/>
                <a:gd name="connsiteY11" fmla="*/ 81325 h 183088"/>
                <a:gd name="connsiteX12" fmla="*/ 135508 w 135507"/>
                <a:gd name="connsiteY12" fmla="*/ 45257 h 183088"/>
                <a:gd name="connsiteX13" fmla="*/ 109745 w 135507"/>
                <a:gd name="connsiteY13" fmla="*/ 5325 h 183088"/>
                <a:gd name="connsiteX14" fmla="*/ 59507 w 135507"/>
                <a:gd name="connsiteY14" fmla="*/ 5325 h 183088"/>
                <a:gd name="connsiteX15" fmla="*/ 24727 w 135507"/>
                <a:gd name="connsiteY15" fmla="*/ 36240 h 183088"/>
                <a:gd name="connsiteX16" fmla="*/ 253 w 135507"/>
                <a:gd name="connsiteY16" fmla="*/ 109664 h 183088"/>
                <a:gd name="connsiteX17" fmla="*/ 6693 w 135507"/>
                <a:gd name="connsiteY17" fmla="*/ 163767 h 183088"/>
                <a:gd name="connsiteX18" fmla="*/ 13134 w 135507"/>
                <a:gd name="connsiteY18" fmla="*/ 183089 h 183088"/>
                <a:gd name="connsiteX19" fmla="*/ 7982 w 135507"/>
                <a:gd name="connsiteY19" fmla="*/ 163767 h 183088"/>
                <a:gd name="connsiteX20" fmla="*/ 7982 w 135507"/>
                <a:gd name="connsiteY20" fmla="*/ 110953 h 18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507" h="183088">
                  <a:moveTo>
                    <a:pt x="4117" y="110953"/>
                  </a:moveTo>
                  <a:cubicBezTo>
                    <a:pt x="6693" y="89054"/>
                    <a:pt x="15710" y="64579"/>
                    <a:pt x="32456" y="43969"/>
                  </a:cubicBezTo>
                  <a:cubicBezTo>
                    <a:pt x="40185" y="33664"/>
                    <a:pt x="50490" y="23359"/>
                    <a:pt x="63372" y="18206"/>
                  </a:cubicBezTo>
                  <a:cubicBezTo>
                    <a:pt x="74965" y="13053"/>
                    <a:pt x="90423" y="11765"/>
                    <a:pt x="102016" y="18206"/>
                  </a:cubicBezTo>
                  <a:cubicBezTo>
                    <a:pt x="113609" y="23359"/>
                    <a:pt x="121338" y="34952"/>
                    <a:pt x="121338" y="45257"/>
                  </a:cubicBezTo>
                  <a:cubicBezTo>
                    <a:pt x="121338" y="55562"/>
                    <a:pt x="116186" y="65867"/>
                    <a:pt x="109745" y="73596"/>
                  </a:cubicBezTo>
                  <a:cubicBezTo>
                    <a:pt x="96863" y="87766"/>
                    <a:pt x="78829" y="91630"/>
                    <a:pt x="67236" y="86478"/>
                  </a:cubicBezTo>
                  <a:cubicBezTo>
                    <a:pt x="55643" y="81325"/>
                    <a:pt x="50490" y="73596"/>
                    <a:pt x="47914" y="67156"/>
                  </a:cubicBezTo>
                  <a:cubicBezTo>
                    <a:pt x="45338" y="60715"/>
                    <a:pt x="46626" y="58139"/>
                    <a:pt x="46626" y="58139"/>
                  </a:cubicBezTo>
                  <a:cubicBezTo>
                    <a:pt x="46626" y="58139"/>
                    <a:pt x="45338" y="60715"/>
                    <a:pt x="46626" y="67156"/>
                  </a:cubicBezTo>
                  <a:cubicBezTo>
                    <a:pt x="46626" y="73596"/>
                    <a:pt x="51778" y="85190"/>
                    <a:pt x="64660" y="92918"/>
                  </a:cubicBezTo>
                  <a:cubicBezTo>
                    <a:pt x="77541" y="100647"/>
                    <a:pt x="100728" y="99359"/>
                    <a:pt x="118762" y="81325"/>
                  </a:cubicBezTo>
                  <a:cubicBezTo>
                    <a:pt x="127779" y="72308"/>
                    <a:pt x="134220" y="60715"/>
                    <a:pt x="135508" y="45257"/>
                  </a:cubicBezTo>
                  <a:cubicBezTo>
                    <a:pt x="135508" y="29799"/>
                    <a:pt x="125203" y="13053"/>
                    <a:pt x="109745" y="5325"/>
                  </a:cubicBezTo>
                  <a:cubicBezTo>
                    <a:pt x="92999" y="-2404"/>
                    <a:pt x="73677" y="-1116"/>
                    <a:pt x="59507" y="5325"/>
                  </a:cubicBezTo>
                  <a:cubicBezTo>
                    <a:pt x="44050" y="13053"/>
                    <a:pt x="33744" y="24647"/>
                    <a:pt x="24727" y="36240"/>
                  </a:cubicBezTo>
                  <a:cubicBezTo>
                    <a:pt x="7982" y="60715"/>
                    <a:pt x="1541" y="87766"/>
                    <a:pt x="253" y="109664"/>
                  </a:cubicBezTo>
                  <a:cubicBezTo>
                    <a:pt x="-1035" y="132851"/>
                    <a:pt x="2829" y="150885"/>
                    <a:pt x="6693" y="163767"/>
                  </a:cubicBezTo>
                  <a:cubicBezTo>
                    <a:pt x="10558" y="176648"/>
                    <a:pt x="13134" y="183089"/>
                    <a:pt x="13134" y="183089"/>
                  </a:cubicBezTo>
                  <a:cubicBezTo>
                    <a:pt x="13134" y="183089"/>
                    <a:pt x="10558" y="176648"/>
                    <a:pt x="7982" y="163767"/>
                  </a:cubicBezTo>
                  <a:cubicBezTo>
                    <a:pt x="5405" y="150885"/>
                    <a:pt x="4117" y="132851"/>
                    <a:pt x="7982" y="110953"/>
                  </a:cubicBezTo>
                  <a:close/>
                </a:path>
              </a:pathLst>
            </a:custGeom>
            <a:solidFill>
              <a:srgbClr val="644E40"/>
            </a:solidFill>
            <a:ln w="128588"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39F305FA-9B7B-EF4D-21E7-55CFF7902D3F}"/>
                </a:ext>
              </a:extLst>
            </p:cNvPr>
            <p:cNvSpPr/>
            <p:nvPr/>
          </p:nvSpPr>
          <p:spPr>
            <a:xfrm>
              <a:off x="4372261" y="4356465"/>
              <a:ext cx="77491" cy="292408"/>
            </a:xfrm>
            <a:custGeom>
              <a:avLst/>
              <a:gdLst>
                <a:gd name="connsiteX0" fmla="*/ 69763 w 77491"/>
                <a:gd name="connsiteY0" fmla="*/ 54102 h 292408"/>
                <a:gd name="connsiteX1" fmla="*/ 53017 w 77491"/>
                <a:gd name="connsiteY1" fmla="*/ 106916 h 292408"/>
                <a:gd name="connsiteX2" fmla="*/ 22102 w 77491"/>
                <a:gd name="connsiteY2" fmla="*/ 166171 h 292408"/>
                <a:gd name="connsiteX3" fmla="*/ 1491 w 77491"/>
                <a:gd name="connsiteY3" fmla="*/ 264070 h 292408"/>
                <a:gd name="connsiteX4" fmla="*/ 9220 w 77491"/>
                <a:gd name="connsiteY4" fmla="*/ 285968 h 292408"/>
                <a:gd name="connsiteX5" fmla="*/ 13085 w 77491"/>
                <a:gd name="connsiteY5" fmla="*/ 292409 h 292408"/>
                <a:gd name="connsiteX6" fmla="*/ 11797 w 77491"/>
                <a:gd name="connsiteY6" fmla="*/ 285968 h 292408"/>
                <a:gd name="connsiteX7" fmla="*/ 9220 w 77491"/>
                <a:gd name="connsiteY7" fmla="*/ 264070 h 292408"/>
                <a:gd name="connsiteX8" fmla="*/ 34983 w 77491"/>
                <a:gd name="connsiteY8" fmla="*/ 172612 h 292408"/>
                <a:gd name="connsiteX9" fmla="*/ 64610 w 77491"/>
                <a:gd name="connsiteY9" fmla="*/ 112069 h 292408"/>
                <a:gd name="connsiteX10" fmla="*/ 77492 w 77491"/>
                <a:gd name="connsiteY10" fmla="*/ 54102 h 292408"/>
                <a:gd name="connsiteX11" fmla="*/ 73627 w 77491"/>
                <a:gd name="connsiteY11" fmla="*/ 14169 h 292408"/>
                <a:gd name="connsiteX12" fmla="*/ 69763 w 77491"/>
                <a:gd name="connsiteY12" fmla="*/ 0 h 292408"/>
                <a:gd name="connsiteX13" fmla="*/ 71051 w 77491"/>
                <a:gd name="connsiteY13" fmla="*/ 15458 h 292408"/>
                <a:gd name="connsiteX14" fmla="*/ 69763 w 77491"/>
                <a:gd name="connsiteY14" fmla="*/ 55390 h 2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91" h="292408">
                  <a:moveTo>
                    <a:pt x="69763" y="54102"/>
                  </a:moveTo>
                  <a:cubicBezTo>
                    <a:pt x="67187" y="70848"/>
                    <a:pt x="62034" y="88882"/>
                    <a:pt x="53017" y="106916"/>
                  </a:cubicBezTo>
                  <a:cubicBezTo>
                    <a:pt x="44000" y="126238"/>
                    <a:pt x="32407" y="145560"/>
                    <a:pt x="22102" y="166171"/>
                  </a:cubicBezTo>
                  <a:cubicBezTo>
                    <a:pt x="203" y="208680"/>
                    <a:pt x="-2373" y="243460"/>
                    <a:pt x="1491" y="264070"/>
                  </a:cubicBezTo>
                  <a:cubicBezTo>
                    <a:pt x="4068" y="274375"/>
                    <a:pt x="6644" y="282104"/>
                    <a:pt x="9220" y="285968"/>
                  </a:cubicBezTo>
                  <a:cubicBezTo>
                    <a:pt x="11797" y="289833"/>
                    <a:pt x="13085" y="292409"/>
                    <a:pt x="13085" y="292409"/>
                  </a:cubicBezTo>
                  <a:cubicBezTo>
                    <a:pt x="13085" y="292409"/>
                    <a:pt x="13085" y="289833"/>
                    <a:pt x="11797" y="285968"/>
                  </a:cubicBezTo>
                  <a:cubicBezTo>
                    <a:pt x="11797" y="280816"/>
                    <a:pt x="9220" y="274375"/>
                    <a:pt x="9220" y="264070"/>
                  </a:cubicBezTo>
                  <a:cubicBezTo>
                    <a:pt x="9220" y="244748"/>
                    <a:pt x="14373" y="213832"/>
                    <a:pt x="34983" y="172612"/>
                  </a:cubicBezTo>
                  <a:cubicBezTo>
                    <a:pt x="45288" y="152001"/>
                    <a:pt x="56882" y="131391"/>
                    <a:pt x="64610" y="112069"/>
                  </a:cubicBezTo>
                  <a:cubicBezTo>
                    <a:pt x="72339" y="91458"/>
                    <a:pt x="76204" y="72136"/>
                    <a:pt x="77492" y="54102"/>
                  </a:cubicBezTo>
                  <a:cubicBezTo>
                    <a:pt x="77492" y="37356"/>
                    <a:pt x="76204" y="23186"/>
                    <a:pt x="73627" y="14169"/>
                  </a:cubicBezTo>
                  <a:cubicBezTo>
                    <a:pt x="71051" y="5152"/>
                    <a:pt x="69763" y="0"/>
                    <a:pt x="69763" y="0"/>
                  </a:cubicBezTo>
                  <a:cubicBezTo>
                    <a:pt x="69763" y="0"/>
                    <a:pt x="69763" y="5152"/>
                    <a:pt x="71051" y="15458"/>
                  </a:cubicBezTo>
                  <a:cubicBezTo>
                    <a:pt x="71051" y="24475"/>
                    <a:pt x="71051" y="38644"/>
                    <a:pt x="69763" y="55390"/>
                  </a:cubicBezTo>
                  <a:close/>
                </a:path>
              </a:pathLst>
            </a:custGeom>
            <a:solidFill>
              <a:srgbClr val="644E40"/>
            </a:solidFill>
            <a:ln w="128588"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0D26FC3C-454D-E65C-9F0E-6A91C0E754C2}"/>
                </a:ext>
              </a:extLst>
            </p:cNvPr>
            <p:cNvSpPr/>
            <p:nvPr/>
          </p:nvSpPr>
          <p:spPr>
            <a:xfrm>
              <a:off x="4395508" y="4511042"/>
              <a:ext cx="45227" cy="161067"/>
            </a:xfrm>
            <a:custGeom>
              <a:avLst/>
              <a:gdLst>
                <a:gd name="connsiteX0" fmla="*/ 11736 w 45227"/>
                <a:gd name="connsiteY0" fmla="*/ 159730 h 161067"/>
                <a:gd name="connsiteX1" fmla="*/ 18177 w 45227"/>
                <a:gd name="connsiteY1" fmla="*/ 115933 h 161067"/>
                <a:gd name="connsiteX2" fmla="*/ 23329 w 45227"/>
                <a:gd name="connsiteY2" fmla="*/ 59255 h 161067"/>
                <a:gd name="connsiteX3" fmla="*/ 45228 w 45227"/>
                <a:gd name="connsiteY3" fmla="*/ 0 h 161067"/>
                <a:gd name="connsiteX4" fmla="*/ 14312 w 45227"/>
                <a:gd name="connsiteY4" fmla="*/ 59255 h 161067"/>
                <a:gd name="connsiteX5" fmla="*/ 143 w 45227"/>
                <a:gd name="connsiteY5" fmla="*/ 115933 h 161067"/>
                <a:gd name="connsiteX6" fmla="*/ 11736 w 45227"/>
                <a:gd name="connsiteY6" fmla="*/ 161018 h 16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61067">
                  <a:moveTo>
                    <a:pt x="11736" y="159730"/>
                  </a:moveTo>
                  <a:cubicBezTo>
                    <a:pt x="11736" y="159730"/>
                    <a:pt x="16888" y="135256"/>
                    <a:pt x="18177" y="115933"/>
                  </a:cubicBezTo>
                  <a:cubicBezTo>
                    <a:pt x="18177" y="105628"/>
                    <a:pt x="18177" y="83729"/>
                    <a:pt x="23329" y="59255"/>
                  </a:cubicBezTo>
                  <a:cubicBezTo>
                    <a:pt x="27194" y="34780"/>
                    <a:pt x="37499" y="11593"/>
                    <a:pt x="45228" y="0"/>
                  </a:cubicBezTo>
                  <a:cubicBezTo>
                    <a:pt x="36211" y="14170"/>
                    <a:pt x="23329" y="36068"/>
                    <a:pt x="14312" y="59255"/>
                  </a:cubicBezTo>
                  <a:cubicBezTo>
                    <a:pt x="5295" y="82442"/>
                    <a:pt x="1431" y="105628"/>
                    <a:pt x="143" y="115933"/>
                  </a:cubicBezTo>
                  <a:cubicBezTo>
                    <a:pt x="-1146" y="137832"/>
                    <a:pt x="6583" y="162306"/>
                    <a:pt x="11736" y="161018"/>
                  </a:cubicBezTo>
                  <a:close/>
                </a:path>
              </a:pathLst>
            </a:custGeom>
            <a:solidFill>
              <a:srgbClr val="644E40"/>
            </a:solidFill>
            <a:ln w="128588"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D8F79F8B-4132-A08F-F691-2DB1D5371FFC}"/>
                </a:ext>
              </a:extLst>
            </p:cNvPr>
            <p:cNvSpPr/>
            <p:nvPr/>
          </p:nvSpPr>
          <p:spPr>
            <a:xfrm>
              <a:off x="4296924" y="3937864"/>
              <a:ext cx="371113" cy="1103493"/>
            </a:xfrm>
            <a:custGeom>
              <a:avLst/>
              <a:gdLst>
                <a:gd name="connsiteX0" fmla="*/ 195338 w 371113"/>
                <a:gd name="connsiteY0" fmla="*/ 1015012 h 1103493"/>
                <a:gd name="connsiteX1" fmla="*/ 186321 w 371113"/>
                <a:gd name="connsiteY1" fmla="*/ 875893 h 1103493"/>
                <a:gd name="connsiteX2" fmla="*/ 173440 w 371113"/>
                <a:gd name="connsiteY2" fmla="*/ 855282 h 1103493"/>
                <a:gd name="connsiteX3" fmla="*/ 166999 w 371113"/>
                <a:gd name="connsiteY3" fmla="*/ 842401 h 1103493"/>
                <a:gd name="connsiteX4" fmla="*/ 159270 w 371113"/>
                <a:gd name="connsiteY4" fmla="*/ 833384 h 1103493"/>
                <a:gd name="connsiteX5" fmla="*/ 146389 w 371113"/>
                <a:gd name="connsiteY5" fmla="*/ 817926 h 1103493"/>
                <a:gd name="connsiteX6" fmla="*/ 142524 w 371113"/>
                <a:gd name="connsiteY6" fmla="*/ 814062 h 1103493"/>
                <a:gd name="connsiteX7" fmla="*/ 142524 w 371113"/>
                <a:gd name="connsiteY7" fmla="*/ 814062 h 1103493"/>
                <a:gd name="connsiteX8" fmla="*/ 188897 w 371113"/>
                <a:gd name="connsiteY8" fmla="*/ 777994 h 1103493"/>
                <a:gd name="connsiteX9" fmla="*/ 209508 w 371113"/>
                <a:gd name="connsiteY9" fmla="*/ 708434 h 1103493"/>
                <a:gd name="connsiteX10" fmla="*/ 201779 w 371113"/>
                <a:gd name="connsiteY10" fmla="*/ 654332 h 1103493"/>
                <a:gd name="connsiteX11" fmla="*/ 170863 w 371113"/>
                <a:gd name="connsiteY11" fmla="*/ 593789 h 1103493"/>
                <a:gd name="connsiteX12" fmla="*/ 157982 w 371113"/>
                <a:gd name="connsiteY12" fmla="*/ 577043 h 1103493"/>
                <a:gd name="connsiteX13" fmla="*/ 161846 w 371113"/>
                <a:gd name="connsiteY13" fmla="*/ 586060 h 1103493"/>
                <a:gd name="connsiteX14" fmla="*/ 156694 w 371113"/>
                <a:gd name="connsiteY14" fmla="*/ 577043 h 1103493"/>
                <a:gd name="connsiteX15" fmla="*/ 159270 w 371113"/>
                <a:gd name="connsiteY15" fmla="*/ 587348 h 1103493"/>
                <a:gd name="connsiteX16" fmla="*/ 164423 w 371113"/>
                <a:gd name="connsiteY16" fmla="*/ 620840 h 1103493"/>
                <a:gd name="connsiteX17" fmla="*/ 159270 w 371113"/>
                <a:gd name="connsiteY17" fmla="*/ 680094 h 1103493"/>
                <a:gd name="connsiteX18" fmla="*/ 145100 w 371113"/>
                <a:gd name="connsiteY18" fmla="*/ 717451 h 1103493"/>
                <a:gd name="connsiteX19" fmla="*/ 114185 w 371113"/>
                <a:gd name="connsiteY19" fmla="*/ 749654 h 1103493"/>
                <a:gd name="connsiteX20" fmla="*/ 72964 w 371113"/>
                <a:gd name="connsiteY20" fmla="*/ 740637 h 1103493"/>
                <a:gd name="connsiteX21" fmla="*/ 53642 w 371113"/>
                <a:gd name="connsiteY21" fmla="*/ 698129 h 1103493"/>
                <a:gd name="connsiteX22" fmla="*/ 56219 w 371113"/>
                <a:gd name="connsiteY22" fmla="*/ 623416 h 1103493"/>
                <a:gd name="connsiteX23" fmla="*/ 76829 w 371113"/>
                <a:gd name="connsiteY23" fmla="*/ 584772 h 1103493"/>
                <a:gd name="connsiteX24" fmla="*/ 96151 w 371113"/>
                <a:gd name="connsiteY24" fmla="*/ 548703 h 1103493"/>
                <a:gd name="connsiteX25" fmla="*/ 98727 w 371113"/>
                <a:gd name="connsiteY25" fmla="*/ 544839 h 1103493"/>
                <a:gd name="connsiteX26" fmla="*/ 102592 w 371113"/>
                <a:gd name="connsiteY26" fmla="*/ 540975 h 1103493"/>
                <a:gd name="connsiteX27" fmla="*/ 97439 w 371113"/>
                <a:gd name="connsiteY27" fmla="*/ 544839 h 1103493"/>
                <a:gd name="connsiteX28" fmla="*/ 97439 w 371113"/>
                <a:gd name="connsiteY28" fmla="*/ 544839 h 1103493"/>
                <a:gd name="connsiteX29" fmla="*/ 119338 w 371113"/>
                <a:gd name="connsiteY29" fmla="*/ 502330 h 1103493"/>
                <a:gd name="connsiteX30" fmla="*/ 134795 w 371113"/>
                <a:gd name="connsiteY30" fmla="*/ 419889 h 1103493"/>
                <a:gd name="connsiteX31" fmla="*/ 111609 w 371113"/>
                <a:gd name="connsiteY31" fmla="*/ 346465 h 1103493"/>
                <a:gd name="connsiteX32" fmla="*/ 177304 w 371113"/>
                <a:gd name="connsiteY32" fmla="*/ 361922 h 1103493"/>
                <a:gd name="connsiteX33" fmla="*/ 275203 w 371113"/>
                <a:gd name="connsiteY33" fmla="*/ 337448 h 1103493"/>
                <a:gd name="connsiteX34" fmla="*/ 355068 w 371113"/>
                <a:gd name="connsiteY34" fmla="*/ 248565 h 1103493"/>
                <a:gd name="connsiteX35" fmla="*/ 364085 w 371113"/>
                <a:gd name="connsiteY35" fmla="*/ 121039 h 1103493"/>
                <a:gd name="connsiteX36" fmla="*/ 291949 w 371113"/>
                <a:gd name="connsiteY36" fmla="*/ 21852 h 1103493"/>
                <a:gd name="connsiteX37" fmla="*/ 179880 w 371113"/>
                <a:gd name="connsiteY37" fmla="*/ 5106 h 1103493"/>
                <a:gd name="connsiteX38" fmla="*/ 103880 w 371113"/>
                <a:gd name="connsiteY38" fmla="*/ 69513 h 1103493"/>
                <a:gd name="connsiteX39" fmla="*/ 92287 w 371113"/>
                <a:gd name="connsiteY39" fmla="*/ 150666 h 1103493"/>
                <a:gd name="connsiteX40" fmla="*/ 133507 w 371113"/>
                <a:gd name="connsiteY40" fmla="*/ 197040 h 1103493"/>
                <a:gd name="connsiteX41" fmla="*/ 169575 w 371113"/>
                <a:gd name="connsiteY41" fmla="*/ 182870 h 1103493"/>
                <a:gd name="connsiteX42" fmla="*/ 174728 w 371113"/>
                <a:gd name="connsiteY42" fmla="*/ 169989 h 1103493"/>
                <a:gd name="connsiteX43" fmla="*/ 169575 w 371113"/>
                <a:gd name="connsiteY43" fmla="*/ 181582 h 1103493"/>
                <a:gd name="connsiteX44" fmla="*/ 136084 w 371113"/>
                <a:gd name="connsiteY44" fmla="*/ 190599 h 1103493"/>
                <a:gd name="connsiteX45" fmla="*/ 105168 w 371113"/>
                <a:gd name="connsiteY45" fmla="*/ 148090 h 1103493"/>
                <a:gd name="connsiteX46" fmla="*/ 121914 w 371113"/>
                <a:gd name="connsiteY46" fmla="*/ 78530 h 1103493"/>
                <a:gd name="connsiteX47" fmla="*/ 188897 w 371113"/>
                <a:gd name="connsiteY47" fmla="*/ 29581 h 1103493"/>
                <a:gd name="connsiteX48" fmla="*/ 277779 w 371113"/>
                <a:gd name="connsiteY48" fmla="*/ 47615 h 1103493"/>
                <a:gd name="connsiteX49" fmla="*/ 333169 w 371113"/>
                <a:gd name="connsiteY49" fmla="*/ 130056 h 1103493"/>
                <a:gd name="connsiteX50" fmla="*/ 324152 w 371113"/>
                <a:gd name="connsiteY50" fmla="*/ 234396 h 1103493"/>
                <a:gd name="connsiteX51" fmla="*/ 259745 w 371113"/>
                <a:gd name="connsiteY51" fmla="*/ 307820 h 1103493"/>
                <a:gd name="connsiteX52" fmla="*/ 179880 w 371113"/>
                <a:gd name="connsiteY52" fmla="*/ 332295 h 1103493"/>
                <a:gd name="connsiteX53" fmla="*/ 65236 w 371113"/>
                <a:gd name="connsiteY53" fmla="*/ 287210 h 1103493"/>
                <a:gd name="connsiteX54" fmla="*/ 27879 w 371113"/>
                <a:gd name="connsiteY54" fmla="*/ 222803 h 1103493"/>
                <a:gd name="connsiteX55" fmla="*/ 24015 w 371113"/>
                <a:gd name="connsiteY55" fmla="*/ 204769 h 1103493"/>
                <a:gd name="connsiteX56" fmla="*/ 24015 w 371113"/>
                <a:gd name="connsiteY56" fmla="*/ 198328 h 1103493"/>
                <a:gd name="connsiteX57" fmla="*/ 24015 w 371113"/>
                <a:gd name="connsiteY57" fmla="*/ 204769 h 1103493"/>
                <a:gd name="connsiteX58" fmla="*/ 24015 w 371113"/>
                <a:gd name="connsiteY58" fmla="*/ 224091 h 1103493"/>
                <a:gd name="connsiteX59" fmla="*/ 52354 w 371113"/>
                <a:gd name="connsiteY59" fmla="*/ 298803 h 1103493"/>
                <a:gd name="connsiteX60" fmla="*/ 98727 w 371113"/>
                <a:gd name="connsiteY60" fmla="*/ 340024 h 1103493"/>
                <a:gd name="connsiteX61" fmla="*/ 119338 w 371113"/>
                <a:gd name="connsiteY61" fmla="*/ 421177 h 1103493"/>
                <a:gd name="connsiteX62" fmla="*/ 98727 w 371113"/>
                <a:gd name="connsiteY62" fmla="*/ 493313 h 1103493"/>
                <a:gd name="connsiteX63" fmla="*/ 52354 w 371113"/>
                <a:gd name="connsiteY63" fmla="*/ 568026 h 1103493"/>
                <a:gd name="connsiteX64" fmla="*/ 7269 w 371113"/>
                <a:gd name="connsiteY64" fmla="*/ 658196 h 1103493"/>
                <a:gd name="connsiteX65" fmla="*/ 16286 w 371113"/>
                <a:gd name="connsiteY65" fmla="*/ 770265 h 1103493"/>
                <a:gd name="connsiteX66" fmla="*/ 56219 w 371113"/>
                <a:gd name="connsiteY66" fmla="*/ 811485 h 1103493"/>
                <a:gd name="connsiteX67" fmla="*/ 110321 w 371113"/>
                <a:gd name="connsiteY67" fmla="*/ 824367 h 1103493"/>
                <a:gd name="connsiteX68" fmla="*/ 136084 w 371113"/>
                <a:gd name="connsiteY68" fmla="*/ 815350 h 1103493"/>
                <a:gd name="connsiteX69" fmla="*/ 138660 w 371113"/>
                <a:gd name="connsiteY69" fmla="*/ 819214 h 1103493"/>
                <a:gd name="connsiteX70" fmla="*/ 107744 w 371113"/>
                <a:gd name="connsiteY70" fmla="*/ 853994 h 1103493"/>
                <a:gd name="connsiteX71" fmla="*/ 72964 w 371113"/>
                <a:gd name="connsiteY71" fmla="*/ 874604 h 1103493"/>
                <a:gd name="connsiteX72" fmla="*/ 58795 w 371113"/>
                <a:gd name="connsiteY72" fmla="*/ 910673 h 1103493"/>
                <a:gd name="connsiteX73" fmla="*/ 102592 w 371113"/>
                <a:gd name="connsiteY73" fmla="*/ 910673 h 1103493"/>
                <a:gd name="connsiteX74" fmla="*/ 128355 w 371113"/>
                <a:gd name="connsiteY74" fmla="*/ 866876 h 1103493"/>
                <a:gd name="connsiteX75" fmla="*/ 141236 w 371113"/>
                <a:gd name="connsiteY75" fmla="*/ 821791 h 1103493"/>
                <a:gd name="connsiteX76" fmla="*/ 148965 w 371113"/>
                <a:gd name="connsiteY76" fmla="*/ 852706 h 1103493"/>
                <a:gd name="connsiteX77" fmla="*/ 143812 w 371113"/>
                <a:gd name="connsiteY77" fmla="*/ 899079 h 1103493"/>
                <a:gd name="connsiteX78" fmla="*/ 164423 w 371113"/>
                <a:gd name="connsiteY78" fmla="*/ 939012 h 1103493"/>
                <a:gd name="connsiteX79" fmla="*/ 186321 w 371113"/>
                <a:gd name="connsiteY79" fmla="*/ 915825 h 1103493"/>
                <a:gd name="connsiteX80" fmla="*/ 174728 w 371113"/>
                <a:gd name="connsiteY80" fmla="*/ 951893 h 1103493"/>
                <a:gd name="connsiteX81" fmla="*/ 150253 w 371113"/>
                <a:gd name="connsiteY81" fmla="*/ 993114 h 1103493"/>
                <a:gd name="connsiteX82" fmla="*/ 150253 w 371113"/>
                <a:gd name="connsiteY82" fmla="*/ 1036911 h 1103493"/>
                <a:gd name="connsiteX83" fmla="*/ 157982 w 371113"/>
                <a:gd name="connsiteY83" fmla="*/ 1038199 h 1103493"/>
                <a:gd name="connsiteX84" fmla="*/ 134795 w 371113"/>
                <a:gd name="connsiteY84" fmla="*/ 1058809 h 1103493"/>
                <a:gd name="connsiteX85" fmla="*/ 89710 w 371113"/>
                <a:gd name="connsiteY85" fmla="*/ 1065250 h 1103493"/>
                <a:gd name="connsiteX86" fmla="*/ 60083 w 371113"/>
                <a:gd name="connsiteY86" fmla="*/ 1044640 h 1103493"/>
                <a:gd name="connsiteX87" fmla="*/ 51066 w 371113"/>
                <a:gd name="connsiteY87" fmla="*/ 1021453 h 1103493"/>
                <a:gd name="connsiteX88" fmla="*/ 60083 w 371113"/>
                <a:gd name="connsiteY88" fmla="*/ 982809 h 1103493"/>
                <a:gd name="connsiteX89" fmla="*/ 93575 w 371113"/>
                <a:gd name="connsiteY89" fmla="*/ 959622 h 1103493"/>
                <a:gd name="connsiteX90" fmla="*/ 111609 w 371113"/>
                <a:gd name="connsiteY90" fmla="*/ 957046 h 1103493"/>
                <a:gd name="connsiteX91" fmla="*/ 124490 w 371113"/>
                <a:gd name="connsiteY91" fmla="*/ 958334 h 1103493"/>
                <a:gd name="connsiteX92" fmla="*/ 137372 w 371113"/>
                <a:gd name="connsiteY92" fmla="*/ 963487 h 1103493"/>
                <a:gd name="connsiteX93" fmla="*/ 141236 w 371113"/>
                <a:gd name="connsiteY93" fmla="*/ 958334 h 1103493"/>
                <a:gd name="connsiteX94" fmla="*/ 134795 w 371113"/>
                <a:gd name="connsiteY94" fmla="*/ 944165 h 1103493"/>
                <a:gd name="connsiteX95" fmla="*/ 115473 w 371113"/>
                <a:gd name="connsiteY95" fmla="*/ 931283 h 1103493"/>
                <a:gd name="connsiteX96" fmla="*/ 88422 w 371113"/>
                <a:gd name="connsiteY96" fmla="*/ 927418 h 1103493"/>
                <a:gd name="connsiteX97" fmla="*/ 27879 w 371113"/>
                <a:gd name="connsiteY97" fmla="*/ 954470 h 1103493"/>
                <a:gd name="connsiteX98" fmla="*/ 5981 w 371113"/>
                <a:gd name="connsiteY98" fmla="*/ 1026606 h 1103493"/>
                <a:gd name="connsiteX99" fmla="*/ 26591 w 371113"/>
                <a:gd name="connsiteY99" fmla="*/ 1071691 h 1103493"/>
                <a:gd name="connsiteX100" fmla="*/ 84558 w 371113"/>
                <a:gd name="connsiteY100" fmla="*/ 1102606 h 1103493"/>
                <a:gd name="connsiteX101" fmla="*/ 156694 w 371113"/>
                <a:gd name="connsiteY101" fmla="*/ 1080708 h 1103493"/>
                <a:gd name="connsiteX102" fmla="*/ 196626 w 371113"/>
                <a:gd name="connsiteY102" fmla="*/ 1016301 h 1103493"/>
                <a:gd name="connsiteX103" fmla="*/ 47202 w 371113"/>
                <a:gd name="connsiteY103" fmla="*/ 750943 h 1103493"/>
                <a:gd name="connsiteX104" fmla="*/ 40761 w 371113"/>
                <a:gd name="connsiteY104" fmla="*/ 665925 h 1103493"/>
                <a:gd name="connsiteX105" fmla="*/ 40761 w 371113"/>
                <a:gd name="connsiteY105" fmla="*/ 663349 h 1103493"/>
                <a:gd name="connsiteX106" fmla="*/ 40761 w 371113"/>
                <a:gd name="connsiteY106" fmla="*/ 698129 h 1103493"/>
                <a:gd name="connsiteX107" fmla="*/ 61371 w 371113"/>
                <a:gd name="connsiteY107" fmla="*/ 748366 h 1103493"/>
                <a:gd name="connsiteX108" fmla="*/ 87134 w 371113"/>
                <a:gd name="connsiteY108" fmla="*/ 763824 h 1103493"/>
                <a:gd name="connsiteX109" fmla="*/ 118049 w 371113"/>
                <a:gd name="connsiteY109" fmla="*/ 761248 h 1103493"/>
                <a:gd name="connsiteX110" fmla="*/ 155406 w 371113"/>
                <a:gd name="connsiteY110" fmla="*/ 722603 h 1103493"/>
                <a:gd name="connsiteX111" fmla="*/ 169575 w 371113"/>
                <a:gd name="connsiteY111" fmla="*/ 681383 h 1103493"/>
                <a:gd name="connsiteX112" fmla="*/ 169575 w 371113"/>
                <a:gd name="connsiteY112" fmla="*/ 618263 h 1103493"/>
                <a:gd name="connsiteX113" fmla="*/ 165711 w 371113"/>
                <a:gd name="connsiteY113" fmla="*/ 602806 h 1103493"/>
                <a:gd name="connsiteX114" fmla="*/ 181169 w 371113"/>
                <a:gd name="connsiteY114" fmla="*/ 656908 h 1103493"/>
                <a:gd name="connsiteX115" fmla="*/ 181169 w 371113"/>
                <a:gd name="connsiteY115" fmla="*/ 704569 h 1103493"/>
                <a:gd name="connsiteX116" fmla="*/ 160558 w 371113"/>
                <a:gd name="connsiteY116" fmla="*/ 757383 h 1103493"/>
                <a:gd name="connsiteX117" fmla="*/ 105168 w 371113"/>
                <a:gd name="connsiteY117" fmla="*/ 788299 h 1103493"/>
                <a:gd name="connsiteX118" fmla="*/ 45913 w 371113"/>
                <a:gd name="connsiteY118" fmla="*/ 750943 h 110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1113" h="1103493">
                  <a:moveTo>
                    <a:pt x="195338" y="1015012"/>
                  </a:moveTo>
                  <a:cubicBezTo>
                    <a:pt x="209508" y="967351"/>
                    <a:pt x="203067" y="915825"/>
                    <a:pt x="186321" y="875893"/>
                  </a:cubicBezTo>
                  <a:cubicBezTo>
                    <a:pt x="182457" y="868164"/>
                    <a:pt x="177304" y="861723"/>
                    <a:pt x="173440" y="855282"/>
                  </a:cubicBezTo>
                  <a:cubicBezTo>
                    <a:pt x="170863" y="851418"/>
                    <a:pt x="169575" y="846265"/>
                    <a:pt x="166999" y="842401"/>
                  </a:cubicBezTo>
                  <a:cubicBezTo>
                    <a:pt x="164423" y="838536"/>
                    <a:pt x="161846" y="835960"/>
                    <a:pt x="159270" y="833384"/>
                  </a:cubicBezTo>
                  <a:cubicBezTo>
                    <a:pt x="154118" y="826943"/>
                    <a:pt x="150253" y="821791"/>
                    <a:pt x="146389" y="817926"/>
                  </a:cubicBezTo>
                  <a:cubicBezTo>
                    <a:pt x="145100" y="816638"/>
                    <a:pt x="143812" y="815350"/>
                    <a:pt x="142524" y="814062"/>
                  </a:cubicBezTo>
                  <a:cubicBezTo>
                    <a:pt x="142524" y="814062"/>
                    <a:pt x="142524" y="814062"/>
                    <a:pt x="142524" y="814062"/>
                  </a:cubicBezTo>
                  <a:cubicBezTo>
                    <a:pt x="161846" y="805045"/>
                    <a:pt x="178592" y="793451"/>
                    <a:pt x="188897" y="777994"/>
                  </a:cubicBezTo>
                  <a:cubicBezTo>
                    <a:pt x="204355" y="754807"/>
                    <a:pt x="209508" y="730332"/>
                    <a:pt x="209508" y="708434"/>
                  </a:cubicBezTo>
                  <a:cubicBezTo>
                    <a:pt x="209508" y="687823"/>
                    <a:pt x="205643" y="668501"/>
                    <a:pt x="201779" y="654332"/>
                  </a:cubicBezTo>
                  <a:cubicBezTo>
                    <a:pt x="191474" y="624704"/>
                    <a:pt x="179880" y="605382"/>
                    <a:pt x="170863" y="593789"/>
                  </a:cubicBezTo>
                  <a:cubicBezTo>
                    <a:pt x="163134" y="582195"/>
                    <a:pt x="157982" y="577043"/>
                    <a:pt x="157982" y="577043"/>
                  </a:cubicBezTo>
                  <a:cubicBezTo>
                    <a:pt x="157982" y="577043"/>
                    <a:pt x="159270" y="580907"/>
                    <a:pt x="161846" y="586060"/>
                  </a:cubicBezTo>
                  <a:cubicBezTo>
                    <a:pt x="159270" y="579619"/>
                    <a:pt x="156694" y="577043"/>
                    <a:pt x="156694" y="577043"/>
                  </a:cubicBezTo>
                  <a:cubicBezTo>
                    <a:pt x="156694" y="577043"/>
                    <a:pt x="156694" y="580907"/>
                    <a:pt x="159270" y="587348"/>
                  </a:cubicBezTo>
                  <a:cubicBezTo>
                    <a:pt x="160558" y="595077"/>
                    <a:pt x="163134" y="605382"/>
                    <a:pt x="164423" y="620840"/>
                  </a:cubicBezTo>
                  <a:cubicBezTo>
                    <a:pt x="164423" y="636297"/>
                    <a:pt x="164423" y="656908"/>
                    <a:pt x="159270" y="680094"/>
                  </a:cubicBezTo>
                  <a:cubicBezTo>
                    <a:pt x="156694" y="691688"/>
                    <a:pt x="151541" y="704569"/>
                    <a:pt x="145100" y="717451"/>
                  </a:cubicBezTo>
                  <a:cubicBezTo>
                    <a:pt x="138660" y="730332"/>
                    <a:pt x="128355" y="743214"/>
                    <a:pt x="114185" y="749654"/>
                  </a:cubicBezTo>
                  <a:cubicBezTo>
                    <a:pt x="100015" y="756095"/>
                    <a:pt x="84558" y="752231"/>
                    <a:pt x="72964" y="740637"/>
                  </a:cubicBezTo>
                  <a:cubicBezTo>
                    <a:pt x="62659" y="729044"/>
                    <a:pt x="56219" y="713586"/>
                    <a:pt x="53642" y="698129"/>
                  </a:cubicBezTo>
                  <a:cubicBezTo>
                    <a:pt x="48490" y="671077"/>
                    <a:pt x="51066" y="645314"/>
                    <a:pt x="56219" y="623416"/>
                  </a:cubicBezTo>
                  <a:cubicBezTo>
                    <a:pt x="62659" y="610535"/>
                    <a:pt x="69100" y="597653"/>
                    <a:pt x="76829" y="584772"/>
                  </a:cubicBezTo>
                  <a:cubicBezTo>
                    <a:pt x="83270" y="573178"/>
                    <a:pt x="89710" y="560297"/>
                    <a:pt x="96151" y="548703"/>
                  </a:cubicBezTo>
                  <a:cubicBezTo>
                    <a:pt x="96151" y="548703"/>
                    <a:pt x="98727" y="546127"/>
                    <a:pt x="98727" y="544839"/>
                  </a:cubicBezTo>
                  <a:cubicBezTo>
                    <a:pt x="101304" y="542263"/>
                    <a:pt x="102592" y="540975"/>
                    <a:pt x="102592" y="540975"/>
                  </a:cubicBezTo>
                  <a:cubicBezTo>
                    <a:pt x="102592" y="540975"/>
                    <a:pt x="101304" y="542263"/>
                    <a:pt x="97439" y="544839"/>
                  </a:cubicBezTo>
                  <a:cubicBezTo>
                    <a:pt x="97439" y="544839"/>
                    <a:pt x="97439" y="544839"/>
                    <a:pt x="97439" y="544839"/>
                  </a:cubicBezTo>
                  <a:cubicBezTo>
                    <a:pt x="105168" y="530669"/>
                    <a:pt x="114185" y="516500"/>
                    <a:pt x="119338" y="502330"/>
                  </a:cubicBezTo>
                  <a:cubicBezTo>
                    <a:pt x="130931" y="475279"/>
                    <a:pt x="137372" y="446940"/>
                    <a:pt x="134795" y="419889"/>
                  </a:cubicBezTo>
                  <a:cubicBezTo>
                    <a:pt x="133507" y="390261"/>
                    <a:pt x="123202" y="365787"/>
                    <a:pt x="111609" y="346465"/>
                  </a:cubicBezTo>
                  <a:cubicBezTo>
                    <a:pt x="130931" y="355481"/>
                    <a:pt x="152829" y="361922"/>
                    <a:pt x="177304" y="361922"/>
                  </a:cubicBezTo>
                  <a:cubicBezTo>
                    <a:pt x="208219" y="361922"/>
                    <a:pt x="242999" y="355481"/>
                    <a:pt x="275203" y="337448"/>
                  </a:cubicBezTo>
                  <a:cubicBezTo>
                    <a:pt x="307407" y="319414"/>
                    <a:pt x="338322" y="288498"/>
                    <a:pt x="355068" y="248565"/>
                  </a:cubicBezTo>
                  <a:cubicBezTo>
                    <a:pt x="373102" y="208633"/>
                    <a:pt x="375678" y="162260"/>
                    <a:pt x="364085" y="121039"/>
                  </a:cubicBezTo>
                  <a:cubicBezTo>
                    <a:pt x="352492" y="79818"/>
                    <a:pt x="326729" y="43750"/>
                    <a:pt x="291949" y="21852"/>
                  </a:cubicBezTo>
                  <a:cubicBezTo>
                    <a:pt x="257169" y="-47"/>
                    <a:pt x="215948" y="-5199"/>
                    <a:pt x="179880" y="5106"/>
                  </a:cubicBezTo>
                  <a:cubicBezTo>
                    <a:pt x="143812" y="16699"/>
                    <a:pt x="118049" y="42462"/>
                    <a:pt x="103880" y="69513"/>
                  </a:cubicBezTo>
                  <a:cubicBezTo>
                    <a:pt x="89710" y="96564"/>
                    <a:pt x="87134" y="126192"/>
                    <a:pt x="92287" y="150666"/>
                  </a:cubicBezTo>
                  <a:cubicBezTo>
                    <a:pt x="97439" y="175141"/>
                    <a:pt x="114185" y="194463"/>
                    <a:pt x="133507" y="197040"/>
                  </a:cubicBezTo>
                  <a:cubicBezTo>
                    <a:pt x="151541" y="199616"/>
                    <a:pt x="164423" y="190599"/>
                    <a:pt x="169575" y="182870"/>
                  </a:cubicBezTo>
                  <a:cubicBezTo>
                    <a:pt x="174728" y="175141"/>
                    <a:pt x="173440" y="169989"/>
                    <a:pt x="174728" y="169989"/>
                  </a:cubicBezTo>
                  <a:cubicBezTo>
                    <a:pt x="174728" y="169989"/>
                    <a:pt x="174728" y="175141"/>
                    <a:pt x="169575" y="181582"/>
                  </a:cubicBezTo>
                  <a:cubicBezTo>
                    <a:pt x="164423" y="188023"/>
                    <a:pt x="151541" y="194463"/>
                    <a:pt x="136084" y="190599"/>
                  </a:cubicBezTo>
                  <a:cubicBezTo>
                    <a:pt x="120626" y="186734"/>
                    <a:pt x="109032" y="169989"/>
                    <a:pt x="105168" y="148090"/>
                  </a:cubicBezTo>
                  <a:cubicBezTo>
                    <a:pt x="102592" y="126192"/>
                    <a:pt x="106456" y="100429"/>
                    <a:pt x="121914" y="78530"/>
                  </a:cubicBezTo>
                  <a:cubicBezTo>
                    <a:pt x="136084" y="56632"/>
                    <a:pt x="159270" y="36021"/>
                    <a:pt x="188897" y="29581"/>
                  </a:cubicBezTo>
                  <a:cubicBezTo>
                    <a:pt x="217237" y="23140"/>
                    <a:pt x="250728" y="29581"/>
                    <a:pt x="277779" y="47615"/>
                  </a:cubicBezTo>
                  <a:cubicBezTo>
                    <a:pt x="304830" y="65649"/>
                    <a:pt x="324152" y="96564"/>
                    <a:pt x="333169" y="130056"/>
                  </a:cubicBezTo>
                  <a:cubicBezTo>
                    <a:pt x="340898" y="163548"/>
                    <a:pt x="338322" y="200904"/>
                    <a:pt x="324152" y="234396"/>
                  </a:cubicBezTo>
                  <a:cubicBezTo>
                    <a:pt x="309983" y="267888"/>
                    <a:pt x="285508" y="292362"/>
                    <a:pt x="259745" y="307820"/>
                  </a:cubicBezTo>
                  <a:cubicBezTo>
                    <a:pt x="233982" y="323278"/>
                    <a:pt x="205643" y="331007"/>
                    <a:pt x="179880" y="332295"/>
                  </a:cubicBezTo>
                  <a:cubicBezTo>
                    <a:pt x="128355" y="333583"/>
                    <a:pt x="88422" y="311685"/>
                    <a:pt x="65236" y="287210"/>
                  </a:cubicBezTo>
                  <a:cubicBezTo>
                    <a:pt x="42049" y="262735"/>
                    <a:pt x="33032" y="238260"/>
                    <a:pt x="27879" y="222803"/>
                  </a:cubicBezTo>
                  <a:cubicBezTo>
                    <a:pt x="25303" y="215074"/>
                    <a:pt x="24015" y="208633"/>
                    <a:pt x="24015" y="204769"/>
                  </a:cubicBezTo>
                  <a:cubicBezTo>
                    <a:pt x="24015" y="200904"/>
                    <a:pt x="24015" y="198328"/>
                    <a:pt x="24015" y="198328"/>
                  </a:cubicBezTo>
                  <a:cubicBezTo>
                    <a:pt x="24015" y="198328"/>
                    <a:pt x="24015" y="200904"/>
                    <a:pt x="24015" y="204769"/>
                  </a:cubicBezTo>
                  <a:cubicBezTo>
                    <a:pt x="24015" y="208633"/>
                    <a:pt x="24015" y="215074"/>
                    <a:pt x="24015" y="224091"/>
                  </a:cubicBezTo>
                  <a:cubicBezTo>
                    <a:pt x="25303" y="240837"/>
                    <a:pt x="30456" y="267888"/>
                    <a:pt x="52354" y="298803"/>
                  </a:cubicBezTo>
                  <a:cubicBezTo>
                    <a:pt x="62659" y="312973"/>
                    <a:pt x="79405" y="328431"/>
                    <a:pt x="98727" y="340024"/>
                  </a:cubicBezTo>
                  <a:cubicBezTo>
                    <a:pt x="110321" y="360634"/>
                    <a:pt x="120626" y="387685"/>
                    <a:pt x="119338" y="421177"/>
                  </a:cubicBezTo>
                  <a:cubicBezTo>
                    <a:pt x="119338" y="444364"/>
                    <a:pt x="110321" y="468838"/>
                    <a:pt x="98727" y="493313"/>
                  </a:cubicBezTo>
                  <a:cubicBezTo>
                    <a:pt x="87134" y="517788"/>
                    <a:pt x="70388" y="542263"/>
                    <a:pt x="52354" y="568026"/>
                  </a:cubicBezTo>
                  <a:cubicBezTo>
                    <a:pt x="35608" y="593789"/>
                    <a:pt x="17574" y="623416"/>
                    <a:pt x="7269" y="658196"/>
                  </a:cubicBezTo>
                  <a:cubicBezTo>
                    <a:pt x="-3036" y="691688"/>
                    <a:pt x="-4324" y="734197"/>
                    <a:pt x="16286" y="770265"/>
                  </a:cubicBezTo>
                  <a:cubicBezTo>
                    <a:pt x="26591" y="787011"/>
                    <a:pt x="39473" y="802468"/>
                    <a:pt x="56219" y="811485"/>
                  </a:cubicBezTo>
                  <a:cubicBezTo>
                    <a:pt x="72964" y="821791"/>
                    <a:pt x="92287" y="825655"/>
                    <a:pt x="110321" y="824367"/>
                  </a:cubicBezTo>
                  <a:cubicBezTo>
                    <a:pt x="120626" y="824367"/>
                    <a:pt x="127066" y="819214"/>
                    <a:pt x="136084" y="815350"/>
                  </a:cubicBezTo>
                  <a:cubicBezTo>
                    <a:pt x="136084" y="816638"/>
                    <a:pt x="137372" y="817926"/>
                    <a:pt x="138660" y="819214"/>
                  </a:cubicBezTo>
                  <a:cubicBezTo>
                    <a:pt x="133507" y="830808"/>
                    <a:pt x="121914" y="844977"/>
                    <a:pt x="107744" y="853994"/>
                  </a:cubicBezTo>
                  <a:cubicBezTo>
                    <a:pt x="92287" y="864299"/>
                    <a:pt x="78117" y="870740"/>
                    <a:pt x="72964" y="874604"/>
                  </a:cubicBezTo>
                  <a:cubicBezTo>
                    <a:pt x="62659" y="883621"/>
                    <a:pt x="53642" y="899079"/>
                    <a:pt x="58795" y="910673"/>
                  </a:cubicBezTo>
                  <a:cubicBezTo>
                    <a:pt x="63947" y="922266"/>
                    <a:pt x="88422" y="920978"/>
                    <a:pt x="102592" y="910673"/>
                  </a:cubicBezTo>
                  <a:cubicBezTo>
                    <a:pt x="110321" y="905520"/>
                    <a:pt x="121914" y="886198"/>
                    <a:pt x="128355" y="866876"/>
                  </a:cubicBezTo>
                  <a:cubicBezTo>
                    <a:pt x="134795" y="848842"/>
                    <a:pt x="137372" y="832096"/>
                    <a:pt x="141236" y="821791"/>
                  </a:cubicBezTo>
                  <a:cubicBezTo>
                    <a:pt x="145100" y="832096"/>
                    <a:pt x="148965" y="842401"/>
                    <a:pt x="148965" y="852706"/>
                  </a:cubicBezTo>
                  <a:cubicBezTo>
                    <a:pt x="148965" y="873316"/>
                    <a:pt x="143812" y="890062"/>
                    <a:pt x="143812" y="899079"/>
                  </a:cubicBezTo>
                  <a:cubicBezTo>
                    <a:pt x="143812" y="915825"/>
                    <a:pt x="152829" y="937724"/>
                    <a:pt x="164423" y="939012"/>
                  </a:cubicBezTo>
                  <a:cubicBezTo>
                    <a:pt x="173440" y="939012"/>
                    <a:pt x="182457" y="928707"/>
                    <a:pt x="186321" y="915825"/>
                  </a:cubicBezTo>
                  <a:cubicBezTo>
                    <a:pt x="183745" y="927418"/>
                    <a:pt x="181169" y="940300"/>
                    <a:pt x="174728" y="951893"/>
                  </a:cubicBezTo>
                  <a:cubicBezTo>
                    <a:pt x="165711" y="971215"/>
                    <a:pt x="154118" y="985385"/>
                    <a:pt x="150253" y="993114"/>
                  </a:cubicBezTo>
                  <a:cubicBezTo>
                    <a:pt x="143812" y="1007284"/>
                    <a:pt x="141236" y="1029182"/>
                    <a:pt x="150253" y="1036911"/>
                  </a:cubicBezTo>
                  <a:cubicBezTo>
                    <a:pt x="152829" y="1038199"/>
                    <a:pt x="155406" y="1038199"/>
                    <a:pt x="157982" y="1038199"/>
                  </a:cubicBezTo>
                  <a:cubicBezTo>
                    <a:pt x="151541" y="1047216"/>
                    <a:pt x="143812" y="1053657"/>
                    <a:pt x="134795" y="1058809"/>
                  </a:cubicBezTo>
                  <a:cubicBezTo>
                    <a:pt x="119338" y="1067826"/>
                    <a:pt x="102592" y="1069115"/>
                    <a:pt x="89710" y="1065250"/>
                  </a:cubicBezTo>
                  <a:cubicBezTo>
                    <a:pt x="76829" y="1061386"/>
                    <a:pt x="66524" y="1052369"/>
                    <a:pt x="60083" y="1044640"/>
                  </a:cubicBezTo>
                  <a:cubicBezTo>
                    <a:pt x="54930" y="1036911"/>
                    <a:pt x="52354" y="1027894"/>
                    <a:pt x="51066" y="1021453"/>
                  </a:cubicBezTo>
                  <a:cubicBezTo>
                    <a:pt x="49778" y="1008572"/>
                    <a:pt x="52354" y="993114"/>
                    <a:pt x="60083" y="982809"/>
                  </a:cubicBezTo>
                  <a:cubicBezTo>
                    <a:pt x="67812" y="971215"/>
                    <a:pt x="80693" y="963487"/>
                    <a:pt x="93575" y="959622"/>
                  </a:cubicBezTo>
                  <a:cubicBezTo>
                    <a:pt x="100015" y="958334"/>
                    <a:pt x="105168" y="957046"/>
                    <a:pt x="111609" y="957046"/>
                  </a:cubicBezTo>
                  <a:cubicBezTo>
                    <a:pt x="116761" y="957046"/>
                    <a:pt x="120626" y="957046"/>
                    <a:pt x="124490" y="958334"/>
                  </a:cubicBezTo>
                  <a:cubicBezTo>
                    <a:pt x="130931" y="959622"/>
                    <a:pt x="134795" y="964775"/>
                    <a:pt x="137372" y="963487"/>
                  </a:cubicBezTo>
                  <a:cubicBezTo>
                    <a:pt x="138660" y="963487"/>
                    <a:pt x="139948" y="962198"/>
                    <a:pt x="141236" y="958334"/>
                  </a:cubicBezTo>
                  <a:cubicBezTo>
                    <a:pt x="141236" y="954470"/>
                    <a:pt x="139948" y="949317"/>
                    <a:pt x="134795" y="944165"/>
                  </a:cubicBezTo>
                  <a:cubicBezTo>
                    <a:pt x="130931" y="939012"/>
                    <a:pt x="124490" y="935147"/>
                    <a:pt x="115473" y="931283"/>
                  </a:cubicBezTo>
                  <a:cubicBezTo>
                    <a:pt x="107744" y="928707"/>
                    <a:pt x="98727" y="926130"/>
                    <a:pt x="88422" y="927418"/>
                  </a:cubicBezTo>
                  <a:cubicBezTo>
                    <a:pt x="69100" y="927418"/>
                    <a:pt x="44625" y="936435"/>
                    <a:pt x="27879" y="954470"/>
                  </a:cubicBezTo>
                  <a:cubicBezTo>
                    <a:pt x="9845" y="973792"/>
                    <a:pt x="2117" y="1000843"/>
                    <a:pt x="5981" y="1026606"/>
                  </a:cubicBezTo>
                  <a:cubicBezTo>
                    <a:pt x="7269" y="1039487"/>
                    <a:pt x="12422" y="1056233"/>
                    <a:pt x="26591" y="1071691"/>
                  </a:cubicBezTo>
                  <a:cubicBezTo>
                    <a:pt x="39473" y="1087149"/>
                    <a:pt x="60083" y="1100030"/>
                    <a:pt x="84558" y="1102606"/>
                  </a:cubicBezTo>
                  <a:cubicBezTo>
                    <a:pt x="109032" y="1106471"/>
                    <a:pt x="137372" y="1097454"/>
                    <a:pt x="156694" y="1080708"/>
                  </a:cubicBezTo>
                  <a:cubicBezTo>
                    <a:pt x="177304" y="1063962"/>
                    <a:pt x="190185" y="1040775"/>
                    <a:pt x="196626" y="1016301"/>
                  </a:cubicBezTo>
                  <a:close/>
                  <a:moveTo>
                    <a:pt x="47202" y="750943"/>
                  </a:moveTo>
                  <a:cubicBezTo>
                    <a:pt x="33032" y="726468"/>
                    <a:pt x="33032" y="695552"/>
                    <a:pt x="40761" y="665925"/>
                  </a:cubicBezTo>
                  <a:cubicBezTo>
                    <a:pt x="40761" y="665925"/>
                    <a:pt x="40761" y="664637"/>
                    <a:pt x="40761" y="663349"/>
                  </a:cubicBezTo>
                  <a:cubicBezTo>
                    <a:pt x="40761" y="674942"/>
                    <a:pt x="39473" y="686535"/>
                    <a:pt x="40761" y="698129"/>
                  </a:cubicBezTo>
                  <a:cubicBezTo>
                    <a:pt x="43337" y="714874"/>
                    <a:pt x="48490" y="732908"/>
                    <a:pt x="61371" y="748366"/>
                  </a:cubicBezTo>
                  <a:cubicBezTo>
                    <a:pt x="67812" y="756095"/>
                    <a:pt x="76829" y="761248"/>
                    <a:pt x="87134" y="763824"/>
                  </a:cubicBezTo>
                  <a:cubicBezTo>
                    <a:pt x="97439" y="766400"/>
                    <a:pt x="109032" y="765112"/>
                    <a:pt x="118049" y="761248"/>
                  </a:cubicBezTo>
                  <a:cubicBezTo>
                    <a:pt x="137372" y="752231"/>
                    <a:pt x="147677" y="736773"/>
                    <a:pt x="155406" y="722603"/>
                  </a:cubicBezTo>
                  <a:cubicBezTo>
                    <a:pt x="163134" y="708434"/>
                    <a:pt x="166999" y="694264"/>
                    <a:pt x="169575" y="681383"/>
                  </a:cubicBezTo>
                  <a:cubicBezTo>
                    <a:pt x="174728" y="655620"/>
                    <a:pt x="173440" y="633721"/>
                    <a:pt x="169575" y="618263"/>
                  </a:cubicBezTo>
                  <a:cubicBezTo>
                    <a:pt x="169575" y="611823"/>
                    <a:pt x="166999" y="607958"/>
                    <a:pt x="165711" y="602806"/>
                  </a:cubicBezTo>
                  <a:cubicBezTo>
                    <a:pt x="170863" y="615687"/>
                    <a:pt x="176016" y="632433"/>
                    <a:pt x="181169" y="656908"/>
                  </a:cubicBezTo>
                  <a:cubicBezTo>
                    <a:pt x="183745" y="671077"/>
                    <a:pt x="185033" y="687823"/>
                    <a:pt x="181169" y="704569"/>
                  </a:cubicBezTo>
                  <a:cubicBezTo>
                    <a:pt x="178592" y="722603"/>
                    <a:pt x="172151" y="741925"/>
                    <a:pt x="160558" y="757383"/>
                  </a:cubicBezTo>
                  <a:cubicBezTo>
                    <a:pt x="148965" y="772841"/>
                    <a:pt x="128355" y="787011"/>
                    <a:pt x="105168" y="788299"/>
                  </a:cubicBezTo>
                  <a:cubicBezTo>
                    <a:pt x="83270" y="789587"/>
                    <a:pt x="58795" y="776705"/>
                    <a:pt x="45913" y="750943"/>
                  </a:cubicBezTo>
                  <a:close/>
                </a:path>
              </a:pathLst>
            </a:custGeom>
            <a:solidFill>
              <a:srgbClr val="644E40"/>
            </a:solidFill>
            <a:ln w="128588"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AC8D1D1-A293-F760-942B-E3FCCB88F04A}"/>
                </a:ext>
              </a:extLst>
            </p:cNvPr>
            <p:cNvSpPr/>
            <p:nvPr/>
          </p:nvSpPr>
          <p:spPr>
            <a:xfrm>
              <a:off x="4430232" y="4142265"/>
              <a:ext cx="144016" cy="115737"/>
            </a:xfrm>
            <a:custGeom>
              <a:avLst/>
              <a:gdLst>
                <a:gd name="connsiteX0" fmla="*/ 199 w 144016"/>
                <a:gd name="connsiteY0" fmla="*/ 100843 h 115737"/>
                <a:gd name="connsiteX1" fmla="*/ 18233 w 144016"/>
                <a:gd name="connsiteY1" fmla="*/ 109860 h 115737"/>
                <a:gd name="connsiteX2" fmla="*/ 105826 w 144016"/>
                <a:gd name="connsiteY2" fmla="*/ 98266 h 115737"/>
                <a:gd name="connsiteX3" fmla="*/ 143183 w 144016"/>
                <a:gd name="connsiteY3" fmla="*/ 39012 h 115737"/>
                <a:gd name="connsiteX4" fmla="*/ 138030 w 144016"/>
                <a:gd name="connsiteY4" fmla="*/ 2944 h 115737"/>
                <a:gd name="connsiteX5" fmla="*/ 131589 w 144016"/>
                <a:gd name="connsiteY5" fmla="*/ 9385 h 115737"/>
                <a:gd name="connsiteX6" fmla="*/ 77487 w 144016"/>
                <a:gd name="connsiteY6" fmla="*/ 71216 h 115737"/>
                <a:gd name="connsiteX7" fmla="*/ 34979 w 144016"/>
                <a:gd name="connsiteY7" fmla="*/ 84097 h 115737"/>
                <a:gd name="connsiteX8" fmla="*/ 6639 w 144016"/>
                <a:gd name="connsiteY8" fmla="*/ 93114 h 115737"/>
                <a:gd name="connsiteX9" fmla="*/ 6639 w 144016"/>
                <a:gd name="connsiteY9" fmla="*/ 93114 h 115737"/>
                <a:gd name="connsiteX10" fmla="*/ 45284 w 144016"/>
                <a:gd name="connsiteY10" fmla="*/ 100843 h 115737"/>
                <a:gd name="connsiteX11" fmla="*/ 83928 w 144016"/>
                <a:gd name="connsiteY11" fmla="*/ 86673 h 115737"/>
                <a:gd name="connsiteX12" fmla="*/ 89081 w 144016"/>
                <a:gd name="connsiteY12" fmla="*/ 84097 h 115737"/>
                <a:gd name="connsiteX13" fmla="*/ 104538 w 144016"/>
                <a:gd name="connsiteY13" fmla="*/ 69927 h 115737"/>
                <a:gd name="connsiteX14" fmla="*/ 92945 w 144016"/>
                <a:gd name="connsiteY14" fmla="*/ 82809 h 115737"/>
                <a:gd name="connsiteX15" fmla="*/ 89081 w 144016"/>
                <a:gd name="connsiteY15" fmla="*/ 85385 h 115737"/>
                <a:gd name="connsiteX16" fmla="*/ 89081 w 144016"/>
                <a:gd name="connsiteY16" fmla="*/ 85385 h 115737"/>
                <a:gd name="connsiteX17" fmla="*/ 85216 w 144016"/>
                <a:gd name="connsiteY17" fmla="*/ 87961 h 115737"/>
                <a:gd name="connsiteX18" fmla="*/ 62030 w 144016"/>
                <a:gd name="connsiteY18" fmla="*/ 102131 h 115737"/>
                <a:gd name="connsiteX19" fmla="*/ 116132 w 144016"/>
                <a:gd name="connsiteY19" fmla="*/ 71216 h 115737"/>
                <a:gd name="connsiteX20" fmla="*/ 131589 w 144016"/>
                <a:gd name="connsiteY20" fmla="*/ 46741 h 115737"/>
                <a:gd name="connsiteX21" fmla="*/ 118708 w 144016"/>
                <a:gd name="connsiteY21" fmla="*/ 71216 h 115737"/>
                <a:gd name="connsiteX22" fmla="*/ 72335 w 144016"/>
                <a:gd name="connsiteY22" fmla="*/ 105996 h 115737"/>
                <a:gd name="connsiteX23" fmla="*/ 10504 w 144016"/>
                <a:gd name="connsiteY23" fmla="*/ 105996 h 115737"/>
                <a:gd name="connsiteX24" fmla="*/ 199 w 144016"/>
                <a:gd name="connsiteY24" fmla="*/ 103419 h 11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4016" h="115737">
                  <a:moveTo>
                    <a:pt x="199" y="100843"/>
                  </a:moveTo>
                  <a:cubicBezTo>
                    <a:pt x="199" y="100843"/>
                    <a:pt x="5351" y="104707"/>
                    <a:pt x="18233" y="109860"/>
                  </a:cubicBezTo>
                  <a:cubicBezTo>
                    <a:pt x="47860" y="121453"/>
                    <a:pt x="82640" y="115013"/>
                    <a:pt x="105826" y="98266"/>
                  </a:cubicBezTo>
                  <a:cubicBezTo>
                    <a:pt x="129013" y="81521"/>
                    <a:pt x="140606" y="57046"/>
                    <a:pt x="143183" y="39012"/>
                  </a:cubicBezTo>
                  <a:cubicBezTo>
                    <a:pt x="145759" y="20978"/>
                    <a:pt x="141894" y="6808"/>
                    <a:pt x="138030" y="2944"/>
                  </a:cubicBezTo>
                  <a:cubicBezTo>
                    <a:pt x="134166" y="-2209"/>
                    <a:pt x="131589" y="-921"/>
                    <a:pt x="131589" y="9385"/>
                  </a:cubicBezTo>
                  <a:cubicBezTo>
                    <a:pt x="131589" y="35147"/>
                    <a:pt x="110979" y="62199"/>
                    <a:pt x="77487" y="71216"/>
                  </a:cubicBezTo>
                  <a:cubicBezTo>
                    <a:pt x="60741" y="75080"/>
                    <a:pt x="47860" y="78944"/>
                    <a:pt x="34979" y="84097"/>
                  </a:cubicBezTo>
                  <a:cubicBezTo>
                    <a:pt x="23385" y="87961"/>
                    <a:pt x="13080" y="91826"/>
                    <a:pt x="6639" y="93114"/>
                  </a:cubicBezTo>
                  <a:cubicBezTo>
                    <a:pt x="6639" y="93114"/>
                    <a:pt x="6639" y="93114"/>
                    <a:pt x="6639" y="93114"/>
                  </a:cubicBezTo>
                  <a:cubicBezTo>
                    <a:pt x="14368" y="96979"/>
                    <a:pt x="27250" y="102131"/>
                    <a:pt x="45284" y="100843"/>
                  </a:cubicBezTo>
                  <a:cubicBezTo>
                    <a:pt x="59453" y="100843"/>
                    <a:pt x="73623" y="93114"/>
                    <a:pt x="83928" y="86673"/>
                  </a:cubicBezTo>
                  <a:cubicBezTo>
                    <a:pt x="85216" y="86673"/>
                    <a:pt x="87792" y="85385"/>
                    <a:pt x="89081" y="84097"/>
                  </a:cubicBezTo>
                  <a:cubicBezTo>
                    <a:pt x="99386" y="76368"/>
                    <a:pt x="104538" y="69927"/>
                    <a:pt x="104538" y="69927"/>
                  </a:cubicBezTo>
                  <a:cubicBezTo>
                    <a:pt x="104538" y="69927"/>
                    <a:pt x="100674" y="75080"/>
                    <a:pt x="92945" y="82809"/>
                  </a:cubicBezTo>
                  <a:cubicBezTo>
                    <a:pt x="92945" y="82809"/>
                    <a:pt x="90369" y="82809"/>
                    <a:pt x="89081" y="85385"/>
                  </a:cubicBezTo>
                  <a:cubicBezTo>
                    <a:pt x="89081" y="85385"/>
                    <a:pt x="89081" y="85385"/>
                    <a:pt x="89081" y="85385"/>
                  </a:cubicBezTo>
                  <a:cubicBezTo>
                    <a:pt x="89081" y="85385"/>
                    <a:pt x="86504" y="86673"/>
                    <a:pt x="85216" y="87961"/>
                  </a:cubicBezTo>
                  <a:cubicBezTo>
                    <a:pt x="78775" y="93114"/>
                    <a:pt x="71047" y="98266"/>
                    <a:pt x="62030" y="102131"/>
                  </a:cubicBezTo>
                  <a:cubicBezTo>
                    <a:pt x="85216" y="98266"/>
                    <a:pt x="104538" y="84097"/>
                    <a:pt x="116132" y="71216"/>
                  </a:cubicBezTo>
                  <a:cubicBezTo>
                    <a:pt x="127725" y="58334"/>
                    <a:pt x="131589" y="46741"/>
                    <a:pt x="131589" y="46741"/>
                  </a:cubicBezTo>
                  <a:cubicBezTo>
                    <a:pt x="131589" y="46741"/>
                    <a:pt x="129013" y="57046"/>
                    <a:pt x="118708" y="71216"/>
                  </a:cubicBezTo>
                  <a:cubicBezTo>
                    <a:pt x="109691" y="85385"/>
                    <a:pt x="91657" y="100843"/>
                    <a:pt x="72335" y="105996"/>
                  </a:cubicBezTo>
                  <a:cubicBezTo>
                    <a:pt x="53013" y="113724"/>
                    <a:pt x="24673" y="111148"/>
                    <a:pt x="10504" y="105996"/>
                  </a:cubicBezTo>
                  <a:cubicBezTo>
                    <a:pt x="4063" y="103419"/>
                    <a:pt x="-1089" y="102131"/>
                    <a:pt x="199" y="103419"/>
                  </a:cubicBezTo>
                  <a:close/>
                </a:path>
              </a:pathLst>
            </a:custGeom>
            <a:solidFill>
              <a:srgbClr val="644E40"/>
            </a:solidFill>
            <a:ln w="128588"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38DA9F13-1EAC-AC2B-4625-39DF3833AB62}"/>
                </a:ext>
              </a:extLst>
            </p:cNvPr>
            <p:cNvSpPr/>
            <p:nvPr/>
          </p:nvSpPr>
          <p:spPr>
            <a:xfrm>
              <a:off x="4478092" y="4773674"/>
              <a:ext cx="99880" cy="102344"/>
            </a:xfrm>
            <a:custGeom>
              <a:avLst/>
              <a:gdLst>
                <a:gd name="connsiteX0" fmla="*/ 48949 w 99880"/>
                <a:gd name="connsiteY0" fmla="*/ 24624 h 102344"/>
                <a:gd name="connsiteX1" fmla="*/ 76000 w 99880"/>
                <a:gd name="connsiteY1" fmla="*/ 54252 h 102344"/>
                <a:gd name="connsiteX2" fmla="*/ 85017 w 99880"/>
                <a:gd name="connsiteY2" fmla="*/ 70998 h 102344"/>
                <a:gd name="connsiteX3" fmla="*/ 72136 w 99880"/>
                <a:gd name="connsiteY3" fmla="*/ 54252 h 102344"/>
                <a:gd name="connsiteX4" fmla="*/ 37356 w 99880"/>
                <a:gd name="connsiteY4" fmla="*/ 24624 h 102344"/>
                <a:gd name="connsiteX5" fmla="*/ 59255 w 99880"/>
                <a:gd name="connsiteY5" fmla="*/ 51676 h 102344"/>
                <a:gd name="connsiteX6" fmla="*/ 52814 w 99880"/>
                <a:gd name="connsiteY6" fmla="*/ 42659 h 102344"/>
                <a:gd name="connsiteX7" fmla="*/ 27051 w 99880"/>
                <a:gd name="connsiteY7" fmla="*/ 20760 h 102344"/>
                <a:gd name="connsiteX8" fmla="*/ 0 w 99880"/>
                <a:gd name="connsiteY8" fmla="*/ 10455 h 102344"/>
                <a:gd name="connsiteX9" fmla="*/ 0 w 99880"/>
                <a:gd name="connsiteY9" fmla="*/ 10455 h 102344"/>
                <a:gd name="connsiteX10" fmla="*/ 41221 w 99880"/>
                <a:gd name="connsiteY10" fmla="*/ 52964 h 102344"/>
                <a:gd name="connsiteX11" fmla="*/ 91458 w 99880"/>
                <a:gd name="connsiteY11" fmla="*/ 96761 h 102344"/>
                <a:gd name="connsiteX12" fmla="*/ 96611 w 99880"/>
                <a:gd name="connsiteY12" fmla="*/ 69710 h 102344"/>
                <a:gd name="connsiteX13" fmla="*/ 72136 w 99880"/>
                <a:gd name="connsiteY13" fmla="*/ 28489 h 102344"/>
                <a:gd name="connsiteX14" fmla="*/ 18034 w 99880"/>
                <a:gd name="connsiteY14" fmla="*/ 1438 h 102344"/>
                <a:gd name="connsiteX15" fmla="*/ 48949 w 99880"/>
                <a:gd name="connsiteY15" fmla="*/ 23336 h 10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2344">
                  <a:moveTo>
                    <a:pt x="48949" y="24624"/>
                  </a:moveTo>
                  <a:cubicBezTo>
                    <a:pt x="60543" y="33642"/>
                    <a:pt x="69560" y="45235"/>
                    <a:pt x="76000" y="54252"/>
                  </a:cubicBezTo>
                  <a:cubicBezTo>
                    <a:pt x="82441" y="64557"/>
                    <a:pt x="85017" y="70998"/>
                    <a:pt x="85017" y="70998"/>
                  </a:cubicBezTo>
                  <a:cubicBezTo>
                    <a:pt x="85017" y="70998"/>
                    <a:pt x="81153" y="63269"/>
                    <a:pt x="72136" y="54252"/>
                  </a:cubicBezTo>
                  <a:cubicBezTo>
                    <a:pt x="64407" y="45235"/>
                    <a:pt x="51526" y="33642"/>
                    <a:pt x="37356" y="24624"/>
                  </a:cubicBezTo>
                  <a:cubicBezTo>
                    <a:pt x="48949" y="34930"/>
                    <a:pt x="56678" y="46523"/>
                    <a:pt x="59255" y="51676"/>
                  </a:cubicBezTo>
                  <a:cubicBezTo>
                    <a:pt x="57966" y="49099"/>
                    <a:pt x="55390" y="46523"/>
                    <a:pt x="52814" y="42659"/>
                  </a:cubicBezTo>
                  <a:cubicBezTo>
                    <a:pt x="46373" y="34930"/>
                    <a:pt x="37356" y="27201"/>
                    <a:pt x="27051" y="20760"/>
                  </a:cubicBezTo>
                  <a:cubicBezTo>
                    <a:pt x="15458" y="14319"/>
                    <a:pt x="6441" y="11743"/>
                    <a:pt x="0" y="10455"/>
                  </a:cubicBezTo>
                  <a:cubicBezTo>
                    <a:pt x="0" y="10455"/>
                    <a:pt x="0" y="10455"/>
                    <a:pt x="0" y="10455"/>
                  </a:cubicBezTo>
                  <a:cubicBezTo>
                    <a:pt x="5153" y="20760"/>
                    <a:pt x="15458" y="42659"/>
                    <a:pt x="41221" y="52964"/>
                  </a:cubicBezTo>
                  <a:cubicBezTo>
                    <a:pt x="66983" y="63269"/>
                    <a:pt x="83729" y="77439"/>
                    <a:pt x="91458" y="96761"/>
                  </a:cubicBezTo>
                  <a:cubicBezTo>
                    <a:pt x="96611" y="110930"/>
                    <a:pt x="104340" y="96761"/>
                    <a:pt x="96611" y="69710"/>
                  </a:cubicBezTo>
                  <a:cubicBezTo>
                    <a:pt x="92746" y="56828"/>
                    <a:pt x="85017" y="41370"/>
                    <a:pt x="72136" y="28489"/>
                  </a:cubicBezTo>
                  <a:cubicBezTo>
                    <a:pt x="59255" y="15607"/>
                    <a:pt x="39932" y="4014"/>
                    <a:pt x="18034" y="1438"/>
                  </a:cubicBezTo>
                  <a:cubicBezTo>
                    <a:pt x="-20610" y="-3715"/>
                    <a:pt x="27051" y="5302"/>
                    <a:pt x="48949" y="23336"/>
                  </a:cubicBezTo>
                  <a:close/>
                </a:path>
              </a:pathLst>
            </a:custGeom>
            <a:solidFill>
              <a:srgbClr val="644E40"/>
            </a:solidFill>
            <a:ln w="128588"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CCF756E8-6790-FC7E-116D-95A65984A5C3}"/>
                </a:ext>
              </a:extLst>
            </p:cNvPr>
            <p:cNvSpPr/>
            <p:nvPr/>
          </p:nvSpPr>
          <p:spPr>
            <a:xfrm>
              <a:off x="4480668" y="4656365"/>
              <a:ext cx="81459" cy="104653"/>
            </a:xfrm>
            <a:custGeom>
              <a:avLst/>
              <a:gdLst>
                <a:gd name="connsiteX0" fmla="*/ 70848 w 81459"/>
                <a:gd name="connsiteY0" fmla="*/ 5390 h 104653"/>
                <a:gd name="connsiteX1" fmla="*/ 37356 w 81459"/>
                <a:gd name="connsiteY1" fmla="*/ 55628 h 104653"/>
                <a:gd name="connsiteX2" fmla="*/ 16746 w 81459"/>
                <a:gd name="connsiteY2" fmla="*/ 73662 h 104653"/>
                <a:gd name="connsiteX3" fmla="*/ 3864 w 81459"/>
                <a:gd name="connsiteY3" fmla="*/ 90408 h 104653"/>
                <a:gd name="connsiteX4" fmla="*/ 3864 w 81459"/>
                <a:gd name="connsiteY4" fmla="*/ 90408 h 104653"/>
                <a:gd name="connsiteX5" fmla="*/ 29627 w 81459"/>
                <a:gd name="connsiteY5" fmla="*/ 86544 h 104653"/>
                <a:gd name="connsiteX6" fmla="*/ 51526 w 81459"/>
                <a:gd name="connsiteY6" fmla="*/ 64645 h 104653"/>
                <a:gd name="connsiteX7" fmla="*/ 55390 w 81459"/>
                <a:gd name="connsiteY7" fmla="*/ 55628 h 104653"/>
                <a:gd name="connsiteX8" fmla="*/ 52814 w 81459"/>
                <a:gd name="connsiteY8" fmla="*/ 62069 h 104653"/>
                <a:gd name="connsiteX9" fmla="*/ 38644 w 81459"/>
                <a:gd name="connsiteY9" fmla="*/ 83967 h 104653"/>
                <a:gd name="connsiteX10" fmla="*/ 65695 w 81459"/>
                <a:gd name="connsiteY10" fmla="*/ 50476 h 104653"/>
                <a:gd name="connsiteX11" fmla="*/ 72136 w 81459"/>
                <a:gd name="connsiteY11" fmla="*/ 32442 h 104653"/>
                <a:gd name="connsiteX12" fmla="*/ 68272 w 81459"/>
                <a:gd name="connsiteY12" fmla="*/ 50476 h 104653"/>
                <a:gd name="connsiteX13" fmla="*/ 47661 w 81459"/>
                <a:gd name="connsiteY13" fmla="*/ 85256 h 104653"/>
                <a:gd name="connsiteX14" fmla="*/ 7729 w 81459"/>
                <a:gd name="connsiteY14" fmla="*/ 100713 h 104653"/>
                <a:gd name="connsiteX15" fmla="*/ 0 w 81459"/>
                <a:gd name="connsiteY15" fmla="*/ 100713 h 104653"/>
                <a:gd name="connsiteX16" fmla="*/ 14170 w 81459"/>
                <a:gd name="connsiteY16" fmla="*/ 104578 h 104653"/>
                <a:gd name="connsiteX17" fmla="*/ 69560 w 81459"/>
                <a:gd name="connsiteY17" fmla="*/ 74950 h 104653"/>
                <a:gd name="connsiteX18" fmla="*/ 81153 w 81459"/>
                <a:gd name="connsiteY18" fmla="*/ 29865 h 104653"/>
                <a:gd name="connsiteX19" fmla="*/ 68272 w 81459"/>
                <a:gd name="connsiteY19" fmla="*/ 6679 h 10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59" h="104653">
                  <a:moveTo>
                    <a:pt x="70848" y="5390"/>
                  </a:moveTo>
                  <a:cubicBezTo>
                    <a:pt x="69560" y="23424"/>
                    <a:pt x="59255" y="42747"/>
                    <a:pt x="37356" y="55628"/>
                  </a:cubicBezTo>
                  <a:cubicBezTo>
                    <a:pt x="27051" y="60781"/>
                    <a:pt x="20610" y="67221"/>
                    <a:pt x="16746" y="73662"/>
                  </a:cubicBezTo>
                  <a:cubicBezTo>
                    <a:pt x="11593" y="80103"/>
                    <a:pt x="7729" y="86544"/>
                    <a:pt x="3864" y="90408"/>
                  </a:cubicBezTo>
                  <a:cubicBezTo>
                    <a:pt x="3864" y="90408"/>
                    <a:pt x="3864" y="90408"/>
                    <a:pt x="3864" y="90408"/>
                  </a:cubicBezTo>
                  <a:cubicBezTo>
                    <a:pt x="9017" y="91696"/>
                    <a:pt x="19322" y="91696"/>
                    <a:pt x="29627" y="86544"/>
                  </a:cubicBezTo>
                  <a:cubicBezTo>
                    <a:pt x="39932" y="81391"/>
                    <a:pt x="46373" y="72374"/>
                    <a:pt x="51526" y="64645"/>
                  </a:cubicBezTo>
                  <a:cubicBezTo>
                    <a:pt x="54102" y="60781"/>
                    <a:pt x="54102" y="58204"/>
                    <a:pt x="55390" y="55628"/>
                  </a:cubicBezTo>
                  <a:cubicBezTo>
                    <a:pt x="55390" y="58204"/>
                    <a:pt x="55390" y="58204"/>
                    <a:pt x="52814" y="62069"/>
                  </a:cubicBezTo>
                  <a:cubicBezTo>
                    <a:pt x="50238" y="68510"/>
                    <a:pt x="45085" y="76239"/>
                    <a:pt x="38644" y="83967"/>
                  </a:cubicBezTo>
                  <a:cubicBezTo>
                    <a:pt x="51526" y="74950"/>
                    <a:pt x="60543" y="62069"/>
                    <a:pt x="65695" y="50476"/>
                  </a:cubicBezTo>
                  <a:cubicBezTo>
                    <a:pt x="70848" y="40170"/>
                    <a:pt x="72136" y="32442"/>
                    <a:pt x="72136" y="32442"/>
                  </a:cubicBezTo>
                  <a:cubicBezTo>
                    <a:pt x="72136" y="32442"/>
                    <a:pt x="72136" y="40170"/>
                    <a:pt x="68272" y="50476"/>
                  </a:cubicBezTo>
                  <a:cubicBezTo>
                    <a:pt x="65695" y="60781"/>
                    <a:pt x="59255" y="74950"/>
                    <a:pt x="47661" y="85256"/>
                  </a:cubicBezTo>
                  <a:cubicBezTo>
                    <a:pt x="37356" y="95561"/>
                    <a:pt x="18034" y="100713"/>
                    <a:pt x="7729" y="100713"/>
                  </a:cubicBezTo>
                  <a:cubicBezTo>
                    <a:pt x="2576" y="100713"/>
                    <a:pt x="0" y="100713"/>
                    <a:pt x="0" y="100713"/>
                  </a:cubicBezTo>
                  <a:cubicBezTo>
                    <a:pt x="0" y="100713"/>
                    <a:pt x="3864" y="103290"/>
                    <a:pt x="14170" y="104578"/>
                  </a:cubicBezTo>
                  <a:cubicBezTo>
                    <a:pt x="38644" y="105866"/>
                    <a:pt x="59255" y="90408"/>
                    <a:pt x="69560" y="74950"/>
                  </a:cubicBezTo>
                  <a:cubicBezTo>
                    <a:pt x="79865" y="58204"/>
                    <a:pt x="82441" y="41459"/>
                    <a:pt x="81153" y="29865"/>
                  </a:cubicBezTo>
                  <a:cubicBezTo>
                    <a:pt x="79865" y="4102"/>
                    <a:pt x="68272" y="-8779"/>
                    <a:pt x="68272" y="6679"/>
                  </a:cubicBezTo>
                  <a:close/>
                </a:path>
              </a:pathLst>
            </a:custGeom>
            <a:solidFill>
              <a:srgbClr val="644E40"/>
            </a:solidFill>
            <a:ln w="128588"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C5110A3F-40BA-E3D1-D336-9D516A891DFA}"/>
                </a:ext>
              </a:extLst>
            </p:cNvPr>
            <p:cNvSpPr/>
            <p:nvPr/>
          </p:nvSpPr>
          <p:spPr>
            <a:xfrm>
              <a:off x="4296108" y="4753141"/>
              <a:ext cx="96009" cy="48631"/>
            </a:xfrm>
            <a:custGeom>
              <a:avLst/>
              <a:gdLst>
                <a:gd name="connsiteX0" fmla="*/ 59610 w 96009"/>
                <a:gd name="connsiteY0" fmla="*/ 40005 h 48631"/>
                <a:gd name="connsiteX1" fmla="*/ 28695 w 96009"/>
                <a:gd name="connsiteY1" fmla="*/ 32276 h 48631"/>
                <a:gd name="connsiteX2" fmla="*/ 15813 w 96009"/>
                <a:gd name="connsiteY2" fmla="*/ 23259 h 48631"/>
                <a:gd name="connsiteX3" fmla="*/ 29983 w 96009"/>
                <a:gd name="connsiteY3" fmla="*/ 29700 h 48631"/>
                <a:gd name="connsiteX4" fmla="*/ 63475 w 96009"/>
                <a:gd name="connsiteY4" fmla="*/ 32276 h 48631"/>
                <a:gd name="connsiteX5" fmla="*/ 44153 w 96009"/>
                <a:gd name="connsiteY5" fmla="*/ 27124 h 48631"/>
                <a:gd name="connsiteX6" fmla="*/ 35136 w 96009"/>
                <a:gd name="connsiteY6" fmla="*/ 23259 h 48631"/>
                <a:gd name="connsiteX7" fmla="*/ 45441 w 96009"/>
                <a:gd name="connsiteY7" fmla="*/ 27124 h 48631"/>
                <a:gd name="connsiteX8" fmla="*/ 69915 w 96009"/>
                <a:gd name="connsiteY8" fmla="*/ 27124 h 48631"/>
                <a:gd name="connsiteX9" fmla="*/ 89238 w 96009"/>
                <a:gd name="connsiteY9" fmla="*/ 16818 h 48631"/>
                <a:gd name="connsiteX10" fmla="*/ 89238 w 96009"/>
                <a:gd name="connsiteY10" fmla="*/ 16818 h 48631"/>
                <a:gd name="connsiteX11" fmla="*/ 72492 w 96009"/>
                <a:gd name="connsiteY11" fmla="*/ 9090 h 48631"/>
                <a:gd name="connsiteX12" fmla="*/ 49305 w 96009"/>
                <a:gd name="connsiteY12" fmla="*/ 9090 h 48631"/>
                <a:gd name="connsiteX13" fmla="*/ 5508 w 96009"/>
                <a:gd name="connsiteY13" fmla="*/ 2649 h 48631"/>
                <a:gd name="connsiteX14" fmla="*/ 8085 w 96009"/>
                <a:gd name="connsiteY14" fmla="*/ 27124 h 48631"/>
                <a:gd name="connsiteX15" fmla="*/ 41576 w 96009"/>
                <a:gd name="connsiteY15" fmla="*/ 47734 h 48631"/>
                <a:gd name="connsiteX16" fmla="*/ 87949 w 96009"/>
                <a:gd name="connsiteY16" fmla="*/ 34852 h 48631"/>
                <a:gd name="connsiteX17" fmla="*/ 58322 w 96009"/>
                <a:gd name="connsiteY17" fmla="*/ 38717 h 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009" h="48631">
                  <a:moveTo>
                    <a:pt x="59610" y="40005"/>
                  </a:moveTo>
                  <a:cubicBezTo>
                    <a:pt x="48017" y="40005"/>
                    <a:pt x="36424" y="36141"/>
                    <a:pt x="28695" y="32276"/>
                  </a:cubicBezTo>
                  <a:cubicBezTo>
                    <a:pt x="20966" y="28412"/>
                    <a:pt x="15813" y="23259"/>
                    <a:pt x="15813" y="23259"/>
                  </a:cubicBezTo>
                  <a:cubicBezTo>
                    <a:pt x="15813" y="23259"/>
                    <a:pt x="20966" y="27124"/>
                    <a:pt x="29983" y="29700"/>
                  </a:cubicBezTo>
                  <a:cubicBezTo>
                    <a:pt x="39000" y="32276"/>
                    <a:pt x="51881" y="34852"/>
                    <a:pt x="63475" y="32276"/>
                  </a:cubicBezTo>
                  <a:cubicBezTo>
                    <a:pt x="57034" y="32276"/>
                    <a:pt x="49305" y="29700"/>
                    <a:pt x="44153" y="27124"/>
                  </a:cubicBezTo>
                  <a:cubicBezTo>
                    <a:pt x="39000" y="24547"/>
                    <a:pt x="35136" y="23259"/>
                    <a:pt x="35136" y="23259"/>
                  </a:cubicBezTo>
                  <a:cubicBezTo>
                    <a:pt x="35136" y="23259"/>
                    <a:pt x="39000" y="25835"/>
                    <a:pt x="45441" y="27124"/>
                  </a:cubicBezTo>
                  <a:cubicBezTo>
                    <a:pt x="51881" y="29700"/>
                    <a:pt x="60898" y="29700"/>
                    <a:pt x="69915" y="27124"/>
                  </a:cubicBezTo>
                  <a:cubicBezTo>
                    <a:pt x="78932" y="24547"/>
                    <a:pt x="85373" y="20683"/>
                    <a:pt x="89238" y="16818"/>
                  </a:cubicBezTo>
                  <a:cubicBezTo>
                    <a:pt x="89238" y="16818"/>
                    <a:pt x="89238" y="16818"/>
                    <a:pt x="89238" y="16818"/>
                  </a:cubicBezTo>
                  <a:cubicBezTo>
                    <a:pt x="85373" y="15530"/>
                    <a:pt x="78932" y="11666"/>
                    <a:pt x="72492" y="9090"/>
                  </a:cubicBezTo>
                  <a:cubicBezTo>
                    <a:pt x="66051" y="6513"/>
                    <a:pt x="58322" y="6513"/>
                    <a:pt x="49305" y="9090"/>
                  </a:cubicBezTo>
                  <a:cubicBezTo>
                    <a:pt x="31271" y="16818"/>
                    <a:pt x="13237" y="14242"/>
                    <a:pt x="5508" y="2649"/>
                  </a:cubicBezTo>
                  <a:cubicBezTo>
                    <a:pt x="356" y="-6368"/>
                    <a:pt x="-4797" y="9090"/>
                    <a:pt x="8085" y="27124"/>
                  </a:cubicBezTo>
                  <a:cubicBezTo>
                    <a:pt x="14525" y="36141"/>
                    <a:pt x="26119" y="43870"/>
                    <a:pt x="41576" y="47734"/>
                  </a:cubicBezTo>
                  <a:cubicBezTo>
                    <a:pt x="57034" y="50310"/>
                    <a:pt x="75068" y="47734"/>
                    <a:pt x="87949" y="34852"/>
                  </a:cubicBezTo>
                  <a:cubicBezTo>
                    <a:pt x="109848" y="11666"/>
                    <a:pt x="82797" y="38717"/>
                    <a:pt x="58322" y="38717"/>
                  </a:cubicBezTo>
                  <a:close/>
                </a:path>
              </a:pathLst>
            </a:custGeom>
            <a:solidFill>
              <a:srgbClr val="644E40"/>
            </a:solidFill>
            <a:ln w="128588"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8CC602A7-C1FB-24CF-97EB-67C6670AD4AC}"/>
                </a:ext>
              </a:extLst>
            </p:cNvPr>
            <p:cNvSpPr/>
            <p:nvPr/>
          </p:nvSpPr>
          <p:spPr>
            <a:xfrm>
              <a:off x="4357007" y="1130947"/>
              <a:ext cx="10305" cy="560343"/>
            </a:xfrm>
            <a:custGeom>
              <a:avLst/>
              <a:gdLst>
                <a:gd name="connsiteX0" fmla="*/ 10305 w 10305"/>
                <a:gd name="connsiteY0" fmla="*/ 5153 h 560343"/>
                <a:gd name="connsiteX1" fmla="*/ 5153 w 10305"/>
                <a:gd name="connsiteY1" fmla="*/ 0 h 560343"/>
                <a:gd name="connsiteX2" fmla="*/ 0 w 10305"/>
                <a:gd name="connsiteY2" fmla="*/ 5153 h 560343"/>
                <a:gd name="connsiteX3" fmla="*/ 0 w 10305"/>
                <a:gd name="connsiteY3" fmla="*/ 555191 h 560343"/>
                <a:gd name="connsiteX4" fmla="*/ 5153 w 10305"/>
                <a:gd name="connsiteY4" fmla="*/ 560344 h 560343"/>
                <a:gd name="connsiteX5" fmla="*/ 10305 w 10305"/>
                <a:gd name="connsiteY5" fmla="*/ 555191 h 560343"/>
                <a:gd name="connsiteX6" fmla="*/ 10305 w 10305"/>
                <a:gd name="connsiteY6" fmla="*/ 5153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10305" y="5153"/>
                  </a:moveTo>
                  <a:cubicBezTo>
                    <a:pt x="10305" y="5153"/>
                    <a:pt x="7729" y="0"/>
                    <a:pt x="5153" y="0"/>
                  </a:cubicBezTo>
                  <a:cubicBezTo>
                    <a:pt x="2576" y="0"/>
                    <a:pt x="0" y="2576"/>
                    <a:pt x="0" y="5153"/>
                  </a:cubicBezTo>
                  <a:lnTo>
                    <a:pt x="0" y="555191"/>
                  </a:lnTo>
                  <a:cubicBezTo>
                    <a:pt x="0" y="555191"/>
                    <a:pt x="2576" y="560344"/>
                    <a:pt x="5153" y="560344"/>
                  </a:cubicBezTo>
                  <a:cubicBezTo>
                    <a:pt x="7729" y="560344"/>
                    <a:pt x="10305" y="557767"/>
                    <a:pt x="10305" y="555191"/>
                  </a:cubicBezTo>
                  <a:lnTo>
                    <a:pt x="10305" y="5153"/>
                  </a:lnTo>
                  <a:close/>
                </a:path>
              </a:pathLst>
            </a:custGeom>
            <a:solidFill>
              <a:srgbClr val="644E40"/>
            </a:solidFill>
            <a:ln w="128588"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938F95B7-680B-9B14-7721-A74956244410}"/>
                </a:ext>
              </a:extLst>
            </p:cNvPr>
            <p:cNvSpPr/>
            <p:nvPr/>
          </p:nvSpPr>
          <p:spPr>
            <a:xfrm>
              <a:off x="4347990" y="1092302"/>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3"/>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71AC44A-1E6F-EB02-5628-C815D46E68BC}"/>
                </a:ext>
              </a:extLst>
            </p:cNvPr>
            <p:cNvSpPr/>
            <p:nvPr/>
          </p:nvSpPr>
          <p:spPr>
            <a:xfrm>
              <a:off x="4345413" y="1049794"/>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2E41C327-A9C1-523A-6AF4-76285168435F}"/>
                </a:ext>
              </a:extLst>
            </p:cNvPr>
            <p:cNvSpPr/>
            <p:nvPr/>
          </p:nvSpPr>
          <p:spPr>
            <a:xfrm>
              <a:off x="4347990" y="1704172"/>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3"/>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404CC77-C0B8-F45F-F5B5-1B1322D2E014}"/>
                </a:ext>
              </a:extLst>
            </p:cNvPr>
            <p:cNvSpPr/>
            <p:nvPr/>
          </p:nvSpPr>
          <p:spPr>
            <a:xfrm>
              <a:off x="4345413" y="1737664"/>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11191231-97A1-63DA-7E20-95DB83785685}"/>
                </a:ext>
              </a:extLst>
            </p:cNvPr>
            <p:cNvSpPr/>
            <p:nvPr/>
          </p:nvSpPr>
          <p:spPr>
            <a:xfrm>
              <a:off x="4357007" y="5129353"/>
              <a:ext cx="10305" cy="560343"/>
            </a:xfrm>
            <a:custGeom>
              <a:avLst/>
              <a:gdLst>
                <a:gd name="connsiteX0" fmla="*/ 10305 w 10305"/>
                <a:gd name="connsiteY0" fmla="*/ 5153 h 560343"/>
                <a:gd name="connsiteX1" fmla="*/ 5153 w 10305"/>
                <a:gd name="connsiteY1" fmla="*/ 0 h 560343"/>
                <a:gd name="connsiteX2" fmla="*/ 0 w 10305"/>
                <a:gd name="connsiteY2" fmla="*/ 5153 h 560343"/>
                <a:gd name="connsiteX3" fmla="*/ 0 w 10305"/>
                <a:gd name="connsiteY3" fmla="*/ 555191 h 560343"/>
                <a:gd name="connsiteX4" fmla="*/ 5153 w 10305"/>
                <a:gd name="connsiteY4" fmla="*/ 560343 h 560343"/>
                <a:gd name="connsiteX5" fmla="*/ 10305 w 10305"/>
                <a:gd name="connsiteY5" fmla="*/ 555191 h 560343"/>
                <a:gd name="connsiteX6" fmla="*/ 10305 w 10305"/>
                <a:gd name="connsiteY6" fmla="*/ 5153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10305" y="5153"/>
                  </a:moveTo>
                  <a:cubicBezTo>
                    <a:pt x="10305" y="5153"/>
                    <a:pt x="7729" y="0"/>
                    <a:pt x="5153" y="0"/>
                  </a:cubicBezTo>
                  <a:cubicBezTo>
                    <a:pt x="2576" y="0"/>
                    <a:pt x="0" y="2576"/>
                    <a:pt x="0" y="5153"/>
                  </a:cubicBezTo>
                  <a:lnTo>
                    <a:pt x="0" y="555191"/>
                  </a:lnTo>
                  <a:cubicBezTo>
                    <a:pt x="0" y="555191"/>
                    <a:pt x="2576" y="560343"/>
                    <a:pt x="5153" y="560343"/>
                  </a:cubicBezTo>
                  <a:cubicBezTo>
                    <a:pt x="7729" y="560343"/>
                    <a:pt x="10305" y="557767"/>
                    <a:pt x="10305" y="555191"/>
                  </a:cubicBezTo>
                  <a:lnTo>
                    <a:pt x="10305" y="5153"/>
                  </a:lnTo>
                  <a:close/>
                </a:path>
              </a:pathLst>
            </a:custGeom>
            <a:solidFill>
              <a:srgbClr val="644E40"/>
            </a:solidFill>
            <a:ln w="128588"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AA1F6BCB-3D1A-AF9A-5030-443729172D7C}"/>
                </a:ext>
              </a:extLst>
            </p:cNvPr>
            <p:cNvSpPr/>
            <p:nvPr/>
          </p:nvSpPr>
          <p:spPr>
            <a:xfrm>
              <a:off x="4347990" y="5090708"/>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2"/>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D5000966-FABE-5A0D-89AB-DFE3889ED444}"/>
                </a:ext>
              </a:extLst>
            </p:cNvPr>
            <p:cNvSpPr/>
            <p:nvPr/>
          </p:nvSpPr>
          <p:spPr>
            <a:xfrm>
              <a:off x="4345413" y="5048199"/>
              <a:ext cx="33491" cy="33492"/>
            </a:xfrm>
            <a:custGeom>
              <a:avLst/>
              <a:gdLst>
                <a:gd name="connsiteX0" fmla="*/ 33492 w 33491"/>
                <a:gd name="connsiteY0" fmla="*/ 16746 h 33492"/>
                <a:gd name="connsiteX1" fmla="*/ 16746 w 33491"/>
                <a:gd name="connsiteY1" fmla="*/ 0 h 33492"/>
                <a:gd name="connsiteX2" fmla="*/ 0 w 33491"/>
                <a:gd name="connsiteY2" fmla="*/ 16746 h 33492"/>
                <a:gd name="connsiteX3" fmla="*/ 16746 w 33491"/>
                <a:gd name="connsiteY3" fmla="*/ 33492 h 33492"/>
                <a:gd name="connsiteX4" fmla="*/ 33492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FDD9D18-CD7B-028E-3955-BB86E797E582}"/>
                </a:ext>
              </a:extLst>
            </p:cNvPr>
            <p:cNvSpPr/>
            <p:nvPr/>
          </p:nvSpPr>
          <p:spPr>
            <a:xfrm>
              <a:off x="4347990" y="5702578"/>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2"/>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AFE7FC93-30BC-A7F2-9F79-6304F64AF578}"/>
                </a:ext>
              </a:extLst>
            </p:cNvPr>
            <p:cNvSpPr/>
            <p:nvPr/>
          </p:nvSpPr>
          <p:spPr>
            <a:xfrm>
              <a:off x="4345413" y="5737357"/>
              <a:ext cx="33491" cy="33492"/>
            </a:xfrm>
            <a:custGeom>
              <a:avLst/>
              <a:gdLst>
                <a:gd name="connsiteX0" fmla="*/ 33492 w 33491"/>
                <a:gd name="connsiteY0" fmla="*/ 16746 h 33492"/>
                <a:gd name="connsiteX1" fmla="*/ 16746 w 33491"/>
                <a:gd name="connsiteY1" fmla="*/ 0 h 33492"/>
                <a:gd name="connsiteX2" fmla="*/ 0 w 33491"/>
                <a:gd name="connsiteY2" fmla="*/ 16746 h 33492"/>
                <a:gd name="connsiteX3" fmla="*/ 16746 w 33491"/>
                <a:gd name="connsiteY3" fmla="*/ 33492 h 33492"/>
                <a:gd name="connsiteX4" fmla="*/ 33492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7B2E0D06-0684-67EA-EF74-F9899A800EFB}"/>
                </a:ext>
              </a:extLst>
            </p:cNvPr>
            <p:cNvSpPr/>
            <p:nvPr/>
          </p:nvSpPr>
          <p:spPr>
            <a:xfrm>
              <a:off x="7514448" y="2609739"/>
              <a:ext cx="393431" cy="1614047"/>
            </a:xfrm>
            <a:custGeom>
              <a:avLst/>
              <a:gdLst>
                <a:gd name="connsiteX0" fmla="*/ 306375 w 393431"/>
                <a:gd name="connsiteY0" fmla="*/ 12881 h 1614047"/>
                <a:gd name="connsiteX1" fmla="*/ 248408 w 393431"/>
                <a:gd name="connsiteY1" fmla="*/ 0 h 1614047"/>
                <a:gd name="connsiteX2" fmla="*/ 158238 w 393431"/>
                <a:gd name="connsiteY2" fmla="*/ 48950 h 1614047"/>
                <a:gd name="connsiteX3" fmla="*/ 158238 w 393431"/>
                <a:gd name="connsiteY3" fmla="*/ 133967 h 1614047"/>
                <a:gd name="connsiteX4" fmla="*/ 185289 w 393431"/>
                <a:gd name="connsiteY4" fmla="*/ 158442 h 1614047"/>
                <a:gd name="connsiteX5" fmla="*/ 214917 w 393431"/>
                <a:gd name="connsiteY5" fmla="*/ 164883 h 1614047"/>
                <a:gd name="connsiteX6" fmla="*/ 252273 w 393431"/>
                <a:gd name="connsiteY6" fmla="*/ 150713 h 1614047"/>
                <a:gd name="connsiteX7" fmla="*/ 258713 w 393431"/>
                <a:gd name="connsiteY7" fmla="*/ 142984 h 1614047"/>
                <a:gd name="connsiteX8" fmla="*/ 261290 w 393431"/>
                <a:gd name="connsiteY8" fmla="*/ 140408 h 1614047"/>
                <a:gd name="connsiteX9" fmla="*/ 258713 w 393431"/>
                <a:gd name="connsiteY9" fmla="*/ 142984 h 1614047"/>
                <a:gd name="connsiteX10" fmla="*/ 250984 w 393431"/>
                <a:gd name="connsiteY10" fmla="*/ 149425 h 1614047"/>
                <a:gd name="connsiteX11" fmla="*/ 214917 w 393431"/>
                <a:gd name="connsiteY11" fmla="*/ 158442 h 1614047"/>
                <a:gd name="connsiteX12" fmla="*/ 169832 w 393431"/>
                <a:gd name="connsiteY12" fmla="*/ 128815 h 1614047"/>
                <a:gd name="connsiteX13" fmla="*/ 176272 w 393431"/>
                <a:gd name="connsiteY13" fmla="*/ 60543 h 1614047"/>
                <a:gd name="connsiteX14" fmla="*/ 250984 w 393431"/>
                <a:gd name="connsiteY14" fmla="*/ 27051 h 1614047"/>
                <a:gd name="connsiteX15" fmla="*/ 324409 w 393431"/>
                <a:gd name="connsiteY15" fmla="*/ 73424 h 1614047"/>
                <a:gd name="connsiteX16" fmla="*/ 324409 w 393431"/>
                <a:gd name="connsiteY16" fmla="*/ 176476 h 1614047"/>
                <a:gd name="connsiteX17" fmla="*/ 272883 w 393431"/>
                <a:gd name="connsiteY17" fmla="*/ 280816 h 1614047"/>
                <a:gd name="connsiteX18" fmla="*/ 213628 w 393431"/>
                <a:gd name="connsiteY18" fmla="*/ 380003 h 1614047"/>
                <a:gd name="connsiteX19" fmla="*/ 184001 w 393431"/>
                <a:gd name="connsiteY19" fmla="*/ 466309 h 1614047"/>
                <a:gd name="connsiteX20" fmla="*/ 184001 w 393431"/>
                <a:gd name="connsiteY20" fmla="*/ 443122 h 1614047"/>
                <a:gd name="connsiteX21" fmla="*/ 176272 w 393431"/>
                <a:gd name="connsiteY21" fmla="*/ 409630 h 1614047"/>
                <a:gd name="connsiteX22" fmla="*/ 180137 w 393431"/>
                <a:gd name="connsiteY22" fmla="*/ 343935 h 1614047"/>
                <a:gd name="connsiteX23" fmla="*/ 178848 w 393431"/>
                <a:gd name="connsiteY23" fmla="*/ 336206 h 1614047"/>
                <a:gd name="connsiteX24" fmla="*/ 154374 w 393431"/>
                <a:gd name="connsiteY24" fmla="*/ 354240 h 1614047"/>
                <a:gd name="connsiteX25" fmla="*/ 137628 w 393431"/>
                <a:gd name="connsiteY25" fmla="*/ 404478 h 1614047"/>
                <a:gd name="connsiteX26" fmla="*/ 158238 w 393431"/>
                <a:gd name="connsiteY26" fmla="*/ 459868 h 1614047"/>
                <a:gd name="connsiteX27" fmla="*/ 154374 w 393431"/>
                <a:gd name="connsiteY27" fmla="*/ 457292 h 1614047"/>
                <a:gd name="connsiteX28" fmla="*/ 123458 w 393431"/>
                <a:gd name="connsiteY28" fmla="*/ 445699 h 1614047"/>
                <a:gd name="connsiteX29" fmla="*/ 74509 w 393431"/>
                <a:gd name="connsiteY29" fmla="*/ 453427 h 1614047"/>
                <a:gd name="connsiteX30" fmla="*/ 33288 w 393431"/>
                <a:gd name="connsiteY30" fmla="*/ 490784 h 1614047"/>
                <a:gd name="connsiteX31" fmla="*/ 17831 w 393431"/>
                <a:gd name="connsiteY31" fmla="*/ 534581 h 1614047"/>
                <a:gd name="connsiteX32" fmla="*/ 17831 w 393431"/>
                <a:gd name="connsiteY32" fmla="*/ 566784 h 1614047"/>
                <a:gd name="connsiteX33" fmla="*/ 20407 w 393431"/>
                <a:gd name="connsiteY33" fmla="*/ 578378 h 1614047"/>
                <a:gd name="connsiteX34" fmla="*/ 20407 w 393431"/>
                <a:gd name="connsiteY34" fmla="*/ 566784 h 1614047"/>
                <a:gd name="connsiteX35" fmla="*/ 24271 w 393431"/>
                <a:gd name="connsiteY35" fmla="*/ 535869 h 1614047"/>
                <a:gd name="connsiteX36" fmla="*/ 42305 w 393431"/>
                <a:gd name="connsiteY36" fmla="*/ 497224 h 1614047"/>
                <a:gd name="connsiteX37" fmla="*/ 79661 w 393431"/>
                <a:gd name="connsiteY37" fmla="*/ 466309 h 1614047"/>
                <a:gd name="connsiteX38" fmla="*/ 150509 w 393431"/>
                <a:gd name="connsiteY38" fmla="*/ 463733 h 1614047"/>
                <a:gd name="connsiteX39" fmla="*/ 165967 w 393431"/>
                <a:gd name="connsiteY39" fmla="*/ 471461 h 1614047"/>
                <a:gd name="connsiteX40" fmla="*/ 168543 w 393431"/>
                <a:gd name="connsiteY40" fmla="*/ 472750 h 1614047"/>
                <a:gd name="connsiteX41" fmla="*/ 172408 w 393431"/>
                <a:gd name="connsiteY41" fmla="*/ 475326 h 1614047"/>
                <a:gd name="connsiteX42" fmla="*/ 145357 w 393431"/>
                <a:gd name="connsiteY42" fmla="*/ 481767 h 1614047"/>
                <a:gd name="connsiteX43" fmla="*/ 30712 w 393431"/>
                <a:gd name="connsiteY43" fmla="*/ 575801 h 1614047"/>
                <a:gd name="connsiteX44" fmla="*/ 2373 w 393431"/>
                <a:gd name="connsiteY44" fmla="*/ 709768 h 1614047"/>
                <a:gd name="connsiteX45" fmla="*/ 80950 w 393431"/>
                <a:gd name="connsiteY45" fmla="*/ 801227 h 1614047"/>
                <a:gd name="connsiteX46" fmla="*/ 136340 w 393431"/>
                <a:gd name="connsiteY46" fmla="*/ 793498 h 1614047"/>
                <a:gd name="connsiteX47" fmla="*/ 172408 w 393431"/>
                <a:gd name="connsiteY47" fmla="*/ 760006 h 1614047"/>
                <a:gd name="connsiteX48" fmla="*/ 180137 w 393431"/>
                <a:gd name="connsiteY48" fmla="*/ 740684 h 1614047"/>
                <a:gd name="connsiteX49" fmla="*/ 180137 w 393431"/>
                <a:gd name="connsiteY49" fmla="*/ 753565 h 1614047"/>
                <a:gd name="connsiteX50" fmla="*/ 217493 w 393431"/>
                <a:gd name="connsiteY50" fmla="*/ 801227 h 1614047"/>
                <a:gd name="connsiteX51" fmla="*/ 239391 w 393431"/>
                <a:gd name="connsiteY51" fmla="*/ 807668 h 1614047"/>
                <a:gd name="connsiteX52" fmla="*/ 217493 w 393431"/>
                <a:gd name="connsiteY52" fmla="*/ 814108 h 1614047"/>
                <a:gd name="connsiteX53" fmla="*/ 180137 w 393431"/>
                <a:gd name="connsiteY53" fmla="*/ 861770 h 1614047"/>
                <a:gd name="connsiteX54" fmla="*/ 180137 w 393431"/>
                <a:gd name="connsiteY54" fmla="*/ 874651 h 1614047"/>
                <a:gd name="connsiteX55" fmla="*/ 172408 w 393431"/>
                <a:gd name="connsiteY55" fmla="*/ 855329 h 1614047"/>
                <a:gd name="connsiteX56" fmla="*/ 136340 w 393431"/>
                <a:gd name="connsiteY56" fmla="*/ 821837 h 1614047"/>
                <a:gd name="connsiteX57" fmla="*/ 80950 w 393431"/>
                <a:gd name="connsiteY57" fmla="*/ 814108 h 1614047"/>
                <a:gd name="connsiteX58" fmla="*/ 2373 w 393431"/>
                <a:gd name="connsiteY58" fmla="*/ 905567 h 1614047"/>
                <a:gd name="connsiteX59" fmla="*/ 30712 w 393431"/>
                <a:gd name="connsiteY59" fmla="*/ 1039534 h 1614047"/>
                <a:gd name="connsiteX60" fmla="*/ 145357 w 393431"/>
                <a:gd name="connsiteY60" fmla="*/ 1133569 h 1614047"/>
                <a:gd name="connsiteX61" fmla="*/ 172408 w 393431"/>
                <a:gd name="connsiteY61" fmla="*/ 1140009 h 1614047"/>
                <a:gd name="connsiteX62" fmla="*/ 168543 w 393431"/>
                <a:gd name="connsiteY62" fmla="*/ 1142586 h 1614047"/>
                <a:gd name="connsiteX63" fmla="*/ 165967 w 393431"/>
                <a:gd name="connsiteY63" fmla="*/ 1143874 h 1614047"/>
                <a:gd name="connsiteX64" fmla="*/ 150509 w 393431"/>
                <a:gd name="connsiteY64" fmla="*/ 1151603 h 1614047"/>
                <a:gd name="connsiteX65" fmla="*/ 79661 w 393431"/>
                <a:gd name="connsiteY65" fmla="*/ 1149026 h 1614047"/>
                <a:gd name="connsiteX66" fmla="*/ 42305 w 393431"/>
                <a:gd name="connsiteY66" fmla="*/ 1118111 h 1614047"/>
                <a:gd name="connsiteX67" fmla="*/ 24271 w 393431"/>
                <a:gd name="connsiteY67" fmla="*/ 1079467 h 1614047"/>
                <a:gd name="connsiteX68" fmla="*/ 20407 w 393431"/>
                <a:gd name="connsiteY68" fmla="*/ 1048551 h 1614047"/>
                <a:gd name="connsiteX69" fmla="*/ 20407 w 393431"/>
                <a:gd name="connsiteY69" fmla="*/ 1036958 h 1614047"/>
                <a:gd name="connsiteX70" fmla="*/ 17831 w 393431"/>
                <a:gd name="connsiteY70" fmla="*/ 1048551 h 1614047"/>
                <a:gd name="connsiteX71" fmla="*/ 17831 w 393431"/>
                <a:gd name="connsiteY71" fmla="*/ 1080755 h 1614047"/>
                <a:gd name="connsiteX72" fmla="*/ 33288 w 393431"/>
                <a:gd name="connsiteY72" fmla="*/ 1124552 h 1614047"/>
                <a:gd name="connsiteX73" fmla="*/ 74509 w 393431"/>
                <a:gd name="connsiteY73" fmla="*/ 1161908 h 1614047"/>
                <a:gd name="connsiteX74" fmla="*/ 123458 w 393431"/>
                <a:gd name="connsiteY74" fmla="*/ 1169637 h 1614047"/>
                <a:gd name="connsiteX75" fmla="*/ 154374 w 393431"/>
                <a:gd name="connsiteY75" fmla="*/ 1158043 h 1614047"/>
                <a:gd name="connsiteX76" fmla="*/ 158238 w 393431"/>
                <a:gd name="connsiteY76" fmla="*/ 1155467 h 1614047"/>
                <a:gd name="connsiteX77" fmla="*/ 137628 w 393431"/>
                <a:gd name="connsiteY77" fmla="*/ 1210858 h 1614047"/>
                <a:gd name="connsiteX78" fmla="*/ 154374 w 393431"/>
                <a:gd name="connsiteY78" fmla="*/ 1261095 h 1614047"/>
                <a:gd name="connsiteX79" fmla="*/ 178848 w 393431"/>
                <a:gd name="connsiteY79" fmla="*/ 1279129 h 1614047"/>
                <a:gd name="connsiteX80" fmla="*/ 180137 w 393431"/>
                <a:gd name="connsiteY80" fmla="*/ 1271400 h 1614047"/>
                <a:gd name="connsiteX81" fmla="*/ 176272 w 393431"/>
                <a:gd name="connsiteY81" fmla="*/ 1205705 h 1614047"/>
                <a:gd name="connsiteX82" fmla="*/ 184001 w 393431"/>
                <a:gd name="connsiteY82" fmla="*/ 1172213 h 1614047"/>
                <a:gd name="connsiteX83" fmla="*/ 184001 w 393431"/>
                <a:gd name="connsiteY83" fmla="*/ 1149026 h 1614047"/>
                <a:gd name="connsiteX84" fmla="*/ 213628 w 393431"/>
                <a:gd name="connsiteY84" fmla="*/ 1235332 h 1614047"/>
                <a:gd name="connsiteX85" fmla="*/ 272883 w 393431"/>
                <a:gd name="connsiteY85" fmla="*/ 1334519 h 1614047"/>
                <a:gd name="connsiteX86" fmla="*/ 324409 w 393431"/>
                <a:gd name="connsiteY86" fmla="*/ 1438859 h 1614047"/>
                <a:gd name="connsiteX87" fmla="*/ 324409 w 393431"/>
                <a:gd name="connsiteY87" fmla="*/ 1541911 h 1614047"/>
                <a:gd name="connsiteX88" fmla="*/ 250984 w 393431"/>
                <a:gd name="connsiteY88" fmla="*/ 1588284 h 1614047"/>
                <a:gd name="connsiteX89" fmla="*/ 176272 w 393431"/>
                <a:gd name="connsiteY89" fmla="*/ 1554792 h 1614047"/>
                <a:gd name="connsiteX90" fmla="*/ 169832 w 393431"/>
                <a:gd name="connsiteY90" fmla="*/ 1485233 h 1614047"/>
                <a:gd name="connsiteX91" fmla="*/ 214917 w 393431"/>
                <a:gd name="connsiteY91" fmla="*/ 1455605 h 1614047"/>
                <a:gd name="connsiteX92" fmla="*/ 250984 w 393431"/>
                <a:gd name="connsiteY92" fmla="*/ 1464622 h 1614047"/>
                <a:gd name="connsiteX93" fmla="*/ 258713 w 393431"/>
                <a:gd name="connsiteY93" fmla="*/ 1471063 h 1614047"/>
                <a:gd name="connsiteX94" fmla="*/ 261290 w 393431"/>
                <a:gd name="connsiteY94" fmla="*/ 1473639 h 1614047"/>
                <a:gd name="connsiteX95" fmla="*/ 258713 w 393431"/>
                <a:gd name="connsiteY95" fmla="*/ 1471063 h 1614047"/>
                <a:gd name="connsiteX96" fmla="*/ 252273 w 393431"/>
                <a:gd name="connsiteY96" fmla="*/ 1463334 h 1614047"/>
                <a:gd name="connsiteX97" fmla="*/ 214917 w 393431"/>
                <a:gd name="connsiteY97" fmla="*/ 1449164 h 1614047"/>
                <a:gd name="connsiteX98" fmla="*/ 185289 w 393431"/>
                <a:gd name="connsiteY98" fmla="*/ 1455605 h 1614047"/>
                <a:gd name="connsiteX99" fmla="*/ 158238 w 393431"/>
                <a:gd name="connsiteY99" fmla="*/ 1480080 h 1614047"/>
                <a:gd name="connsiteX100" fmla="*/ 158238 w 393431"/>
                <a:gd name="connsiteY100" fmla="*/ 1565098 h 1614047"/>
                <a:gd name="connsiteX101" fmla="*/ 248408 w 393431"/>
                <a:gd name="connsiteY101" fmla="*/ 1614047 h 1614047"/>
                <a:gd name="connsiteX102" fmla="*/ 306375 w 393431"/>
                <a:gd name="connsiteY102" fmla="*/ 1601166 h 1614047"/>
                <a:gd name="connsiteX103" fmla="*/ 350171 w 393431"/>
                <a:gd name="connsiteY103" fmla="*/ 1554792 h 1614047"/>
                <a:gd name="connsiteX104" fmla="*/ 363053 w 393431"/>
                <a:gd name="connsiteY104" fmla="*/ 1492961 h 1614047"/>
                <a:gd name="connsiteX105" fmla="*/ 354036 w 393431"/>
                <a:gd name="connsiteY105" fmla="*/ 1429842 h 1614047"/>
                <a:gd name="connsiteX106" fmla="*/ 299934 w 393431"/>
                <a:gd name="connsiteY106" fmla="*/ 1315197 h 1614047"/>
                <a:gd name="connsiteX107" fmla="*/ 240679 w 393431"/>
                <a:gd name="connsiteY107" fmla="*/ 1218586 h 1614047"/>
                <a:gd name="connsiteX108" fmla="*/ 212340 w 393431"/>
                <a:gd name="connsiteY108" fmla="*/ 1149026 h 1614047"/>
                <a:gd name="connsiteX109" fmla="*/ 271595 w 393431"/>
                <a:gd name="connsiteY109" fmla="*/ 1172213 h 1614047"/>
                <a:gd name="connsiteX110" fmla="*/ 343731 w 393431"/>
                <a:gd name="connsiteY110" fmla="*/ 1163196 h 1614047"/>
                <a:gd name="connsiteX111" fmla="*/ 370782 w 393431"/>
                <a:gd name="connsiteY111" fmla="*/ 1136145 h 1614047"/>
                <a:gd name="connsiteX112" fmla="*/ 370782 w 393431"/>
                <a:gd name="connsiteY112" fmla="*/ 1112958 h 1614047"/>
                <a:gd name="connsiteX113" fmla="*/ 348883 w 393431"/>
                <a:gd name="connsiteY113" fmla="*/ 1112958 h 1614047"/>
                <a:gd name="connsiteX114" fmla="*/ 321832 w 393431"/>
                <a:gd name="connsiteY114" fmla="*/ 1124552 h 1614047"/>
                <a:gd name="connsiteX115" fmla="*/ 272883 w 393431"/>
                <a:gd name="connsiteY115" fmla="*/ 1150314 h 1614047"/>
                <a:gd name="connsiteX116" fmla="*/ 211052 w 393431"/>
                <a:gd name="connsiteY116" fmla="*/ 1147738 h 1614047"/>
                <a:gd name="connsiteX117" fmla="*/ 211052 w 393431"/>
                <a:gd name="connsiteY117" fmla="*/ 1143874 h 1614047"/>
                <a:gd name="connsiteX118" fmla="*/ 298646 w 393431"/>
                <a:gd name="connsiteY118" fmla="*/ 1120687 h 1614047"/>
                <a:gd name="connsiteX119" fmla="*/ 388816 w 393431"/>
                <a:gd name="connsiteY119" fmla="*/ 1003466 h 1614047"/>
                <a:gd name="connsiteX120" fmla="*/ 373358 w 393431"/>
                <a:gd name="connsiteY120" fmla="*/ 879804 h 1614047"/>
                <a:gd name="connsiteX121" fmla="*/ 297358 w 393431"/>
                <a:gd name="connsiteY121" fmla="*/ 811532 h 1614047"/>
                <a:gd name="connsiteX122" fmla="*/ 285764 w 393431"/>
                <a:gd name="connsiteY122" fmla="*/ 810244 h 1614047"/>
                <a:gd name="connsiteX123" fmla="*/ 297358 w 393431"/>
                <a:gd name="connsiteY123" fmla="*/ 808956 h 1614047"/>
                <a:gd name="connsiteX124" fmla="*/ 373358 w 393431"/>
                <a:gd name="connsiteY124" fmla="*/ 740684 h 1614047"/>
                <a:gd name="connsiteX125" fmla="*/ 388816 w 393431"/>
                <a:gd name="connsiteY125" fmla="*/ 617022 h 1614047"/>
                <a:gd name="connsiteX126" fmla="*/ 298646 w 393431"/>
                <a:gd name="connsiteY126" fmla="*/ 499801 h 1614047"/>
                <a:gd name="connsiteX127" fmla="*/ 211052 w 393431"/>
                <a:gd name="connsiteY127" fmla="*/ 476614 h 1614047"/>
                <a:gd name="connsiteX128" fmla="*/ 211052 w 393431"/>
                <a:gd name="connsiteY128" fmla="*/ 472750 h 1614047"/>
                <a:gd name="connsiteX129" fmla="*/ 272883 w 393431"/>
                <a:gd name="connsiteY129" fmla="*/ 470173 h 1614047"/>
                <a:gd name="connsiteX130" fmla="*/ 321832 w 393431"/>
                <a:gd name="connsiteY130" fmla="*/ 495936 h 1614047"/>
                <a:gd name="connsiteX131" fmla="*/ 348883 w 393431"/>
                <a:gd name="connsiteY131" fmla="*/ 507530 h 1614047"/>
                <a:gd name="connsiteX132" fmla="*/ 370782 w 393431"/>
                <a:gd name="connsiteY132" fmla="*/ 507530 h 1614047"/>
                <a:gd name="connsiteX133" fmla="*/ 370782 w 393431"/>
                <a:gd name="connsiteY133" fmla="*/ 484343 h 1614047"/>
                <a:gd name="connsiteX134" fmla="*/ 343731 w 393431"/>
                <a:gd name="connsiteY134" fmla="*/ 457292 h 1614047"/>
                <a:gd name="connsiteX135" fmla="*/ 271595 w 393431"/>
                <a:gd name="connsiteY135" fmla="*/ 448275 h 1614047"/>
                <a:gd name="connsiteX136" fmla="*/ 212340 w 393431"/>
                <a:gd name="connsiteY136" fmla="*/ 471461 h 1614047"/>
                <a:gd name="connsiteX137" fmla="*/ 240679 w 393431"/>
                <a:gd name="connsiteY137" fmla="*/ 401902 h 1614047"/>
                <a:gd name="connsiteX138" fmla="*/ 299934 w 393431"/>
                <a:gd name="connsiteY138" fmla="*/ 306579 h 1614047"/>
                <a:gd name="connsiteX139" fmla="*/ 354036 w 393431"/>
                <a:gd name="connsiteY139" fmla="*/ 191934 h 1614047"/>
                <a:gd name="connsiteX140" fmla="*/ 363053 w 393431"/>
                <a:gd name="connsiteY140" fmla="*/ 128815 h 1614047"/>
                <a:gd name="connsiteX141" fmla="*/ 350171 w 393431"/>
                <a:gd name="connsiteY141" fmla="*/ 66984 h 1614047"/>
                <a:gd name="connsiteX142" fmla="*/ 306375 w 393431"/>
                <a:gd name="connsiteY142" fmla="*/ 20610 h 1614047"/>
                <a:gd name="connsiteX143" fmla="*/ 184001 w 393431"/>
                <a:gd name="connsiteY143" fmla="*/ 899126 h 1614047"/>
                <a:gd name="connsiteX144" fmla="*/ 189154 w 393431"/>
                <a:gd name="connsiteY144" fmla="*/ 905567 h 1614047"/>
                <a:gd name="connsiteX145" fmla="*/ 196883 w 393431"/>
                <a:gd name="connsiteY145" fmla="*/ 933906 h 1614047"/>
                <a:gd name="connsiteX146" fmla="*/ 186577 w 393431"/>
                <a:gd name="connsiteY146" fmla="*/ 968686 h 1614047"/>
                <a:gd name="connsiteX147" fmla="*/ 176272 w 393431"/>
                <a:gd name="connsiteY147" fmla="*/ 981567 h 1614047"/>
                <a:gd name="connsiteX148" fmla="*/ 185289 w 393431"/>
                <a:gd name="connsiteY148" fmla="*/ 966110 h 1614047"/>
                <a:gd name="connsiteX149" fmla="*/ 190442 w 393431"/>
                <a:gd name="connsiteY149" fmla="*/ 927465 h 1614047"/>
                <a:gd name="connsiteX150" fmla="*/ 184001 w 393431"/>
                <a:gd name="connsiteY150" fmla="*/ 949364 h 1614047"/>
                <a:gd name="connsiteX151" fmla="*/ 178848 w 393431"/>
                <a:gd name="connsiteY151" fmla="*/ 958381 h 1614047"/>
                <a:gd name="connsiteX152" fmla="*/ 184001 w 393431"/>
                <a:gd name="connsiteY152" fmla="*/ 946787 h 1614047"/>
                <a:gd name="connsiteX153" fmla="*/ 186577 w 393431"/>
                <a:gd name="connsiteY153" fmla="*/ 918448 h 1614047"/>
                <a:gd name="connsiteX154" fmla="*/ 178848 w 393431"/>
                <a:gd name="connsiteY154" fmla="*/ 904279 h 1614047"/>
                <a:gd name="connsiteX155" fmla="*/ 181425 w 393431"/>
                <a:gd name="connsiteY155" fmla="*/ 886245 h 1614047"/>
                <a:gd name="connsiteX156" fmla="*/ 185289 w 393431"/>
                <a:gd name="connsiteY156" fmla="*/ 896550 h 1614047"/>
                <a:gd name="connsiteX157" fmla="*/ 181425 w 393431"/>
                <a:gd name="connsiteY157" fmla="*/ 1141298 h 1614047"/>
                <a:gd name="connsiteX158" fmla="*/ 181425 w 393431"/>
                <a:gd name="connsiteY158" fmla="*/ 1141298 h 1614047"/>
                <a:gd name="connsiteX159" fmla="*/ 163391 w 393431"/>
                <a:gd name="connsiteY159" fmla="*/ 1165772 h 1614047"/>
                <a:gd name="connsiteX160" fmla="*/ 158238 w 393431"/>
                <a:gd name="connsiteY160" fmla="*/ 1200552 h 1614047"/>
                <a:gd name="connsiteX161" fmla="*/ 160815 w 393431"/>
                <a:gd name="connsiteY161" fmla="*/ 1217298 h 1614047"/>
                <a:gd name="connsiteX162" fmla="*/ 158238 w 393431"/>
                <a:gd name="connsiteY162" fmla="*/ 1204417 h 1614047"/>
                <a:gd name="connsiteX163" fmla="*/ 158238 w 393431"/>
                <a:gd name="connsiteY163" fmla="*/ 1176078 h 1614047"/>
                <a:gd name="connsiteX164" fmla="*/ 154374 w 393431"/>
                <a:gd name="connsiteY164" fmla="*/ 1223739 h 1614047"/>
                <a:gd name="connsiteX165" fmla="*/ 159526 w 393431"/>
                <a:gd name="connsiteY165" fmla="*/ 1245637 h 1614047"/>
                <a:gd name="connsiteX166" fmla="*/ 151798 w 393431"/>
                <a:gd name="connsiteY166" fmla="*/ 1226315 h 1614047"/>
                <a:gd name="connsiteX167" fmla="*/ 149221 w 393431"/>
                <a:gd name="connsiteY167" fmla="*/ 1182518 h 1614047"/>
                <a:gd name="connsiteX168" fmla="*/ 173696 w 393431"/>
                <a:gd name="connsiteY168" fmla="*/ 1134857 h 1614047"/>
                <a:gd name="connsiteX169" fmla="*/ 180137 w 393431"/>
                <a:gd name="connsiteY169" fmla="*/ 1136145 h 1614047"/>
                <a:gd name="connsiteX170" fmla="*/ 180137 w 393431"/>
                <a:gd name="connsiteY170" fmla="*/ 1141298 h 1614047"/>
                <a:gd name="connsiteX171" fmla="*/ 288341 w 393431"/>
                <a:gd name="connsiteY171" fmla="*/ 828278 h 1614047"/>
                <a:gd name="connsiteX172" fmla="*/ 346307 w 393431"/>
                <a:gd name="connsiteY172" fmla="*/ 887533 h 1614047"/>
                <a:gd name="connsiteX173" fmla="*/ 355324 w 393431"/>
                <a:gd name="connsiteY173" fmla="*/ 989296 h 1614047"/>
                <a:gd name="connsiteX174" fmla="*/ 281900 w 393431"/>
                <a:gd name="connsiteY174" fmla="*/ 1082043 h 1614047"/>
                <a:gd name="connsiteX175" fmla="*/ 205900 w 393431"/>
                <a:gd name="connsiteY175" fmla="*/ 1100077 h 1614047"/>
                <a:gd name="connsiteX176" fmla="*/ 211052 w 393431"/>
                <a:gd name="connsiteY176" fmla="*/ 1058856 h 1614047"/>
                <a:gd name="connsiteX177" fmla="*/ 244544 w 393431"/>
                <a:gd name="connsiteY177" fmla="*/ 1016347 h 1614047"/>
                <a:gd name="connsiteX178" fmla="*/ 284476 w 393431"/>
                <a:gd name="connsiteY178" fmla="*/ 1009907 h 1614047"/>
                <a:gd name="connsiteX179" fmla="*/ 311527 w 393431"/>
                <a:gd name="connsiteY179" fmla="*/ 1022788 h 1614047"/>
                <a:gd name="connsiteX180" fmla="*/ 324409 w 393431"/>
                <a:gd name="connsiteY180" fmla="*/ 1043398 h 1614047"/>
                <a:gd name="connsiteX181" fmla="*/ 315392 w 393431"/>
                <a:gd name="connsiteY181" fmla="*/ 1018923 h 1614047"/>
                <a:gd name="connsiteX182" fmla="*/ 288341 w 393431"/>
                <a:gd name="connsiteY182" fmla="*/ 998313 h 1614047"/>
                <a:gd name="connsiteX183" fmla="*/ 236815 w 393431"/>
                <a:gd name="connsiteY183" fmla="*/ 999601 h 1614047"/>
                <a:gd name="connsiteX184" fmla="*/ 187865 w 393431"/>
                <a:gd name="connsiteY184" fmla="*/ 1048551 h 1614047"/>
                <a:gd name="connsiteX185" fmla="*/ 177560 w 393431"/>
                <a:gd name="connsiteY185" fmla="*/ 1097501 h 1614047"/>
                <a:gd name="connsiteX186" fmla="*/ 154374 w 393431"/>
                <a:gd name="connsiteY186" fmla="*/ 1094924 h 1614047"/>
                <a:gd name="connsiteX187" fmla="*/ 55187 w 393431"/>
                <a:gd name="connsiteY187" fmla="*/ 1017636 h 1614047"/>
                <a:gd name="connsiteX188" fmla="*/ 25559 w 393431"/>
                <a:gd name="connsiteY188" fmla="*/ 904279 h 1614047"/>
                <a:gd name="connsiteX189" fmla="*/ 84814 w 393431"/>
                <a:gd name="connsiteY189" fmla="*/ 826990 h 1614047"/>
                <a:gd name="connsiteX190" fmla="*/ 160815 w 393431"/>
                <a:gd name="connsiteY190" fmla="*/ 856617 h 1614047"/>
                <a:gd name="connsiteX191" fmla="*/ 167255 w 393431"/>
                <a:gd name="connsiteY191" fmla="*/ 914584 h 1614047"/>
                <a:gd name="connsiteX192" fmla="*/ 167255 w 393431"/>
                <a:gd name="connsiteY192" fmla="*/ 917160 h 1614047"/>
                <a:gd name="connsiteX193" fmla="*/ 167255 w 393431"/>
                <a:gd name="connsiteY193" fmla="*/ 918448 h 1614047"/>
                <a:gd name="connsiteX194" fmla="*/ 167255 w 393431"/>
                <a:gd name="connsiteY194" fmla="*/ 923601 h 1614047"/>
                <a:gd name="connsiteX195" fmla="*/ 137628 w 393431"/>
                <a:gd name="connsiteY195" fmla="*/ 958381 h 1614047"/>
                <a:gd name="connsiteX196" fmla="*/ 126035 w 393431"/>
                <a:gd name="connsiteY196" fmla="*/ 963533 h 1614047"/>
                <a:gd name="connsiteX197" fmla="*/ 122170 w 393431"/>
                <a:gd name="connsiteY197" fmla="*/ 964821 h 1614047"/>
                <a:gd name="connsiteX198" fmla="*/ 126035 w 393431"/>
                <a:gd name="connsiteY198" fmla="*/ 964821 h 1614047"/>
                <a:gd name="connsiteX199" fmla="*/ 137628 w 393431"/>
                <a:gd name="connsiteY199" fmla="*/ 959669 h 1614047"/>
                <a:gd name="connsiteX200" fmla="*/ 167255 w 393431"/>
                <a:gd name="connsiteY200" fmla="*/ 931330 h 1614047"/>
                <a:gd name="connsiteX201" fmla="*/ 167255 w 393431"/>
                <a:gd name="connsiteY201" fmla="*/ 944211 h 1614047"/>
                <a:gd name="connsiteX202" fmla="*/ 154374 w 393431"/>
                <a:gd name="connsiteY202" fmla="*/ 993161 h 1614047"/>
                <a:gd name="connsiteX203" fmla="*/ 154374 w 393431"/>
                <a:gd name="connsiteY203" fmla="*/ 999601 h 1614047"/>
                <a:gd name="connsiteX204" fmla="*/ 178848 w 393431"/>
                <a:gd name="connsiteY204" fmla="*/ 991873 h 1614047"/>
                <a:gd name="connsiteX205" fmla="*/ 203323 w 393431"/>
                <a:gd name="connsiteY205" fmla="*/ 955804 h 1614047"/>
                <a:gd name="connsiteX206" fmla="*/ 199459 w 393431"/>
                <a:gd name="connsiteY206" fmla="*/ 921025 h 1614047"/>
                <a:gd name="connsiteX207" fmla="*/ 202035 w 393431"/>
                <a:gd name="connsiteY207" fmla="*/ 922313 h 1614047"/>
                <a:gd name="connsiteX208" fmla="*/ 198171 w 393431"/>
                <a:gd name="connsiteY208" fmla="*/ 918448 h 1614047"/>
                <a:gd name="connsiteX209" fmla="*/ 190442 w 393431"/>
                <a:gd name="connsiteY209" fmla="*/ 901702 h 1614047"/>
                <a:gd name="connsiteX210" fmla="*/ 187865 w 393431"/>
                <a:gd name="connsiteY210" fmla="*/ 899126 h 1614047"/>
                <a:gd name="connsiteX211" fmla="*/ 187865 w 393431"/>
                <a:gd name="connsiteY211" fmla="*/ 896550 h 1614047"/>
                <a:gd name="connsiteX212" fmla="*/ 187865 w 393431"/>
                <a:gd name="connsiteY212" fmla="*/ 860482 h 1614047"/>
                <a:gd name="connsiteX213" fmla="*/ 222645 w 393431"/>
                <a:gd name="connsiteY213" fmla="*/ 825702 h 1614047"/>
                <a:gd name="connsiteX214" fmla="*/ 287053 w 393431"/>
                <a:gd name="connsiteY214" fmla="*/ 828278 h 1614047"/>
                <a:gd name="connsiteX215" fmla="*/ 177560 w 393431"/>
                <a:gd name="connsiteY215" fmla="*/ 700751 h 1614047"/>
                <a:gd name="connsiteX216" fmla="*/ 185289 w 393431"/>
                <a:gd name="connsiteY216" fmla="*/ 686582 h 1614047"/>
                <a:gd name="connsiteX217" fmla="*/ 182713 w 393431"/>
                <a:gd name="connsiteY217" fmla="*/ 658243 h 1614047"/>
                <a:gd name="connsiteX218" fmla="*/ 177560 w 393431"/>
                <a:gd name="connsiteY218" fmla="*/ 646649 h 1614047"/>
                <a:gd name="connsiteX219" fmla="*/ 182713 w 393431"/>
                <a:gd name="connsiteY219" fmla="*/ 655666 h 1614047"/>
                <a:gd name="connsiteX220" fmla="*/ 189154 w 393431"/>
                <a:gd name="connsiteY220" fmla="*/ 677565 h 1614047"/>
                <a:gd name="connsiteX221" fmla="*/ 184001 w 393431"/>
                <a:gd name="connsiteY221" fmla="*/ 638921 h 1614047"/>
                <a:gd name="connsiteX222" fmla="*/ 174984 w 393431"/>
                <a:gd name="connsiteY222" fmla="*/ 623463 h 1614047"/>
                <a:gd name="connsiteX223" fmla="*/ 185289 w 393431"/>
                <a:gd name="connsiteY223" fmla="*/ 636344 h 1614047"/>
                <a:gd name="connsiteX224" fmla="*/ 195594 w 393431"/>
                <a:gd name="connsiteY224" fmla="*/ 671124 h 1614047"/>
                <a:gd name="connsiteX225" fmla="*/ 187865 w 393431"/>
                <a:gd name="connsiteY225" fmla="*/ 699463 h 1614047"/>
                <a:gd name="connsiteX226" fmla="*/ 182713 w 393431"/>
                <a:gd name="connsiteY226" fmla="*/ 705904 h 1614047"/>
                <a:gd name="connsiteX227" fmla="*/ 178848 w 393431"/>
                <a:gd name="connsiteY227" fmla="*/ 716209 h 1614047"/>
                <a:gd name="connsiteX228" fmla="*/ 176272 w 393431"/>
                <a:gd name="connsiteY228" fmla="*/ 698175 h 1614047"/>
                <a:gd name="connsiteX229" fmla="*/ 281900 w 393431"/>
                <a:gd name="connsiteY229" fmla="*/ 525564 h 1614047"/>
                <a:gd name="connsiteX230" fmla="*/ 355324 w 393431"/>
                <a:gd name="connsiteY230" fmla="*/ 618310 h 1614047"/>
                <a:gd name="connsiteX231" fmla="*/ 346307 w 393431"/>
                <a:gd name="connsiteY231" fmla="*/ 720074 h 1614047"/>
                <a:gd name="connsiteX232" fmla="*/ 288341 w 393431"/>
                <a:gd name="connsiteY232" fmla="*/ 779328 h 1614047"/>
                <a:gd name="connsiteX233" fmla="*/ 223934 w 393431"/>
                <a:gd name="connsiteY233" fmla="*/ 781905 h 1614047"/>
                <a:gd name="connsiteX234" fmla="*/ 189154 w 393431"/>
                <a:gd name="connsiteY234" fmla="*/ 747125 h 1614047"/>
                <a:gd name="connsiteX235" fmla="*/ 189154 w 393431"/>
                <a:gd name="connsiteY235" fmla="*/ 711057 h 1614047"/>
                <a:gd name="connsiteX236" fmla="*/ 189154 w 393431"/>
                <a:gd name="connsiteY236" fmla="*/ 708480 h 1614047"/>
                <a:gd name="connsiteX237" fmla="*/ 191730 w 393431"/>
                <a:gd name="connsiteY237" fmla="*/ 705904 h 1614047"/>
                <a:gd name="connsiteX238" fmla="*/ 199459 w 393431"/>
                <a:gd name="connsiteY238" fmla="*/ 689158 h 1614047"/>
                <a:gd name="connsiteX239" fmla="*/ 203323 w 393431"/>
                <a:gd name="connsiteY239" fmla="*/ 685294 h 1614047"/>
                <a:gd name="connsiteX240" fmla="*/ 200747 w 393431"/>
                <a:gd name="connsiteY240" fmla="*/ 686582 h 1614047"/>
                <a:gd name="connsiteX241" fmla="*/ 204611 w 393431"/>
                <a:gd name="connsiteY241" fmla="*/ 651802 h 1614047"/>
                <a:gd name="connsiteX242" fmla="*/ 180137 w 393431"/>
                <a:gd name="connsiteY242" fmla="*/ 615734 h 1614047"/>
                <a:gd name="connsiteX243" fmla="*/ 155662 w 393431"/>
                <a:gd name="connsiteY243" fmla="*/ 608005 h 1614047"/>
                <a:gd name="connsiteX244" fmla="*/ 155662 w 393431"/>
                <a:gd name="connsiteY244" fmla="*/ 614446 h 1614047"/>
                <a:gd name="connsiteX245" fmla="*/ 168543 w 393431"/>
                <a:gd name="connsiteY245" fmla="*/ 663395 h 1614047"/>
                <a:gd name="connsiteX246" fmla="*/ 168543 w 393431"/>
                <a:gd name="connsiteY246" fmla="*/ 676277 h 1614047"/>
                <a:gd name="connsiteX247" fmla="*/ 138916 w 393431"/>
                <a:gd name="connsiteY247" fmla="*/ 647938 h 1614047"/>
                <a:gd name="connsiteX248" fmla="*/ 127323 w 393431"/>
                <a:gd name="connsiteY248" fmla="*/ 642785 h 1614047"/>
                <a:gd name="connsiteX249" fmla="*/ 123458 w 393431"/>
                <a:gd name="connsiteY249" fmla="*/ 642785 h 1614047"/>
                <a:gd name="connsiteX250" fmla="*/ 127323 w 393431"/>
                <a:gd name="connsiteY250" fmla="*/ 644073 h 1614047"/>
                <a:gd name="connsiteX251" fmla="*/ 138916 w 393431"/>
                <a:gd name="connsiteY251" fmla="*/ 649226 h 1614047"/>
                <a:gd name="connsiteX252" fmla="*/ 168543 w 393431"/>
                <a:gd name="connsiteY252" fmla="*/ 684006 h 1614047"/>
                <a:gd name="connsiteX253" fmla="*/ 168543 w 393431"/>
                <a:gd name="connsiteY253" fmla="*/ 689158 h 1614047"/>
                <a:gd name="connsiteX254" fmla="*/ 168543 w 393431"/>
                <a:gd name="connsiteY254" fmla="*/ 690446 h 1614047"/>
                <a:gd name="connsiteX255" fmla="*/ 168543 w 393431"/>
                <a:gd name="connsiteY255" fmla="*/ 693023 h 1614047"/>
                <a:gd name="connsiteX256" fmla="*/ 162103 w 393431"/>
                <a:gd name="connsiteY256" fmla="*/ 750989 h 1614047"/>
                <a:gd name="connsiteX257" fmla="*/ 86102 w 393431"/>
                <a:gd name="connsiteY257" fmla="*/ 780617 h 1614047"/>
                <a:gd name="connsiteX258" fmla="*/ 26848 w 393431"/>
                <a:gd name="connsiteY258" fmla="*/ 703328 h 1614047"/>
                <a:gd name="connsiteX259" fmla="*/ 56475 w 393431"/>
                <a:gd name="connsiteY259" fmla="*/ 589971 h 1614047"/>
                <a:gd name="connsiteX260" fmla="*/ 155662 w 393431"/>
                <a:gd name="connsiteY260" fmla="*/ 512682 h 1614047"/>
                <a:gd name="connsiteX261" fmla="*/ 178848 w 393431"/>
                <a:gd name="connsiteY261" fmla="*/ 510106 h 1614047"/>
                <a:gd name="connsiteX262" fmla="*/ 189154 w 393431"/>
                <a:gd name="connsiteY262" fmla="*/ 559055 h 1614047"/>
                <a:gd name="connsiteX263" fmla="*/ 238103 w 393431"/>
                <a:gd name="connsiteY263" fmla="*/ 608005 h 1614047"/>
                <a:gd name="connsiteX264" fmla="*/ 289629 w 393431"/>
                <a:gd name="connsiteY264" fmla="*/ 609293 h 1614047"/>
                <a:gd name="connsiteX265" fmla="*/ 316680 w 393431"/>
                <a:gd name="connsiteY265" fmla="*/ 588683 h 1614047"/>
                <a:gd name="connsiteX266" fmla="*/ 325697 w 393431"/>
                <a:gd name="connsiteY266" fmla="*/ 564208 h 1614047"/>
                <a:gd name="connsiteX267" fmla="*/ 312815 w 393431"/>
                <a:gd name="connsiteY267" fmla="*/ 584818 h 1614047"/>
                <a:gd name="connsiteX268" fmla="*/ 285764 w 393431"/>
                <a:gd name="connsiteY268" fmla="*/ 597700 h 1614047"/>
                <a:gd name="connsiteX269" fmla="*/ 245832 w 393431"/>
                <a:gd name="connsiteY269" fmla="*/ 591259 h 1614047"/>
                <a:gd name="connsiteX270" fmla="*/ 212340 w 393431"/>
                <a:gd name="connsiteY270" fmla="*/ 548750 h 1614047"/>
                <a:gd name="connsiteX271" fmla="*/ 207188 w 393431"/>
                <a:gd name="connsiteY271" fmla="*/ 507530 h 1614047"/>
                <a:gd name="connsiteX272" fmla="*/ 283188 w 393431"/>
                <a:gd name="connsiteY272" fmla="*/ 525564 h 1614047"/>
                <a:gd name="connsiteX273" fmla="*/ 172408 w 393431"/>
                <a:gd name="connsiteY273" fmla="*/ 472750 h 1614047"/>
                <a:gd name="connsiteX274" fmla="*/ 147933 w 393431"/>
                <a:gd name="connsiteY274" fmla="*/ 425088 h 1614047"/>
                <a:gd name="connsiteX275" fmla="*/ 150509 w 393431"/>
                <a:gd name="connsiteY275" fmla="*/ 381291 h 1614047"/>
                <a:gd name="connsiteX276" fmla="*/ 158238 w 393431"/>
                <a:gd name="connsiteY276" fmla="*/ 361969 h 1614047"/>
                <a:gd name="connsiteX277" fmla="*/ 153086 w 393431"/>
                <a:gd name="connsiteY277" fmla="*/ 383868 h 1614047"/>
                <a:gd name="connsiteX278" fmla="*/ 156950 w 393431"/>
                <a:gd name="connsiteY278" fmla="*/ 431529 h 1614047"/>
                <a:gd name="connsiteX279" fmla="*/ 156950 w 393431"/>
                <a:gd name="connsiteY279" fmla="*/ 403190 h 1614047"/>
                <a:gd name="connsiteX280" fmla="*/ 159526 w 393431"/>
                <a:gd name="connsiteY280" fmla="*/ 390308 h 1614047"/>
                <a:gd name="connsiteX281" fmla="*/ 156950 w 393431"/>
                <a:gd name="connsiteY281" fmla="*/ 407054 h 1614047"/>
                <a:gd name="connsiteX282" fmla="*/ 162103 w 393431"/>
                <a:gd name="connsiteY282" fmla="*/ 441834 h 1614047"/>
                <a:gd name="connsiteX283" fmla="*/ 180137 w 393431"/>
                <a:gd name="connsiteY283" fmla="*/ 466309 h 1614047"/>
                <a:gd name="connsiteX284" fmla="*/ 180137 w 393431"/>
                <a:gd name="connsiteY284" fmla="*/ 466309 h 1614047"/>
                <a:gd name="connsiteX285" fmla="*/ 180137 w 393431"/>
                <a:gd name="connsiteY285" fmla="*/ 471461 h 1614047"/>
                <a:gd name="connsiteX286" fmla="*/ 173696 w 393431"/>
                <a:gd name="connsiteY286" fmla="*/ 472750 h 161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393431" h="1614047">
                  <a:moveTo>
                    <a:pt x="306375" y="12881"/>
                  </a:moveTo>
                  <a:cubicBezTo>
                    <a:pt x="288341" y="3864"/>
                    <a:pt x="267730" y="0"/>
                    <a:pt x="248408" y="0"/>
                  </a:cubicBezTo>
                  <a:cubicBezTo>
                    <a:pt x="211052" y="0"/>
                    <a:pt x="176272" y="20610"/>
                    <a:pt x="158238" y="48950"/>
                  </a:cubicBezTo>
                  <a:cubicBezTo>
                    <a:pt x="141492" y="78577"/>
                    <a:pt x="144069" y="110781"/>
                    <a:pt x="158238" y="133967"/>
                  </a:cubicBezTo>
                  <a:cubicBezTo>
                    <a:pt x="164679" y="145561"/>
                    <a:pt x="174984" y="153289"/>
                    <a:pt x="185289" y="158442"/>
                  </a:cubicBezTo>
                  <a:cubicBezTo>
                    <a:pt x="195594" y="163595"/>
                    <a:pt x="205900" y="164883"/>
                    <a:pt x="214917" y="164883"/>
                  </a:cubicBezTo>
                  <a:cubicBezTo>
                    <a:pt x="232950" y="164883"/>
                    <a:pt x="245832" y="157154"/>
                    <a:pt x="252273" y="150713"/>
                  </a:cubicBezTo>
                  <a:cubicBezTo>
                    <a:pt x="256137" y="148137"/>
                    <a:pt x="257425" y="145561"/>
                    <a:pt x="258713" y="142984"/>
                  </a:cubicBezTo>
                  <a:cubicBezTo>
                    <a:pt x="260002" y="141696"/>
                    <a:pt x="261290" y="140408"/>
                    <a:pt x="261290" y="140408"/>
                  </a:cubicBezTo>
                  <a:cubicBezTo>
                    <a:pt x="261290" y="140408"/>
                    <a:pt x="261290" y="140408"/>
                    <a:pt x="258713" y="142984"/>
                  </a:cubicBezTo>
                  <a:cubicBezTo>
                    <a:pt x="257425" y="144272"/>
                    <a:pt x="254849" y="146849"/>
                    <a:pt x="250984" y="149425"/>
                  </a:cubicBezTo>
                  <a:cubicBezTo>
                    <a:pt x="243256" y="154578"/>
                    <a:pt x="231662" y="159730"/>
                    <a:pt x="214917" y="158442"/>
                  </a:cubicBezTo>
                  <a:cubicBezTo>
                    <a:pt x="199459" y="158442"/>
                    <a:pt x="178848" y="148137"/>
                    <a:pt x="169832" y="128815"/>
                  </a:cubicBezTo>
                  <a:cubicBezTo>
                    <a:pt x="159526" y="109492"/>
                    <a:pt x="160815" y="81153"/>
                    <a:pt x="176272" y="60543"/>
                  </a:cubicBezTo>
                  <a:cubicBezTo>
                    <a:pt x="191730" y="38644"/>
                    <a:pt x="220069" y="25763"/>
                    <a:pt x="250984" y="27051"/>
                  </a:cubicBezTo>
                  <a:cubicBezTo>
                    <a:pt x="281900" y="27051"/>
                    <a:pt x="312815" y="43797"/>
                    <a:pt x="324409" y="73424"/>
                  </a:cubicBezTo>
                  <a:cubicBezTo>
                    <a:pt x="336002" y="103052"/>
                    <a:pt x="333426" y="141696"/>
                    <a:pt x="324409" y="176476"/>
                  </a:cubicBezTo>
                  <a:cubicBezTo>
                    <a:pt x="314104" y="212544"/>
                    <a:pt x="294781" y="247324"/>
                    <a:pt x="272883" y="280816"/>
                  </a:cubicBezTo>
                  <a:cubicBezTo>
                    <a:pt x="250984" y="315596"/>
                    <a:pt x="230374" y="347799"/>
                    <a:pt x="213628" y="380003"/>
                  </a:cubicBezTo>
                  <a:cubicBezTo>
                    <a:pt x="199459" y="409630"/>
                    <a:pt x="189154" y="437970"/>
                    <a:pt x="184001" y="466309"/>
                  </a:cubicBezTo>
                  <a:cubicBezTo>
                    <a:pt x="184001" y="461156"/>
                    <a:pt x="184001" y="452139"/>
                    <a:pt x="184001" y="443122"/>
                  </a:cubicBezTo>
                  <a:cubicBezTo>
                    <a:pt x="184001" y="432817"/>
                    <a:pt x="182713" y="422512"/>
                    <a:pt x="176272" y="409630"/>
                  </a:cubicBezTo>
                  <a:cubicBezTo>
                    <a:pt x="164679" y="383868"/>
                    <a:pt x="167255" y="359393"/>
                    <a:pt x="180137" y="343935"/>
                  </a:cubicBezTo>
                  <a:cubicBezTo>
                    <a:pt x="185289" y="337494"/>
                    <a:pt x="184001" y="336206"/>
                    <a:pt x="178848" y="336206"/>
                  </a:cubicBezTo>
                  <a:cubicBezTo>
                    <a:pt x="173696" y="336206"/>
                    <a:pt x="163391" y="342647"/>
                    <a:pt x="154374" y="354240"/>
                  </a:cubicBezTo>
                  <a:cubicBezTo>
                    <a:pt x="145357" y="365833"/>
                    <a:pt x="137628" y="383868"/>
                    <a:pt x="137628" y="404478"/>
                  </a:cubicBezTo>
                  <a:cubicBezTo>
                    <a:pt x="137628" y="422512"/>
                    <a:pt x="144069" y="443122"/>
                    <a:pt x="158238" y="459868"/>
                  </a:cubicBezTo>
                  <a:cubicBezTo>
                    <a:pt x="156950" y="459868"/>
                    <a:pt x="156950" y="457292"/>
                    <a:pt x="154374" y="457292"/>
                  </a:cubicBezTo>
                  <a:cubicBezTo>
                    <a:pt x="146645" y="452139"/>
                    <a:pt x="137628" y="448275"/>
                    <a:pt x="123458" y="445699"/>
                  </a:cubicBezTo>
                  <a:cubicBezTo>
                    <a:pt x="110577" y="443122"/>
                    <a:pt x="92543" y="445699"/>
                    <a:pt x="74509" y="453427"/>
                  </a:cubicBezTo>
                  <a:cubicBezTo>
                    <a:pt x="56475" y="461156"/>
                    <a:pt x="42305" y="475326"/>
                    <a:pt x="33288" y="490784"/>
                  </a:cubicBezTo>
                  <a:cubicBezTo>
                    <a:pt x="24271" y="506241"/>
                    <a:pt x="19119" y="521699"/>
                    <a:pt x="17831" y="534581"/>
                  </a:cubicBezTo>
                  <a:cubicBezTo>
                    <a:pt x="16542" y="547462"/>
                    <a:pt x="17831" y="559055"/>
                    <a:pt x="17831" y="566784"/>
                  </a:cubicBezTo>
                  <a:cubicBezTo>
                    <a:pt x="19119" y="574513"/>
                    <a:pt x="20407" y="578378"/>
                    <a:pt x="20407" y="578378"/>
                  </a:cubicBezTo>
                  <a:cubicBezTo>
                    <a:pt x="20407" y="578378"/>
                    <a:pt x="20407" y="574513"/>
                    <a:pt x="20407" y="566784"/>
                  </a:cubicBezTo>
                  <a:cubicBezTo>
                    <a:pt x="20407" y="559055"/>
                    <a:pt x="20407" y="548750"/>
                    <a:pt x="24271" y="535869"/>
                  </a:cubicBezTo>
                  <a:cubicBezTo>
                    <a:pt x="26848" y="522987"/>
                    <a:pt x="33288" y="510106"/>
                    <a:pt x="42305" y="497224"/>
                  </a:cubicBezTo>
                  <a:cubicBezTo>
                    <a:pt x="51322" y="484343"/>
                    <a:pt x="65492" y="474038"/>
                    <a:pt x="79661" y="466309"/>
                  </a:cubicBezTo>
                  <a:cubicBezTo>
                    <a:pt x="110577" y="452139"/>
                    <a:pt x="136340" y="458580"/>
                    <a:pt x="150509" y="463733"/>
                  </a:cubicBezTo>
                  <a:cubicBezTo>
                    <a:pt x="158238" y="466309"/>
                    <a:pt x="163391" y="468885"/>
                    <a:pt x="165967" y="471461"/>
                  </a:cubicBezTo>
                  <a:cubicBezTo>
                    <a:pt x="167255" y="471461"/>
                    <a:pt x="167255" y="471461"/>
                    <a:pt x="168543" y="472750"/>
                  </a:cubicBezTo>
                  <a:cubicBezTo>
                    <a:pt x="168543" y="472750"/>
                    <a:pt x="172408" y="475326"/>
                    <a:pt x="172408" y="475326"/>
                  </a:cubicBezTo>
                  <a:cubicBezTo>
                    <a:pt x="163391" y="476614"/>
                    <a:pt x="153086" y="477902"/>
                    <a:pt x="145357" y="481767"/>
                  </a:cubicBezTo>
                  <a:cubicBezTo>
                    <a:pt x="95119" y="498513"/>
                    <a:pt x="55187" y="534581"/>
                    <a:pt x="30712" y="575801"/>
                  </a:cubicBezTo>
                  <a:cubicBezTo>
                    <a:pt x="6237" y="617022"/>
                    <a:pt x="-5356" y="664683"/>
                    <a:pt x="2373" y="709768"/>
                  </a:cubicBezTo>
                  <a:cubicBezTo>
                    <a:pt x="8814" y="754854"/>
                    <a:pt x="42305" y="792210"/>
                    <a:pt x="80950" y="801227"/>
                  </a:cubicBezTo>
                  <a:cubicBezTo>
                    <a:pt x="100272" y="805091"/>
                    <a:pt x="120882" y="801227"/>
                    <a:pt x="136340" y="793498"/>
                  </a:cubicBezTo>
                  <a:cubicBezTo>
                    <a:pt x="151798" y="785769"/>
                    <a:pt x="164679" y="772888"/>
                    <a:pt x="172408" y="760006"/>
                  </a:cubicBezTo>
                  <a:cubicBezTo>
                    <a:pt x="176272" y="753565"/>
                    <a:pt x="178848" y="747125"/>
                    <a:pt x="180137" y="740684"/>
                  </a:cubicBezTo>
                  <a:cubicBezTo>
                    <a:pt x="180137" y="744548"/>
                    <a:pt x="180137" y="748413"/>
                    <a:pt x="180137" y="753565"/>
                  </a:cubicBezTo>
                  <a:cubicBezTo>
                    <a:pt x="184001" y="770311"/>
                    <a:pt x="195594" y="789634"/>
                    <a:pt x="217493" y="801227"/>
                  </a:cubicBezTo>
                  <a:cubicBezTo>
                    <a:pt x="223934" y="805091"/>
                    <a:pt x="231662" y="805091"/>
                    <a:pt x="239391" y="807668"/>
                  </a:cubicBezTo>
                  <a:cubicBezTo>
                    <a:pt x="231662" y="810244"/>
                    <a:pt x="223934" y="810244"/>
                    <a:pt x="217493" y="814108"/>
                  </a:cubicBezTo>
                  <a:cubicBezTo>
                    <a:pt x="195594" y="825702"/>
                    <a:pt x="182713" y="845024"/>
                    <a:pt x="180137" y="861770"/>
                  </a:cubicBezTo>
                  <a:cubicBezTo>
                    <a:pt x="180137" y="866922"/>
                    <a:pt x="180137" y="869499"/>
                    <a:pt x="180137" y="874651"/>
                  </a:cubicBezTo>
                  <a:cubicBezTo>
                    <a:pt x="178848" y="868210"/>
                    <a:pt x="176272" y="861770"/>
                    <a:pt x="172408" y="855329"/>
                  </a:cubicBezTo>
                  <a:cubicBezTo>
                    <a:pt x="164679" y="842448"/>
                    <a:pt x="153086" y="829566"/>
                    <a:pt x="136340" y="821837"/>
                  </a:cubicBezTo>
                  <a:cubicBezTo>
                    <a:pt x="120882" y="814108"/>
                    <a:pt x="101560" y="810244"/>
                    <a:pt x="80950" y="814108"/>
                  </a:cubicBezTo>
                  <a:cubicBezTo>
                    <a:pt x="41017" y="821837"/>
                    <a:pt x="8814" y="860482"/>
                    <a:pt x="2373" y="905567"/>
                  </a:cubicBezTo>
                  <a:cubicBezTo>
                    <a:pt x="-5356" y="949364"/>
                    <a:pt x="6237" y="997025"/>
                    <a:pt x="30712" y="1039534"/>
                  </a:cubicBezTo>
                  <a:cubicBezTo>
                    <a:pt x="55187" y="1080755"/>
                    <a:pt x="95119" y="1116823"/>
                    <a:pt x="145357" y="1133569"/>
                  </a:cubicBezTo>
                  <a:cubicBezTo>
                    <a:pt x="154374" y="1136145"/>
                    <a:pt x="163391" y="1137433"/>
                    <a:pt x="172408" y="1140009"/>
                  </a:cubicBezTo>
                  <a:cubicBezTo>
                    <a:pt x="172408" y="1140009"/>
                    <a:pt x="169832" y="1142586"/>
                    <a:pt x="168543" y="1142586"/>
                  </a:cubicBezTo>
                  <a:cubicBezTo>
                    <a:pt x="168543" y="1142586"/>
                    <a:pt x="168543" y="1142586"/>
                    <a:pt x="165967" y="1143874"/>
                  </a:cubicBezTo>
                  <a:cubicBezTo>
                    <a:pt x="162103" y="1145162"/>
                    <a:pt x="156950" y="1147738"/>
                    <a:pt x="150509" y="1151603"/>
                  </a:cubicBezTo>
                  <a:cubicBezTo>
                    <a:pt x="136340" y="1156755"/>
                    <a:pt x="110577" y="1163196"/>
                    <a:pt x="79661" y="1149026"/>
                  </a:cubicBezTo>
                  <a:cubicBezTo>
                    <a:pt x="64204" y="1142586"/>
                    <a:pt x="51322" y="1130992"/>
                    <a:pt x="42305" y="1118111"/>
                  </a:cubicBezTo>
                  <a:cubicBezTo>
                    <a:pt x="33288" y="1105229"/>
                    <a:pt x="26848" y="1092348"/>
                    <a:pt x="24271" y="1079467"/>
                  </a:cubicBezTo>
                  <a:cubicBezTo>
                    <a:pt x="21695" y="1066585"/>
                    <a:pt x="20407" y="1056280"/>
                    <a:pt x="20407" y="1048551"/>
                  </a:cubicBezTo>
                  <a:cubicBezTo>
                    <a:pt x="20407" y="1040822"/>
                    <a:pt x="20407" y="1036958"/>
                    <a:pt x="20407" y="1036958"/>
                  </a:cubicBezTo>
                  <a:cubicBezTo>
                    <a:pt x="20407" y="1036958"/>
                    <a:pt x="19119" y="1040822"/>
                    <a:pt x="17831" y="1048551"/>
                  </a:cubicBezTo>
                  <a:cubicBezTo>
                    <a:pt x="16542" y="1056280"/>
                    <a:pt x="15254" y="1066585"/>
                    <a:pt x="17831" y="1080755"/>
                  </a:cubicBezTo>
                  <a:cubicBezTo>
                    <a:pt x="19119" y="1093636"/>
                    <a:pt x="22983" y="1110382"/>
                    <a:pt x="33288" y="1124552"/>
                  </a:cubicBezTo>
                  <a:cubicBezTo>
                    <a:pt x="42305" y="1140009"/>
                    <a:pt x="57763" y="1152891"/>
                    <a:pt x="74509" y="1161908"/>
                  </a:cubicBezTo>
                  <a:cubicBezTo>
                    <a:pt x="92543" y="1169637"/>
                    <a:pt x="110577" y="1170925"/>
                    <a:pt x="123458" y="1169637"/>
                  </a:cubicBezTo>
                  <a:cubicBezTo>
                    <a:pt x="137628" y="1167061"/>
                    <a:pt x="146645" y="1163196"/>
                    <a:pt x="154374" y="1158043"/>
                  </a:cubicBezTo>
                  <a:cubicBezTo>
                    <a:pt x="155662" y="1158043"/>
                    <a:pt x="156950" y="1155467"/>
                    <a:pt x="158238" y="1155467"/>
                  </a:cubicBezTo>
                  <a:cubicBezTo>
                    <a:pt x="144069" y="1172213"/>
                    <a:pt x="136340" y="1192823"/>
                    <a:pt x="137628" y="1210858"/>
                  </a:cubicBezTo>
                  <a:cubicBezTo>
                    <a:pt x="137628" y="1231468"/>
                    <a:pt x="145357" y="1249502"/>
                    <a:pt x="154374" y="1261095"/>
                  </a:cubicBezTo>
                  <a:cubicBezTo>
                    <a:pt x="163391" y="1272688"/>
                    <a:pt x="173696" y="1277841"/>
                    <a:pt x="178848" y="1279129"/>
                  </a:cubicBezTo>
                  <a:cubicBezTo>
                    <a:pt x="184001" y="1279129"/>
                    <a:pt x="185289" y="1277841"/>
                    <a:pt x="180137" y="1271400"/>
                  </a:cubicBezTo>
                  <a:cubicBezTo>
                    <a:pt x="167255" y="1255942"/>
                    <a:pt x="164679" y="1231468"/>
                    <a:pt x="176272" y="1205705"/>
                  </a:cubicBezTo>
                  <a:cubicBezTo>
                    <a:pt x="181425" y="1192823"/>
                    <a:pt x="182713" y="1182518"/>
                    <a:pt x="184001" y="1172213"/>
                  </a:cubicBezTo>
                  <a:cubicBezTo>
                    <a:pt x="184001" y="1163196"/>
                    <a:pt x="184001" y="1154179"/>
                    <a:pt x="184001" y="1149026"/>
                  </a:cubicBezTo>
                  <a:cubicBezTo>
                    <a:pt x="189154" y="1177366"/>
                    <a:pt x="199459" y="1205705"/>
                    <a:pt x="213628" y="1235332"/>
                  </a:cubicBezTo>
                  <a:cubicBezTo>
                    <a:pt x="230374" y="1267536"/>
                    <a:pt x="250984" y="1299739"/>
                    <a:pt x="272883" y="1334519"/>
                  </a:cubicBezTo>
                  <a:cubicBezTo>
                    <a:pt x="293493" y="1369299"/>
                    <a:pt x="312815" y="1404079"/>
                    <a:pt x="324409" y="1438859"/>
                  </a:cubicBezTo>
                  <a:cubicBezTo>
                    <a:pt x="334714" y="1473639"/>
                    <a:pt x="337290" y="1512283"/>
                    <a:pt x="324409" y="1541911"/>
                  </a:cubicBezTo>
                  <a:cubicBezTo>
                    <a:pt x="312815" y="1571538"/>
                    <a:pt x="281900" y="1586996"/>
                    <a:pt x="250984" y="1588284"/>
                  </a:cubicBezTo>
                  <a:cubicBezTo>
                    <a:pt x="220069" y="1588284"/>
                    <a:pt x="191730" y="1575403"/>
                    <a:pt x="176272" y="1554792"/>
                  </a:cubicBezTo>
                  <a:cubicBezTo>
                    <a:pt x="160815" y="1532894"/>
                    <a:pt x="160815" y="1504555"/>
                    <a:pt x="169832" y="1485233"/>
                  </a:cubicBezTo>
                  <a:cubicBezTo>
                    <a:pt x="178848" y="1464622"/>
                    <a:pt x="199459" y="1455605"/>
                    <a:pt x="214917" y="1455605"/>
                  </a:cubicBezTo>
                  <a:cubicBezTo>
                    <a:pt x="231662" y="1454317"/>
                    <a:pt x="244544" y="1459470"/>
                    <a:pt x="250984" y="1464622"/>
                  </a:cubicBezTo>
                  <a:cubicBezTo>
                    <a:pt x="254849" y="1467199"/>
                    <a:pt x="257425" y="1469775"/>
                    <a:pt x="258713" y="1471063"/>
                  </a:cubicBezTo>
                  <a:cubicBezTo>
                    <a:pt x="260002" y="1472351"/>
                    <a:pt x="261290" y="1473639"/>
                    <a:pt x="261290" y="1473639"/>
                  </a:cubicBezTo>
                  <a:cubicBezTo>
                    <a:pt x="261290" y="1473639"/>
                    <a:pt x="261290" y="1473639"/>
                    <a:pt x="258713" y="1471063"/>
                  </a:cubicBezTo>
                  <a:cubicBezTo>
                    <a:pt x="257425" y="1468487"/>
                    <a:pt x="254849" y="1465910"/>
                    <a:pt x="252273" y="1463334"/>
                  </a:cubicBezTo>
                  <a:cubicBezTo>
                    <a:pt x="245832" y="1456893"/>
                    <a:pt x="232950" y="1450453"/>
                    <a:pt x="214917" y="1449164"/>
                  </a:cubicBezTo>
                  <a:cubicBezTo>
                    <a:pt x="205900" y="1449164"/>
                    <a:pt x="195594" y="1449164"/>
                    <a:pt x="185289" y="1455605"/>
                  </a:cubicBezTo>
                  <a:cubicBezTo>
                    <a:pt x="174984" y="1460758"/>
                    <a:pt x="165967" y="1468487"/>
                    <a:pt x="158238" y="1480080"/>
                  </a:cubicBezTo>
                  <a:cubicBezTo>
                    <a:pt x="144069" y="1501978"/>
                    <a:pt x="142781" y="1535470"/>
                    <a:pt x="158238" y="1565098"/>
                  </a:cubicBezTo>
                  <a:cubicBezTo>
                    <a:pt x="174984" y="1593437"/>
                    <a:pt x="209764" y="1612759"/>
                    <a:pt x="248408" y="1614047"/>
                  </a:cubicBezTo>
                  <a:cubicBezTo>
                    <a:pt x="267730" y="1614047"/>
                    <a:pt x="287053" y="1611471"/>
                    <a:pt x="306375" y="1601166"/>
                  </a:cubicBezTo>
                  <a:cubicBezTo>
                    <a:pt x="324409" y="1592149"/>
                    <a:pt x="341155" y="1575403"/>
                    <a:pt x="350171" y="1554792"/>
                  </a:cubicBezTo>
                  <a:cubicBezTo>
                    <a:pt x="359188" y="1535470"/>
                    <a:pt x="363053" y="1513572"/>
                    <a:pt x="363053" y="1492961"/>
                  </a:cubicBezTo>
                  <a:cubicBezTo>
                    <a:pt x="363053" y="1472351"/>
                    <a:pt x="360477" y="1450453"/>
                    <a:pt x="354036" y="1429842"/>
                  </a:cubicBezTo>
                  <a:cubicBezTo>
                    <a:pt x="342443" y="1388622"/>
                    <a:pt x="321832" y="1351265"/>
                    <a:pt x="299934" y="1315197"/>
                  </a:cubicBezTo>
                  <a:cubicBezTo>
                    <a:pt x="278036" y="1280417"/>
                    <a:pt x="257425" y="1249502"/>
                    <a:pt x="240679" y="1218586"/>
                  </a:cubicBezTo>
                  <a:cubicBezTo>
                    <a:pt x="227798" y="1194111"/>
                    <a:pt x="218781" y="1170925"/>
                    <a:pt x="212340" y="1149026"/>
                  </a:cubicBezTo>
                  <a:cubicBezTo>
                    <a:pt x="226510" y="1156755"/>
                    <a:pt x="247120" y="1168348"/>
                    <a:pt x="271595" y="1172213"/>
                  </a:cubicBezTo>
                  <a:cubicBezTo>
                    <a:pt x="301222" y="1177366"/>
                    <a:pt x="332138" y="1170925"/>
                    <a:pt x="343731" y="1163196"/>
                  </a:cubicBezTo>
                  <a:cubicBezTo>
                    <a:pt x="355324" y="1156755"/>
                    <a:pt x="365629" y="1146450"/>
                    <a:pt x="370782" y="1136145"/>
                  </a:cubicBezTo>
                  <a:cubicBezTo>
                    <a:pt x="375934" y="1125840"/>
                    <a:pt x="375934" y="1116823"/>
                    <a:pt x="370782" y="1112958"/>
                  </a:cubicBezTo>
                  <a:cubicBezTo>
                    <a:pt x="365629" y="1109094"/>
                    <a:pt x="357901" y="1110382"/>
                    <a:pt x="348883" y="1112958"/>
                  </a:cubicBezTo>
                  <a:cubicBezTo>
                    <a:pt x="339866" y="1115534"/>
                    <a:pt x="330849" y="1119399"/>
                    <a:pt x="321832" y="1124552"/>
                  </a:cubicBezTo>
                  <a:cubicBezTo>
                    <a:pt x="314104" y="1129704"/>
                    <a:pt x="297358" y="1143874"/>
                    <a:pt x="272883" y="1150314"/>
                  </a:cubicBezTo>
                  <a:cubicBezTo>
                    <a:pt x="252273" y="1156755"/>
                    <a:pt x="227798" y="1154179"/>
                    <a:pt x="211052" y="1147738"/>
                  </a:cubicBezTo>
                  <a:cubicBezTo>
                    <a:pt x="211052" y="1147738"/>
                    <a:pt x="211052" y="1145162"/>
                    <a:pt x="211052" y="1143874"/>
                  </a:cubicBezTo>
                  <a:cubicBezTo>
                    <a:pt x="241967" y="1143874"/>
                    <a:pt x="271595" y="1134857"/>
                    <a:pt x="298646" y="1120687"/>
                  </a:cubicBezTo>
                  <a:cubicBezTo>
                    <a:pt x="347595" y="1096212"/>
                    <a:pt x="379799" y="1049839"/>
                    <a:pt x="388816" y="1003466"/>
                  </a:cubicBezTo>
                  <a:cubicBezTo>
                    <a:pt x="399121" y="958381"/>
                    <a:pt x="391392" y="914584"/>
                    <a:pt x="373358" y="879804"/>
                  </a:cubicBezTo>
                  <a:cubicBezTo>
                    <a:pt x="355324" y="846312"/>
                    <a:pt x="326985" y="821837"/>
                    <a:pt x="297358" y="811532"/>
                  </a:cubicBezTo>
                  <a:cubicBezTo>
                    <a:pt x="293493" y="810244"/>
                    <a:pt x="289629" y="811532"/>
                    <a:pt x="285764" y="810244"/>
                  </a:cubicBezTo>
                  <a:cubicBezTo>
                    <a:pt x="289629" y="810244"/>
                    <a:pt x="293493" y="810244"/>
                    <a:pt x="297358" y="808956"/>
                  </a:cubicBezTo>
                  <a:cubicBezTo>
                    <a:pt x="326985" y="798651"/>
                    <a:pt x="355324" y="774176"/>
                    <a:pt x="373358" y="740684"/>
                  </a:cubicBezTo>
                  <a:cubicBezTo>
                    <a:pt x="391392" y="707192"/>
                    <a:pt x="399121" y="663395"/>
                    <a:pt x="388816" y="617022"/>
                  </a:cubicBezTo>
                  <a:cubicBezTo>
                    <a:pt x="379799" y="571937"/>
                    <a:pt x="347595" y="525564"/>
                    <a:pt x="298646" y="499801"/>
                  </a:cubicBezTo>
                  <a:cubicBezTo>
                    <a:pt x="271595" y="485631"/>
                    <a:pt x="240679" y="477902"/>
                    <a:pt x="211052" y="476614"/>
                  </a:cubicBezTo>
                  <a:cubicBezTo>
                    <a:pt x="211052" y="476614"/>
                    <a:pt x="211052" y="474038"/>
                    <a:pt x="211052" y="472750"/>
                  </a:cubicBezTo>
                  <a:cubicBezTo>
                    <a:pt x="227798" y="466309"/>
                    <a:pt x="250984" y="463733"/>
                    <a:pt x="272883" y="470173"/>
                  </a:cubicBezTo>
                  <a:cubicBezTo>
                    <a:pt x="297358" y="476614"/>
                    <a:pt x="314104" y="490784"/>
                    <a:pt x="321832" y="495936"/>
                  </a:cubicBezTo>
                  <a:cubicBezTo>
                    <a:pt x="329561" y="501089"/>
                    <a:pt x="339866" y="504953"/>
                    <a:pt x="348883" y="507530"/>
                  </a:cubicBezTo>
                  <a:cubicBezTo>
                    <a:pt x="357901" y="510106"/>
                    <a:pt x="365629" y="511394"/>
                    <a:pt x="370782" y="507530"/>
                  </a:cubicBezTo>
                  <a:cubicBezTo>
                    <a:pt x="375934" y="503665"/>
                    <a:pt x="375934" y="494648"/>
                    <a:pt x="370782" y="484343"/>
                  </a:cubicBezTo>
                  <a:cubicBezTo>
                    <a:pt x="365629" y="474038"/>
                    <a:pt x="355324" y="462444"/>
                    <a:pt x="343731" y="457292"/>
                  </a:cubicBezTo>
                  <a:cubicBezTo>
                    <a:pt x="332138" y="450851"/>
                    <a:pt x="301222" y="443122"/>
                    <a:pt x="271595" y="448275"/>
                  </a:cubicBezTo>
                  <a:cubicBezTo>
                    <a:pt x="247120" y="452139"/>
                    <a:pt x="226510" y="462444"/>
                    <a:pt x="212340" y="471461"/>
                  </a:cubicBezTo>
                  <a:cubicBezTo>
                    <a:pt x="218781" y="449563"/>
                    <a:pt x="227798" y="426376"/>
                    <a:pt x="240679" y="401902"/>
                  </a:cubicBezTo>
                  <a:cubicBezTo>
                    <a:pt x="256137" y="372274"/>
                    <a:pt x="278036" y="341359"/>
                    <a:pt x="299934" y="306579"/>
                  </a:cubicBezTo>
                  <a:cubicBezTo>
                    <a:pt x="321832" y="270511"/>
                    <a:pt x="342443" y="233154"/>
                    <a:pt x="354036" y="191934"/>
                  </a:cubicBezTo>
                  <a:cubicBezTo>
                    <a:pt x="359188" y="171323"/>
                    <a:pt x="363053" y="150713"/>
                    <a:pt x="363053" y="128815"/>
                  </a:cubicBezTo>
                  <a:cubicBezTo>
                    <a:pt x="363053" y="108204"/>
                    <a:pt x="359188" y="86306"/>
                    <a:pt x="350171" y="66984"/>
                  </a:cubicBezTo>
                  <a:cubicBezTo>
                    <a:pt x="341155" y="47661"/>
                    <a:pt x="324409" y="30915"/>
                    <a:pt x="306375" y="20610"/>
                  </a:cubicBezTo>
                  <a:close/>
                  <a:moveTo>
                    <a:pt x="184001" y="899126"/>
                  </a:moveTo>
                  <a:cubicBezTo>
                    <a:pt x="184001" y="899126"/>
                    <a:pt x="187865" y="902990"/>
                    <a:pt x="189154" y="905567"/>
                  </a:cubicBezTo>
                  <a:cubicBezTo>
                    <a:pt x="193018" y="913296"/>
                    <a:pt x="196883" y="923601"/>
                    <a:pt x="196883" y="933906"/>
                  </a:cubicBezTo>
                  <a:cubicBezTo>
                    <a:pt x="196883" y="946787"/>
                    <a:pt x="191730" y="959669"/>
                    <a:pt x="186577" y="968686"/>
                  </a:cubicBezTo>
                  <a:cubicBezTo>
                    <a:pt x="181425" y="977703"/>
                    <a:pt x="176272" y="981567"/>
                    <a:pt x="176272" y="981567"/>
                  </a:cubicBezTo>
                  <a:cubicBezTo>
                    <a:pt x="176272" y="981567"/>
                    <a:pt x="180137" y="976415"/>
                    <a:pt x="185289" y="966110"/>
                  </a:cubicBezTo>
                  <a:cubicBezTo>
                    <a:pt x="189154" y="955804"/>
                    <a:pt x="191730" y="941635"/>
                    <a:pt x="190442" y="927465"/>
                  </a:cubicBezTo>
                  <a:cubicBezTo>
                    <a:pt x="190442" y="935194"/>
                    <a:pt x="186577" y="944211"/>
                    <a:pt x="184001" y="949364"/>
                  </a:cubicBezTo>
                  <a:cubicBezTo>
                    <a:pt x="181425" y="955804"/>
                    <a:pt x="178848" y="958381"/>
                    <a:pt x="178848" y="958381"/>
                  </a:cubicBezTo>
                  <a:cubicBezTo>
                    <a:pt x="178848" y="958381"/>
                    <a:pt x="181425" y="953228"/>
                    <a:pt x="184001" y="946787"/>
                  </a:cubicBezTo>
                  <a:cubicBezTo>
                    <a:pt x="186577" y="939059"/>
                    <a:pt x="187865" y="928753"/>
                    <a:pt x="186577" y="918448"/>
                  </a:cubicBezTo>
                  <a:cubicBezTo>
                    <a:pt x="185289" y="912007"/>
                    <a:pt x="181425" y="908143"/>
                    <a:pt x="178848" y="904279"/>
                  </a:cubicBezTo>
                  <a:cubicBezTo>
                    <a:pt x="180137" y="899126"/>
                    <a:pt x="181425" y="892685"/>
                    <a:pt x="181425" y="886245"/>
                  </a:cubicBezTo>
                  <a:cubicBezTo>
                    <a:pt x="181425" y="890109"/>
                    <a:pt x="182713" y="893973"/>
                    <a:pt x="185289" y="896550"/>
                  </a:cubicBezTo>
                  <a:close/>
                  <a:moveTo>
                    <a:pt x="181425" y="1141298"/>
                  </a:moveTo>
                  <a:cubicBezTo>
                    <a:pt x="181425" y="1141298"/>
                    <a:pt x="181425" y="1141298"/>
                    <a:pt x="181425" y="1141298"/>
                  </a:cubicBezTo>
                  <a:cubicBezTo>
                    <a:pt x="176272" y="1145162"/>
                    <a:pt x="168543" y="1152891"/>
                    <a:pt x="163391" y="1165772"/>
                  </a:cubicBezTo>
                  <a:cubicBezTo>
                    <a:pt x="158238" y="1177366"/>
                    <a:pt x="158238" y="1190247"/>
                    <a:pt x="158238" y="1200552"/>
                  </a:cubicBezTo>
                  <a:cubicBezTo>
                    <a:pt x="158238" y="1210858"/>
                    <a:pt x="160815" y="1217298"/>
                    <a:pt x="160815" y="1217298"/>
                  </a:cubicBezTo>
                  <a:cubicBezTo>
                    <a:pt x="160815" y="1217298"/>
                    <a:pt x="159526" y="1212145"/>
                    <a:pt x="158238" y="1204417"/>
                  </a:cubicBezTo>
                  <a:cubicBezTo>
                    <a:pt x="158238" y="1196688"/>
                    <a:pt x="156950" y="1186383"/>
                    <a:pt x="158238" y="1176078"/>
                  </a:cubicBezTo>
                  <a:cubicBezTo>
                    <a:pt x="153086" y="1192823"/>
                    <a:pt x="151798" y="1210858"/>
                    <a:pt x="154374" y="1223739"/>
                  </a:cubicBezTo>
                  <a:cubicBezTo>
                    <a:pt x="156950" y="1236620"/>
                    <a:pt x="159526" y="1245637"/>
                    <a:pt x="159526" y="1245637"/>
                  </a:cubicBezTo>
                  <a:cubicBezTo>
                    <a:pt x="159526" y="1245637"/>
                    <a:pt x="154374" y="1237908"/>
                    <a:pt x="151798" y="1226315"/>
                  </a:cubicBezTo>
                  <a:cubicBezTo>
                    <a:pt x="147933" y="1214722"/>
                    <a:pt x="146645" y="1197976"/>
                    <a:pt x="149221" y="1182518"/>
                  </a:cubicBezTo>
                  <a:cubicBezTo>
                    <a:pt x="153086" y="1159331"/>
                    <a:pt x="172408" y="1138721"/>
                    <a:pt x="173696" y="1134857"/>
                  </a:cubicBezTo>
                  <a:cubicBezTo>
                    <a:pt x="176272" y="1134857"/>
                    <a:pt x="178848" y="1134857"/>
                    <a:pt x="180137" y="1136145"/>
                  </a:cubicBezTo>
                  <a:cubicBezTo>
                    <a:pt x="180137" y="1137433"/>
                    <a:pt x="180137" y="1140009"/>
                    <a:pt x="180137" y="1141298"/>
                  </a:cubicBezTo>
                  <a:close/>
                  <a:moveTo>
                    <a:pt x="288341" y="828278"/>
                  </a:moveTo>
                  <a:cubicBezTo>
                    <a:pt x="311527" y="838583"/>
                    <a:pt x="333426" y="859193"/>
                    <a:pt x="346307" y="887533"/>
                  </a:cubicBezTo>
                  <a:cubicBezTo>
                    <a:pt x="359188" y="915872"/>
                    <a:pt x="364341" y="951940"/>
                    <a:pt x="355324" y="989296"/>
                  </a:cubicBezTo>
                  <a:cubicBezTo>
                    <a:pt x="346307" y="1025364"/>
                    <a:pt x="321832" y="1061432"/>
                    <a:pt x="281900" y="1082043"/>
                  </a:cubicBezTo>
                  <a:cubicBezTo>
                    <a:pt x="258713" y="1094924"/>
                    <a:pt x="231662" y="1100077"/>
                    <a:pt x="205900" y="1100077"/>
                  </a:cubicBezTo>
                  <a:cubicBezTo>
                    <a:pt x="205900" y="1084619"/>
                    <a:pt x="205900" y="1070450"/>
                    <a:pt x="211052" y="1058856"/>
                  </a:cubicBezTo>
                  <a:cubicBezTo>
                    <a:pt x="217493" y="1039534"/>
                    <a:pt x="230374" y="1025364"/>
                    <a:pt x="244544" y="1016347"/>
                  </a:cubicBezTo>
                  <a:cubicBezTo>
                    <a:pt x="258713" y="1008618"/>
                    <a:pt x="272883" y="1007330"/>
                    <a:pt x="284476" y="1009907"/>
                  </a:cubicBezTo>
                  <a:cubicBezTo>
                    <a:pt x="296069" y="1012483"/>
                    <a:pt x="305086" y="1017636"/>
                    <a:pt x="311527" y="1022788"/>
                  </a:cubicBezTo>
                  <a:cubicBezTo>
                    <a:pt x="323121" y="1034381"/>
                    <a:pt x="324409" y="1043398"/>
                    <a:pt x="324409" y="1043398"/>
                  </a:cubicBezTo>
                  <a:cubicBezTo>
                    <a:pt x="324409" y="1043398"/>
                    <a:pt x="324409" y="1034381"/>
                    <a:pt x="315392" y="1018923"/>
                  </a:cubicBezTo>
                  <a:cubicBezTo>
                    <a:pt x="310239" y="1011195"/>
                    <a:pt x="301222" y="1003466"/>
                    <a:pt x="288341" y="998313"/>
                  </a:cubicBezTo>
                  <a:cubicBezTo>
                    <a:pt x="275459" y="993161"/>
                    <a:pt x="256137" y="991873"/>
                    <a:pt x="236815" y="999601"/>
                  </a:cubicBezTo>
                  <a:cubicBezTo>
                    <a:pt x="217493" y="1007330"/>
                    <a:pt x="199459" y="1024076"/>
                    <a:pt x="187865" y="1048551"/>
                  </a:cubicBezTo>
                  <a:cubicBezTo>
                    <a:pt x="181425" y="1062721"/>
                    <a:pt x="178848" y="1079467"/>
                    <a:pt x="177560" y="1097501"/>
                  </a:cubicBezTo>
                  <a:cubicBezTo>
                    <a:pt x="169832" y="1097501"/>
                    <a:pt x="162103" y="1097501"/>
                    <a:pt x="154374" y="1094924"/>
                  </a:cubicBezTo>
                  <a:cubicBezTo>
                    <a:pt x="113153" y="1082043"/>
                    <a:pt x="78373" y="1052415"/>
                    <a:pt x="55187" y="1017636"/>
                  </a:cubicBezTo>
                  <a:cubicBezTo>
                    <a:pt x="32000" y="982856"/>
                    <a:pt x="21695" y="940347"/>
                    <a:pt x="25559" y="904279"/>
                  </a:cubicBezTo>
                  <a:cubicBezTo>
                    <a:pt x="29424" y="866922"/>
                    <a:pt x="53899" y="836007"/>
                    <a:pt x="84814" y="826990"/>
                  </a:cubicBezTo>
                  <a:cubicBezTo>
                    <a:pt x="114441" y="819261"/>
                    <a:pt x="146645" y="834719"/>
                    <a:pt x="160815" y="856617"/>
                  </a:cubicBezTo>
                  <a:cubicBezTo>
                    <a:pt x="173696" y="875939"/>
                    <a:pt x="172408" y="897838"/>
                    <a:pt x="167255" y="914584"/>
                  </a:cubicBezTo>
                  <a:cubicBezTo>
                    <a:pt x="167255" y="914584"/>
                    <a:pt x="167255" y="914584"/>
                    <a:pt x="167255" y="917160"/>
                  </a:cubicBezTo>
                  <a:cubicBezTo>
                    <a:pt x="167255" y="917160"/>
                    <a:pt x="167255" y="917160"/>
                    <a:pt x="167255" y="918448"/>
                  </a:cubicBezTo>
                  <a:cubicBezTo>
                    <a:pt x="167255" y="919736"/>
                    <a:pt x="167255" y="922313"/>
                    <a:pt x="167255" y="923601"/>
                  </a:cubicBezTo>
                  <a:cubicBezTo>
                    <a:pt x="159526" y="941635"/>
                    <a:pt x="146645" y="953228"/>
                    <a:pt x="137628" y="958381"/>
                  </a:cubicBezTo>
                  <a:cubicBezTo>
                    <a:pt x="132475" y="960957"/>
                    <a:pt x="129899" y="963533"/>
                    <a:pt x="126035" y="963533"/>
                  </a:cubicBezTo>
                  <a:cubicBezTo>
                    <a:pt x="123458" y="963533"/>
                    <a:pt x="122170" y="964821"/>
                    <a:pt x="122170" y="964821"/>
                  </a:cubicBezTo>
                  <a:cubicBezTo>
                    <a:pt x="122170" y="964821"/>
                    <a:pt x="123458" y="964821"/>
                    <a:pt x="126035" y="964821"/>
                  </a:cubicBezTo>
                  <a:cubicBezTo>
                    <a:pt x="128611" y="964821"/>
                    <a:pt x="132475" y="962245"/>
                    <a:pt x="137628" y="959669"/>
                  </a:cubicBezTo>
                  <a:cubicBezTo>
                    <a:pt x="146645" y="955804"/>
                    <a:pt x="158238" y="945499"/>
                    <a:pt x="167255" y="931330"/>
                  </a:cubicBezTo>
                  <a:cubicBezTo>
                    <a:pt x="167255" y="935194"/>
                    <a:pt x="165967" y="939059"/>
                    <a:pt x="167255" y="944211"/>
                  </a:cubicBezTo>
                  <a:cubicBezTo>
                    <a:pt x="173696" y="966110"/>
                    <a:pt x="167255" y="985432"/>
                    <a:pt x="154374" y="993161"/>
                  </a:cubicBezTo>
                  <a:cubicBezTo>
                    <a:pt x="149221" y="995737"/>
                    <a:pt x="150509" y="998313"/>
                    <a:pt x="154374" y="999601"/>
                  </a:cubicBezTo>
                  <a:cubicBezTo>
                    <a:pt x="159526" y="999601"/>
                    <a:pt x="168543" y="999601"/>
                    <a:pt x="178848" y="991873"/>
                  </a:cubicBezTo>
                  <a:cubicBezTo>
                    <a:pt x="189154" y="985432"/>
                    <a:pt x="199459" y="972550"/>
                    <a:pt x="203323" y="955804"/>
                  </a:cubicBezTo>
                  <a:cubicBezTo>
                    <a:pt x="205900" y="945499"/>
                    <a:pt x="203323" y="932618"/>
                    <a:pt x="199459" y="921025"/>
                  </a:cubicBezTo>
                  <a:cubicBezTo>
                    <a:pt x="199459" y="921025"/>
                    <a:pt x="202035" y="922313"/>
                    <a:pt x="202035" y="922313"/>
                  </a:cubicBezTo>
                  <a:cubicBezTo>
                    <a:pt x="202035" y="922313"/>
                    <a:pt x="200747" y="919736"/>
                    <a:pt x="198171" y="918448"/>
                  </a:cubicBezTo>
                  <a:cubicBezTo>
                    <a:pt x="195594" y="913296"/>
                    <a:pt x="194306" y="906855"/>
                    <a:pt x="190442" y="901702"/>
                  </a:cubicBezTo>
                  <a:cubicBezTo>
                    <a:pt x="189154" y="900414"/>
                    <a:pt x="190442" y="901702"/>
                    <a:pt x="187865" y="899126"/>
                  </a:cubicBezTo>
                  <a:cubicBezTo>
                    <a:pt x="187865" y="899126"/>
                    <a:pt x="187865" y="899126"/>
                    <a:pt x="187865" y="896550"/>
                  </a:cubicBezTo>
                  <a:cubicBezTo>
                    <a:pt x="185289" y="887533"/>
                    <a:pt x="184001" y="874651"/>
                    <a:pt x="187865" y="860482"/>
                  </a:cubicBezTo>
                  <a:cubicBezTo>
                    <a:pt x="193018" y="847600"/>
                    <a:pt x="204611" y="833431"/>
                    <a:pt x="222645" y="825702"/>
                  </a:cubicBezTo>
                  <a:cubicBezTo>
                    <a:pt x="240679" y="817973"/>
                    <a:pt x="263866" y="816685"/>
                    <a:pt x="287053" y="828278"/>
                  </a:cubicBezTo>
                  <a:close/>
                  <a:moveTo>
                    <a:pt x="177560" y="700751"/>
                  </a:moveTo>
                  <a:cubicBezTo>
                    <a:pt x="177560" y="700751"/>
                    <a:pt x="184001" y="694311"/>
                    <a:pt x="185289" y="686582"/>
                  </a:cubicBezTo>
                  <a:cubicBezTo>
                    <a:pt x="187865" y="676277"/>
                    <a:pt x="185289" y="665971"/>
                    <a:pt x="182713" y="658243"/>
                  </a:cubicBezTo>
                  <a:cubicBezTo>
                    <a:pt x="180137" y="650514"/>
                    <a:pt x="177560" y="646649"/>
                    <a:pt x="177560" y="646649"/>
                  </a:cubicBezTo>
                  <a:cubicBezTo>
                    <a:pt x="177560" y="646649"/>
                    <a:pt x="180137" y="650514"/>
                    <a:pt x="182713" y="655666"/>
                  </a:cubicBezTo>
                  <a:cubicBezTo>
                    <a:pt x="185289" y="662107"/>
                    <a:pt x="187865" y="669836"/>
                    <a:pt x="189154" y="677565"/>
                  </a:cubicBezTo>
                  <a:cubicBezTo>
                    <a:pt x="191730" y="663395"/>
                    <a:pt x="189154" y="649226"/>
                    <a:pt x="184001" y="638921"/>
                  </a:cubicBezTo>
                  <a:cubicBezTo>
                    <a:pt x="180137" y="628615"/>
                    <a:pt x="174984" y="623463"/>
                    <a:pt x="174984" y="623463"/>
                  </a:cubicBezTo>
                  <a:cubicBezTo>
                    <a:pt x="174984" y="623463"/>
                    <a:pt x="180137" y="628615"/>
                    <a:pt x="185289" y="636344"/>
                  </a:cubicBezTo>
                  <a:cubicBezTo>
                    <a:pt x="190442" y="645361"/>
                    <a:pt x="195594" y="658243"/>
                    <a:pt x="195594" y="671124"/>
                  </a:cubicBezTo>
                  <a:cubicBezTo>
                    <a:pt x="195594" y="681429"/>
                    <a:pt x="191730" y="691735"/>
                    <a:pt x="187865" y="699463"/>
                  </a:cubicBezTo>
                  <a:cubicBezTo>
                    <a:pt x="186577" y="702040"/>
                    <a:pt x="184001" y="703328"/>
                    <a:pt x="182713" y="705904"/>
                  </a:cubicBezTo>
                  <a:cubicBezTo>
                    <a:pt x="181425" y="708480"/>
                    <a:pt x="180137" y="712345"/>
                    <a:pt x="178848" y="716209"/>
                  </a:cubicBezTo>
                  <a:cubicBezTo>
                    <a:pt x="178848" y="709768"/>
                    <a:pt x="178848" y="703328"/>
                    <a:pt x="176272" y="698175"/>
                  </a:cubicBezTo>
                  <a:close/>
                  <a:moveTo>
                    <a:pt x="281900" y="525564"/>
                  </a:moveTo>
                  <a:cubicBezTo>
                    <a:pt x="321832" y="546174"/>
                    <a:pt x="346307" y="580954"/>
                    <a:pt x="355324" y="618310"/>
                  </a:cubicBezTo>
                  <a:cubicBezTo>
                    <a:pt x="364341" y="654378"/>
                    <a:pt x="359188" y="691735"/>
                    <a:pt x="346307" y="720074"/>
                  </a:cubicBezTo>
                  <a:cubicBezTo>
                    <a:pt x="333426" y="748413"/>
                    <a:pt x="311527" y="769023"/>
                    <a:pt x="288341" y="779328"/>
                  </a:cubicBezTo>
                  <a:cubicBezTo>
                    <a:pt x="265154" y="789634"/>
                    <a:pt x="241967" y="789634"/>
                    <a:pt x="223934" y="781905"/>
                  </a:cubicBezTo>
                  <a:cubicBezTo>
                    <a:pt x="205900" y="774176"/>
                    <a:pt x="194306" y="761294"/>
                    <a:pt x="189154" y="747125"/>
                  </a:cubicBezTo>
                  <a:cubicBezTo>
                    <a:pt x="184001" y="732955"/>
                    <a:pt x="185289" y="720074"/>
                    <a:pt x="189154" y="711057"/>
                  </a:cubicBezTo>
                  <a:cubicBezTo>
                    <a:pt x="189154" y="711057"/>
                    <a:pt x="189154" y="711057"/>
                    <a:pt x="189154" y="708480"/>
                  </a:cubicBezTo>
                  <a:cubicBezTo>
                    <a:pt x="189154" y="708480"/>
                    <a:pt x="189154" y="708480"/>
                    <a:pt x="191730" y="705904"/>
                  </a:cubicBezTo>
                  <a:cubicBezTo>
                    <a:pt x="195594" y="700751"/>
                    <a:pt x="196883" y="694311"/>
                    <a:pt x="199459" y="689158"/>
                  </a:cubicBezTo>
                  <a:cubicBezTo>
                    <a:pt x="200747" y="687870"/>
                    <a:pt x="203323" y="685294"/>
                    <a:pt x="203323" y="685294"/>
                  </a:cubicBezTo>
                  <a:cubicBezTo>
                    <a:pt x="203323" y="685294"/>
                    <a:pt x="202035" y="686582"/>
                    <a:pt x="200747" y="686582"/>
                  </a:cubicBezTo>
                  <a:cubicBezTo>
                    <a:pt x="204611" y="674988"/>
                    <a:pt x="207188" y="662107"/>
                    <a:pt x="204611" y="651802"/>
                  </a:cubicBezTo>
                  <a:cubicBezTo>
                    <a:pt x="200747" y="635056"/>
                    <a:pt x="190442" y="622174"/>
                    <a:pt x="180137" y="615734"/>
                  </a:cubicBezTo>
                  <a:cubicBezTo>
                    <a:pt x="169832" y="609293"/>
                    <a:pt x="160815" y="608005"/>
                    <a:pt x="155662" y="608005"/>
                  </a:cubicBezTo>
                  <a:cubicBezTo>
                    <a:pt x="150509" y="608005"/>
                    <a:pt x="149221" y="611869"/>
                    <a:pt x="155662" y="614446"/>
                  </a:cubicBezTo>
                  <a:cubicBezTo>
                    <a:pt x="168543" y="623463"/>
                    <a:pt x="174984" y="642785"/>
                    <a:pt x="168543" y="663395"/>
                  </a:cubicBezTo>
                  <a:cubicBezTo>
                    <a:pt x="167255" y="668548"/>
                    <a:pt x="168543" y="671124"/>
                    <a:pt x="168543" y="676277"/>
                  </a:cubicBezTo>
                  <a:cubicBezTo>
                    <a:pt x="159526" y="662107"/>
                    <a:pt x="147933" y="651802"/>
                    <a:pt x="138916" y="647938"/>
                  </a:cubicBezTo>
                  <a:cubicBezTo>
                    <a:pt x="133763" y="645361"/>
                    <a:pt x="129899" y="644073"/>
                    <a:pt x="127323" y="642785"/>
                  </a:cubicBezTo>
                  <a:cubicBezTo>
                    <a:pt x="124746" y="642785"/>
                    <a:pt x="123458" y="642785"/>
                    <a:pt x="123458" y="642785"/>
                  </a:cubicBezTo>
                  <a:cubicBezTo>
                    <a:pt x="123458" y="642785"/>
                    <a:pt x="124746" y="642785"/>
                    <a:pt x="127323" y="644073"/>
                  </a:cubicBezTo>
                  <a:cubicBezTo>
                    <a:pt x="129899" y="644073"/>
                    <a:pt x="133763" y="646649"/>
                    <a:pt x="138916" y="649226"/>
                  </a:cubicBezTo>
                  <a:cubicBezTo>
                    <a:pt x="147933" y="654378"/>
                    <a:pt x="160815" y="665971"/>
                    <a:pt x="168543" y="684006"/>
                  </a:cubicBezTo>
                  <a:cubicBezTo>
                    <a:pt x="168543" y="685294"/>
                    <a:pt x="168543" y="687870"/>
                    <a:pt x="168543" y="689158"/>
                  </a:cubicBezTo>
                  <a:cubicBezTo>
                    <a:pt x="168543" y="689158"/>
                    <a:pt x="168543" y="689158"/>
                    <a:pt x="168543" y="690446"/>
                  </a:cubicBezTo>
                  <a:cubicBezTo>
                    <a:pt x="168543" y="690446"/>
                    <a:pt x="168543" y="690446"/>
                    <a:pt x="168543" y="693023"/>
                  </a:cubicBezTo>
                  <a:cubicBezTo>
                    <a:pt x="173696" y="709768"/>
                    <a:pt x="174984" y="731667"/>
                    <a:pt x="162103" y="750989"/>
                  </a:cubicBezTo>
                  <a:cubicBezTo>
                    <a:pt x="147933" y="772888"/>
                    <a:pt x="115729" y="789634"/>
                    <a:pt x="86102" y="780617"/>
                  </a:cubicBezTo>
                  <a:cubicBezTo>
                    <a:pt x="55187" y="771599"/>
                    <a:pt x="30712" y="740684"/>
                    <a:pt x="26848" y="703328"/>
                  </a:cubicBezTo>
                  <a:cubicBezTo>
                    <a:pt x="22983" y="665971"/>
                    <a:pt x="34577" y="624751"/>
                    <a:pt x="56475" y="589971"/>
                  </a:cubicBezTo>
                  <a:cubicBezTo>
                    <a:pt x="79661" y="555191"/>
                    <a:pt x="114441" y="525564"/>
                    <a:pt x="155662" y="512682"/>
                  </a:cubicBezTo>
                  <a:cubicBezTo>
                    <a:pt x="163391" y="510106"/>
                    <a:pt x="171120" y="512682"/>
                    <a:pt x="178848" y="510106"/>
                  </a:cubicBezTo>
                  <a:cubicBezTo>
                    <a:pt x="178848" y="526852"/>
                    <a:pt x="182713" y="543598"/>
                    <a:pt x="189154" y="559055"/>
                  </a:cubicBezTo>
                  <a:cubicBezTo>
                    <a:pt x="200747" y="583530"/>
                    <a:pt x="218781" y="600276"/>
                    <a:pt x="238103" y="608005"/>
                  </a:cubicBezTo>
                  <a:cubicBezTo>
                    <a:pt x="257425" y="617022"/>
                    <a:pt x="276747" y="614446"/>
                    <a:pt x="289629" y="609293"/>
                  </a:cubicBezTo>
                  <a:cubicBezTo>
                    <a:pt x="302510" y="604141"/>
                    <a:pt x="311527" y="595124"/>
                    <a:pt x="316680" y="588683"/>
                  </a:cubicBezTo>
                  <a:cubicBezTo>
                    <a:pt x="326985" y="573225"/>
                    <a:pt x="325697" y="564208"/>
                    <a:pt x="325697" y="564208"/>
                  </a:cubicBezTo>
                  <a:cubicBezTo>
                    <a:pt x="325697" y="564208"/>
                    <a:pt x="324409" y="573225"/>
                    <a:pt x="312815" y="584818"/>
                  </a:cubicBezTo>
                  <a:cubicBezTo>
                    <a:pt x="306375" y="589971"/>
                    <a:pt x="297358" y="596412"/>
                    <a:pt x="285764" y="597700"/>
                  </a:cubicBezTo>
                  <a:cubicBezTo>
                    <a:pt x="274171" y="600276"/>
                    <a:pt x="260002" y="598988"/>
                    <a:pt x="245832" y="591259"/>
                  </a:cubicBezTo>
                  <a:cubicBezTo>
                    <a:pt x="231662" y="583530"/>
                    <a:pt x="218781" y="568072"/>
                    <a:pt x="212340" y="548750"/>
                  </a:cubicBezTo>
                  <a:cubicBezTo>
                    <a:pt x="208476" y="537157"/>
                    <a:pt x="207188" y="521699"/>
                    <a:pt x="207188" y="507530"/>
                  </a:cubicBezTo>
                  <a:cubicBezTo>
                    <a:pt x="232950" y="507530"/>
                    <a:pt x="260002" y="512682"/>
                    <a:pt x="283188" y="525564"/>
                  </a:cubicBezTo>
                  <a:close/>
                  <a:moveTo>
                    <a:pt x="172408" y="472750"/>
                  </a:moveTo>
                  <a:cubicBezTo>
                    <a:pt x="172408" y="472750"/>
                    <a:pt x="151798" y="448275"/>
                    <a:pt x="147933" y="425088"/>
                  </a:cubicBezTo>
                  <a:cubicBezTo>
                    <a:pt x="144069" y="409630"/>
                    <a:pt x="146645" y="392885"/>
                    <a:pt x="150509" y="381291"/>
                  </a:cubicBezTo>
                  <a:cubicBezTo>
                    <a:pt x="154374" y="369698"/>
                    <a:pt x="158238" y="361969"/>
                    <a:pt x="158238" y="361969"/>
                  </a:cubicBezTo>
                  <a:cubicBezTo>
                    <a:pt x="158238" y="361969"/>
                    <a:pt x="154374" y="369698"/>
                    <a:pt x="153086" y="383868"/>
                  </a:cubicBezTo>
                  <a:cubicBezTo>
                    <a:pt x="150509" y="396749"/>
                    <a:pt x="151798" y="414783"/>
                    <a:pt x="156950" y="431529"/>
                  </a:cubicBezTo>
                  <a:cubicBezTo>
                    <a:pt x="156950" y="421224"/>
                    <a:pt x="156950" y="410919"/>
                    <a:pt x="156950" y="403190"/>
                  </a:cubicBezTo>
                  <a:cubicBezTo>
                    <a:pt x="158238" y="395461"/>
                    <a:pt x="159526" y="390308"/>
                    <a:pt x="159526" y="390308"/>
                  </a:cubicBezTo>
                  <a:cubicBezTo>
                    <a:pt x="159526" y="390308"/>
                    <a:pt x="156950" y="396749"/>
                    <a:pt x="156950" y="407054"/>
                  </a:cubicBezTo>
                  <a:cubicBezTo>
                    <a:pt x="156950" y="417359"/>
                    <a:pt x="156950" y="430241"/>
                    <a:pt x="162103" y="441834"/>
                  </a:cubicBezTo>
                  <a:cubicBezTo>
                    <a:pt x="167255" y="454716"/>
                    <a:pt x="174984" y="462444"/>
                    <a:pt x="180137" y="466309"/>
                  </a:cubicBezTo>
                  <a:cubicBezTo>
                    <a:pt x="180137" y="466309"/>
                    <a:pt x="180137" y="466309"/>
                    <a:pt x="180137" y="466309"/>
                  </a:cubicBezTo>
                  <a:cubicBezTo>
                    <a:pt x="180137" y="467597"/>
                    <a:pt x="180137" y="470173"/>
                    <a:pt x="180137" y="471461"/>
                  </a:cubicBezTo>
                  <a:cubicBezTo>
                    <a:pt x="177560" y="471461"/>
                    <a:pt x="174984" y="471461"/>
                    <a:pt x="173696" y="472750"/>
                  </a:cubicBezTo>
                  <a:close/>
                </a:path>
              </a:pathLst>
            </a:custGeom>
            <a:solidFill>
              <a:srgbClr val="644E40"/>
            </a:solidFill>
            <a:ln w="128588"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1145606D-1E32-9412-1D78-E87DAFA78862}"/>
                </a:ext>
              </a:extLst>
            </p:cNvPr>
            <p:cNvSpPr/>
            <p:nvPr/>
          </p:nvSpPr>
          <p:spPr>
            <a:xfrm>
              <a:off x="7664958" y="2424389"/>
              <a:ext cx="106915" cy="96467"/>
            </a:xfrm>
            <a:custGeom>
              <a:avLst/>
              <a:gdLst>
                <a:gd name="connsiteX0" fmla="*/ 95323 w 106915"/>
                <a:gd name="connsiteY0" fmla="*/ 69417 h 96467"/>
                <a:gd name="connsiteX1" fmla="*/ 59254 w 106915"/>
                <a:gd name="connsiteY1" fmla="*/ 23044 h 96467"/>
                <a:gd name="connsiteX2" fmla="*/ 16746 w 106915"/>
                <a:gd name="connsiteY2" fmla="*/ 1145 h 96467"/>
                <a:gd name="connsiteX3" fmla="*/ 0 w 106915"/>
                <a:gd name="connsiteY3" fmla="*/ 1145 h 96467"/>
                <a:gd name="connsiteX4" fmla="*/ 5152 w 106915"/>
                <a:gd name="connsiteY4" fmla="*/ 16603 h 96467"/>
                <a:gd name="connsiteX5" fmla="*/ 34780 w 106915"/>
                <a:gd name="connsiteY5" fmla="*/ 51383 h 96467"/>
                <a:gd name="connsiteX6" fmla="*/ 82441 w 106915"/>
                <a:gd name="connsiteY6" fmla="*/ 83586 h 96467"/>
                <a:gd name="connsiteX7" fmla="*/ 106916 w 106915"/>
                <a:gd name="connsiteY7" fmla="*/ 96468 h 96467"/>
                <a:gd name="connsiteX8" fmla="*/ 96611 w 106915"/>
                <a:gd name="connsiteY8" fmla="*/ 71993 h 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6467">
                  <a:moveTo>
                    <a:pt x="95323" y="69417"/>
                  </a:moveTo>
                  <a:cubicBezTo>
                    <a:pt x="87594" y="55247"/>
                    <a:pt x="76000" y="37213"/>
                    <a:pt x="59254" y="23044"/>
                  </a:cubicBezTo>
                  <a:cubicBezTo>
                    <a:pt x="42509" y="8874"/>
                    <a:pt x="27051" y="2433"/>
                    <a:pt x="16746" y="1145"/>
                  </a:cubicBezTo>
                  <a:cubicBezTo>
                    <a:pt x="6441" y="-1431"/>
                    <a:pt x="0" y="1145"/>
                    <a:pt x="0" y="1145"/>
                  </a:cubicBezTo>
                  <a:cubicBezTo>
                    <a:pt x="0" y="1145"/>
                    <a:pt x="0" y="7586"/>
                    <a:pt x="5152" y="16603"/>
                  </a:cubicBezTo>
                  <a:cubicBezTo>
                    <a:pt x="10305" y="25620"/>
                    <a:pt x="18034" y="38501"/>
                    <a:pt x="34780" y="51383"/>
                  </a:cubicBezTo>
                  <a:cubicBezTo>
                    <a:pt x="50237" y="65552"/>
                    <a:pt x="68271" y="75858"/>
                    <a:pt x="82441" y="83586"/>
                  </a:cubicBezTo>
                  <a:cubicBezTo>
                    <a:pt x="96611" y="91315"/>
                    <a:pt x="106916" y="96468"/>
                    <a:pt x="106916" y="96468"/>
                  </a:cubicBezTo>
                  <a:cubicBezTo>
                    <a:pt x="106916" y="96468"/>
                    <a:pt x="103051" y="86163"/>
                    <a:pt x="96611" y="71993"/>
                  </a:cubicBezTo>
                  <a:close/>
                </a:path>
              </a:pathLst>
            </a:custGeom>
            <a:solidFill>
              <a:srgbClr val="644E40"/>
            </a:solidFill>
            <a:ln w="128588"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D19B8E07-4557-E84A-240E-34B28B11AD34}"/>
                </a:ext>
              </a:extLst>
            </p:cNvPr>
            <p:cNvSpPr/>
            <p:nvPr/>
          </p:nvSpPr>
          <p:spPr>
            <a:xfrm>
              <a:off x="7813094" y="2490187"/>
              <a:ext cx="79864" cy="49992"/>
            </a:xfrm>
            <a:custGeom>
              <a:avLst/>
              <a:gdLst>
                <a:gd name="connsiteX0" fmla="*/ 1288 w 79864"/>
                <a:gd name="connsiteY0" fmla="*/ 48704 h 49992"/>
                <a:gd name="connsiteX1" fmla="*/ 56678 w 79864"/>
                <a:gd name="connsiteY1" fmla="*/ 38399 h 49992"/>
                <a:gd name="connsiteX2" fmla="*/ 79865 w 79864"/>
                <a:gd name="connsiteY2" fmla="*/ 3619 h 49992"/>
                <a:gd name="connsiteX3" fmla="*/ 37356 w 79864"/>
                <a:gd name="connsiteY3" fmla="*/ 7483 h 49992"/>
                <a:gd name="connsiteX4" fmla="*/ 0 w 79864"/>
                <a:gd name="connsiteY4" fmla="*/ 49992 h 49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64" h="49992">
                  <a:moveTo>
                    <a:pt x="1288" y="48704"/>
                  </a:moveTo>
                  <a:cubicBezTo>
                    <a:pt x="1288" y="48704"/>
                    <a:pt x="32204" y="51280"/>
                    <a:pt x="56678" y="38399"/>
                  </a:cubicBezTo>
                  <a:cubicBezTo>
                    <a:pt x="79865" y="24229"/>
                    <a:pt x="79865" y="3619"/>
                    <a:pt x="79865" y="3619"/>
                  </a:cubicBezTo>
                  <a:cubicBezTo>
                    <a:pt x="79865" y="3619"/>
                    <a:pt x="61831" y="-6686"/>
                    <a:pt x="37356" y="7483"/>
                  </a:cubicBezTo>
                  <a:cubicBezTo>
                    <a:pt x="14170" y="21653"/>
                    <a:pt x="0" y="49992"/>
                    <a:pt x="0" y="49992"/>
                  </a:cubicBezTo>
                  <a:close/>
                </a:path>
              </a:pathLst>
            </a:custGeom>
            <a:solidFill>
              <a:srgbClr val="644E40"/>
            </a:solidFill>
            <a:ln w="128588"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42FEF414-9C62-6D54-0C1E-1BC9CD50FB26}"/>
                </a:ext>
              </a:extLst>
            </p:cNvPr>
            <p:cNvSpPr/>
            <p:nvPr/>
          </p:nvSpPr>
          <p:spPr>
            <a:xfrm>
              <a:off x="7800212" y="2384313"/>
              <a:ext cx="52813" cy="130102"/>
            </a:xfrm>
            <a:custGeom>
              <a:avLst/>
              <a:gdLst>
                <a:gd name="connsiteX0" fmla="*/ 10305 w 52813"/>
                <a:gd name="connsiteY0" fmla="*/ 45085 h 130102"/>
                <a:gd name="connsiteX1" fmla="*/ 0 w 52813"/>
                <a:gd name="connsiteY1" fmla="*/ 103052 h 130102"/>
                <a:gd name="connsiteX2" fmla="*/ 2576 w 52813"/>
                <a:gd name="connsiteY2" fmla="*/ 130103 h 130102"/>
                <a:gd name="connsiteX3" fmla="*/ 16746 w 52813"/>
                <a:gd name="connsiteY3" fmla="*/ 108204 h 130102"/>
                <a:gd name="connsiteX4" fmla="*/ 42509 w 52813"/>
                <a:gd name="connsiteY4" fmla="*/ 59255 h 130102"/>
                <a:gd name="connsiteX5" fmla="*/ 52814 w 52813"/>
                <a:gd name="connsiteY5" fmla="*/ 15458 h 130102"/>
                <a:gd name="connsiteX6" fmla="*/ 51526 w 52813"/>
                <a:gd name="connsiteY6" fmla="*/ 0 h 130102"/>
                <a:gd name="connsiteX7" fmla="*/ 37356 w 52813"/>
                <a:gd name="connsiteY7" fmla="*/ 7729 h 130102"/>
                <a:gd name="connsiteX8" fmla="*/ 9017 w 52813"/>
                <a:gd name="connsiteY8" fmla="*/ 46373 h 1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13" h="130102">
                  <a:moveTo>
                    <a:pt x="10305" y="45085"/>
                  </a:moveTo>
                  <a:cubicBezTo>
                    <a:pt x="1288" y="65695"/>
                    <a:pt x="0" y="87594"/>
                    <a:pt x="0" y="103052"/>
                  </a:cubicBezTo>
                  <a:cubicBezTo>
                    <a:pt x="0" y="119798"/>
                    <a:pt x="2576" y="130103"/>
                    <a:pt x="2576" y="130103"/>
                  </a:cubicBezTo>
                  <a:cubicBezTo>
                    <a:pt x="2576" y="130103"/>
                    <a:pt x="9017" y="121086"/>
                    <a:pt x="16746" y="108204"/>
                  </a:cubicBezTo>
                  <a:cubicBezTo>
                    <a:pt x="24475" y="95323"/>
                    <a:pt x="34780" y="77289"/>
                    <a:pt x="42509" y="59255"/>
                  </a:cubicBezTo>
                  <a:cubicBezTo>
                    <a:pt x="50238" y="39932"/>
                    <a:pt x="52814" y="25763"/>
                    <a:pt x="52814" y="15458"/>
                  </a:cubicBezTo>
                  <a:cubicBezTo>
                    <a:pt x="52814" y="5153"/>
                    <a:pt x="51526" y="0"/>
                    <a:pt x="51526" y="0"/>
                  </a:cubicBezTo>
                  <a:cubicBezTo>
                    <a:pt x="51526" y="0"/>
                    <a:pt x="45085" y="0"/>
                    <a:pt x="37356" y="7729"/>
                  </a:cubicBezTo>
                  <a:cubicBezTo>
                    <a:pt x="28339" y="14170"/>
                    <a:pt x="18034" y="25763"/>
                    <a:pt x="9017" y="46373"/>
                  </a:cubicBezTo>
                  <a:close/>
                </a:path>
              </a:pathLst>
            </a:custGeom>
            <a:solidFill>
              <a:srgbClr val="644E40"/>
            </a:solidFill>
            <a:ln w="128588"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60D500DA-C11B-D0BF-C243-E9E3BA049B46}"/>
                </a:ext>
              </a:extLst>
            </p:cNvPr>
            <p:cNvSpPr/>
            <p:nvPr/>
          </p:nvSpPr>
          <p:spPr>
            <a:xfrm>
              <a:off x="7760081" y="2876186"/>
              <a:ext cx="9860" cy="9073"/>
            </a:xfrm>
            <a:custGeom>
              <a:avLst/>
              <a:gdLst>
                <a:gd name="connsiteX0" fmla="*/ 1487 w 9860"/>
                <a:gd name="connsiteY0" fmla="*/ 7928 h 9073"/>
                <a:gd name="connsiteX1" fmla="*/ 7928 w 9860"/>
                <a:gd name="connsiteY1" fmla="*/ 7928 h 9073"/>
                <a:gd name="connsiteX2" fmla="*/ 7928 w 9860"/>
                <a:gd name="connsiteY2" fmla="*/ 1487 h 9073"/>
                <a:gd name="connsiteX3" fmla="*/ 1487 w 9860"/>
                <a:gd name="connsiteY3" fmla="*/ 1487 h 9073"/>
                <a:gd name="connsiteX4" fmla="*/ 1487 w 9860"/>
                <a:gd name="connsiteY4" fmla="*/ 7928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0" h="9073">
                  <a:moveTo>
                    <a:pt x="1487" y="7928"/>
                  </a:moveTo>
                  <a:cubicBezTo>
                    <a:pt x="1487" y="7928"/>
                    <a:pt x="6640" y="10504"/>
                    <a:pt x="7928" y="7928"/>
                  </a:cubicBezTo>
                  <a:cubicBezTo>
                    <a:pt x="10504" y="6640"/>
                    <a:pt x="10504" y="2776"/>
                    <a:pt x="7928" y="1487"/>
                  </a:cubicBezTo>
                  <a:cubicBezTo>
                    <a:pt x="6640" y="199"/>
                    <a:pt x="2776" y="-1089"/>
                    <a:pt x="1487" y="1487"/>
                  </a:cubicBezTo>
                  <a:cubicBezTo>
                    <a:pt x="199" y="2776"/>
                    <a:pt x="-1089" y="6640"/>
                    <a:pt x="1487" y="7928"/>
                  </a:cubicBezTo>
                  <a:close/>
                </a:path>
              </a:pathLst>
            </a:custGeom>
            <a:solidFill>
              <a:srgbClr val="644E40"/>
            </a:solidFill>
            <a:ln w="128588"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5720B4C5-F4FB-6255-1608-AA6C1ACAB1D6}"/>
                </a:ext>
              </a:extLst>
            </p:cNvPr>
            <p:cNvSpPr/>
            <p:nvPr/>
          </p:nvSpPr>
          <p:spPr>
            <a:xfrm>
              <a:off x="7732966" y="2892625"/>
              <a:ext cx="11073" cy="11315"/>
            </a:xfrm>
            <a:custGeom>
              <a:avLst/>
              <a:gdLst>
                <a:gd name="connsiteX0" fmla="*/ 2839 w 11073"/>
                <a:gd name="connsiteY0" fmla="*/ 1794 h 11315"/>
                <a:gd name="connsiteX1" fmla="*/ 263 w 11073"/>
                <a:gd name="connsiteY1" fmla="*/ 8234 h 11315"/>
                <a:gd name="connsiteX2" fmla="*/ 7992 w 11073"/>
                <a:gd name="connsiteY2" fmla="*/ 10811 h 11315"/>
                <a:gd name="connsiteX3" fmla="*/ 10568 w 11073"/>
                <a:gd name="connsiteY3" fmla="*/ 3082 h 11315"/>
                <a:gd name="connsiteX4" fmla="*/ 4127 w 11073"/>
                <a:gd name="connsiteY4" fmla="*/ 505 h 1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3" h="11315">
                  <a:moveTo>
                    <a:pt x="2839" y="1794"/>
                  </a:moveTo>
                  <a:cubicBezTo>
                    <a:pt x="2839" y="1794"/>
                    <a:pt x="-1025" y="5658"/>
                    <a:pt x="263" y="8234"/>
                  </a:cubicBezTo>
                  <a:cubicBezTo>
                    <a:pt x="263" y="10811"/>
                    <a:pt x="4127" y="12099"/>
                    <a:pt x="7992" y="10811"/>
                  </a:cubicBezTo>
                  <a:cubicBezTo>
                    <a:pt x="10568" y="9522"/>
                    <a:pt x="11856" y="5658"/>
                    <a:pt x="10568" y="3082"/>
                  </a:cubicBezTo>
                  <a:cubicBezTo>
                    <a:pt x="9280" y="505"/>
                    <a:pt x="5416" y="-783"/>
                    <a:pt x="4127" y="505"/>
                  </a:cubicBezTo>
                  <a:close/>
                </a:path>
              </a:pathLst>
            </a:custGeom>
            <a:solidFill>
              <a:srgbClr val="644E40"/>
            </a:solidFill>
            <a:ln w="128588"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EC9996EB-8DAA-3418-238A-B743DAC1C05E}"/>
                </a:ext>
              </a:extLst>
            </p:cNvPr>
            <p:cNvSpPr/>
            <p:nvPr/>
          </p:nvSpPr>
          <p:spPr>
            <a:xfrm>
              <a:off x="7703259" y="2905670"/>
              <a:ext cx="10854" cy="10990"/>
            </a:xfrm>
            <a:custGeom>
              <a:avLst/>
              <a:gdLst>
                <a:gd name="connsiteX0" fmla="*/ 6783 w 10854"/>
                <a:gd name="connsiteY0" fmla="*/ 10648 h 10990"/>
                <a:gd name="connsiteX1" fmla="*/ 10648 w 10854"/>
                <a:gd name="connsiteY1" fmla="*/ 4207 h 10990"/>
                <a:gd name="connsiteX2" fmla="*/ 4207 w 10854"/>
                <a:gd name="connsiteY2" fmla="*/ 343 h 10990"/>
                <a:gd name="connsiteX3" fmla="*/ 343 w 10854"/>
                <a:gd name="connsiteY3" fmla="*/ 6783 h 10990"/>
                <a:gd name="connsiteX4" fmla="*/ 6783 w 10854"/>
                <a:gd name="connsiteY4" fmla="*/ 10648 h 1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 h="10990">
                  <a:moveTo>
                    <a:pt x="6783" y="10648"/>
                  </a:moveTo>
                  <a:cubicBezTo>
                    <a:pt x="6783" y="10648"/>
                    <a:pt x="11936" y="6783"/>
                    <a:pt x="10648" y="4207"/>
                  </a:cubicBezTo>
                  <a:cubicBezTo>
                    <a:pt x="10648" y="1631"/>
                    <a:pt x="6783" y="-945"/>
                    <a:pt x="4207" y="343"/>
                  </a:cubicBezTo>
                  <a:cubicBezTo>
                    <a:pt x="1631" y="343"/>
                    <a:pt x="-946" y="4207"/>
                    <a:pt x="343" y="6783"/>
                  </a:cubicBezTo>
                  <a:cubicBezTo>
                    <a:pt x="343" y="9360"/>
                    <a:pt x="4207" y="11936"/>
                    <a:pt x="6783" y="10648"/>
                  </a:cubicBezTo>
                  <a:close/>
                </a:path>
              </a:pathLst>
            </a:custGeom>
            <a:solidFill>
              <a:srgbClr val="644E40"/>
            </a:solidFill>
            <a:ln w="128588"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6349EA8-31D3-8C67-53D4-54BBEAF4D19C}"/>
                </a:ext>
              </a:extLst>
            </p:cNvPr>
            <p:cNvSpPr/>
            <p:nvPr/>
          </p:nvSpPr>
          <p:spPr>
            <a:xfrm>
              <a:off x="7670110" y="2908588"/>
              <a:ext cx="12881" cy="12881"/>
            </a:xfrm>
            <a:custGeom>
              <a:avLst/>
              <a:gdLst>
                <a:gd name="connsiteX0" fmla="*/ 12881 w 12881"/>
                <a:gd name="connsiteY0" fmla="*/ 6441 h 12881"/>
                <a:gd name="connsiteX1" fmla="*/ 6441 w 12881"/>
                <a:gd name="connsiteY1" fmla="*/ 0 h 12881"/>
                <a:gd name="connsiteX2" fmla="*/ 0 w 12881"/>
                <a:gd name="connsiteY2" fmla="*/ 6441 h 12881"/>
                <a:gd name="connsiteX3" fmla="*/ 6441 w 12881"/>
                <a:gd name="connsiteY3" fmla="*/ 12882 h 12881"/>
                <a:gd name="connsiteX4" fmla="*/ 12881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12881" y="6441"/>
                  </a:moveTo>
                  <a:cubicBezTo>
                    <a:pt x="12881" y="6441"/>
                    <a:pt x="10305" y="0"/>
                    <a:pt x="6441" y="0"/>
                  </a:cubicBezTo>
                  <a:cubicBezTo>
                    <a:pt x="3865" y="0"/>
                    <a:pt x="0" y="2576"/>
                    <a:pt x="0" y="6441"/>
                  </a:cubicBezTo>
                  <a:cubicBezTo>
                    <a:pt x="0" y="10305"/>
                    <a:pt x="2576" y="12882"/>
                    <a:pt x="6441" y="12882"/>
                  </a:cubicBezTo>
                  <a:cubicBezTo>
                    <a:pt x="10305" y="12882"/>
                    <a:pt x="12881" y="10305"/>
                    <a:pt x="12881" y="6441"/>
                  </a:cubicBezTo>
                  <a:close/>
                </a:path>
              </a:pathLst>
            </a:custGeom>
            <a:solidFill>
              <a:srgbClr val="644E40"/>
            </a:solidFill>
            <a:ln w="128588"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B5D866AB-4190-6A78-64EB-3D8DE2949EFE}"/>
                </a:ext>
              </a:extLst>
            </p:cNvPr>
            <p:cNvSpPr/>
            <p:nvPr/>
          </p:nvSpPr>
          <p:spPr>
            <a:xfrm>
              <a:off x="7639195" y="2906012"/>
              <a:ext cx="12881" cy="12881"/>
            </a:xfrm>
            <a:custGeom>
              <a:avLst/>
              <a:gdLst>
                <a:gd name="connsiteX0" fmla="*/ 12881 w 12881"/>
                <a:gd name="connsiteY0" fmla="*/ 7729 h 12881"/>
                <a:gd name="connsiteX1" fmla="*/ 7729 w 12881"/>
                <a:gd name="connsiteY1" fmla="*/ 0 h 12881"/>
                <a:gd name="connsiteX2" fmla="*/ 0 w 12881"/>
                <a:gd name="connsiteY2" fmla="*/ 5153 h 12881"/>
                <a:gd name="connsiteX3" fmla="*/ 5153 w 12881"/>
                <a:gd name="connsiteY3" fmla="*/ 12882 h 12881"/>
                <a:gd name="connsiteX4" fmla="*/ 12881 w 12881"/>
                <a:gd name="connsiteY4" fmla="*/ 7729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12881" y="7729"/>
                  </a:moveTo>
                  <a:cubicBezTo>
                    <a:pt x="12881" y="7729"/>
                    <a:pt x="11593" y="1288"/>
                    <a:pt x="7729" y="0"/>
                  </a:cubicBezTo>
                  <a:cubicBezTo>
                    <a:pt x="3865" y="0"/>
                    <a:pt x="1288" y="1288"/>
                    <a:pt x="0" y="5153"/>
                  </a:cubicBezTo>
                  <a:cubicBezTo>
                    <a:pt x="0" y="9017"/>
                    <a:pt x="0" y="12882"/>
                    <a:pt x="5153" y="12882"/>
                  </a:cubicBezTo>
                  <a:cubicBezTo>
                    <a:pt x="9017" y="12882"/>
                    <a:pt x="12881" y="11593"/>
                    <a:pt x="12881" y="7729"/>
                  </a:cubicBezTo>
                  <a:close/>
                </a:path>
              </a:pathLst>
            </a:custGeom>
            <a:solidFill>
              <a:srgbClr val="644E40"/>
            </a:solidFill>
            <a:ln w="128588"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D2AB5DDD-D4E3-0590-85A2-ACC3FE323838}"/>
                </a:ext>
              </a:extLst>
            </p:cNvPr>
            <p:cNvSpPr/>
            <p:nvPr/>
          </p:nvSpPr>
          <p:spPr>
            <a:xfrm>
              <a:off x="7608500" y="2894419"/>
              <a:ext cx="14453" cy="13918"/>
            </a:xfrm>
            <a:custGeom>
              <a:avLst/>
              <a:gdLst>
                <a:gd name="connsiteX0" fmla="*/ 10084 w 14453"/>
                <a:gd name="connsiteY0" fmla="*/ 0 h 13918"/>
                <a:gd name="connsiteX1" fmla="*/ 1067 w 14453"/>
                <a:gd name="connsiteY1" fmla="*/ 2576 h 13918"/>
                <a:gd name="connsiteX2" fmla="*/ 3644 w 14453"/>
                <a:gd name="connsiteY2" fmla="*/ 12881 h 13918"/>
                <a:gd name="connsiteX3" fmla="*/ 13949 w 14453"/>
                <a:gd name="connsiteY3" fmla="*/ 9017 h 13918"/>
                <a:gd name="connsiteX4" fmla="*/ 11372 w 14453"/>
                <a:gd name="connsiteY4" fmla="*/ 0 h 1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3" h="13918">
                  <a:moveTo>
                    <a:pt x="10084" y="0"/>
                  </a:moveTo>
                  <a:cubicBezTo>
                    <a:pt x="10084" y="0"/>
                    <a:pt x="2355" y="0"/>
                    <a:pt x="1067" y="2576"/>
                  </a:cubicBezTo>
                  <a:cubicBezTo>
                    <a:pt x="-1509" y="6441"/>
                    <a:pt x="1067" y="10305"/>
                    <a:pt x="3644" y="12881"/>
                  </a:cubicBezTo>
                  <a:cubicBezTo>
                    <a:pt x="7508" y="15458"/>
                    <a:pt x="11372" y="12881"/>
                    <a:pt x="13949" y="9017"/>
                  </a:cubicBezTo>
                  <a:cubicBezTo>
                    <a:pt x="15237" y="5153"/>
                    <a:pt x="13949" y="1288"/>
                    <a:pt x="11372" y="0"/>
                  </a:cubicBezTo>
                  <a:close/>
                </a:path>
              </a:pathLst>
            </a:custGeom>
            <a:solidFill>
              <a:srgbClr val="644E40"/>
            </a:solidFill>
            <a:ln w="128588"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6581B8F0-58A9-547E-0D29-ADEE5BE634ED}"/>
                </a:ext>
              </a:extLst>
            </p:cNvPr>
            <p:cNvSpPr/>
            <p:nvPr/>
          </p:nvSpPr>
          <p:spPr>
            <a:xfrm>
              <a:off x="7583160" y="2875741"/>
              <a:ext cx="13382" cy="14169"/>
            </a:xfrm>
            <a:custGeom>
              <a:avLst/>
              <a:gdLst>
                <a:gd name="connsiteX0" fmla="*/ 12237 w 13382"/>
                <a:gd name="connsiteY0" fmla="*/ 12237 h 14169"/>
                <a:gd name="connsiteX1" fmla="*/ 12237 w 13382"/>
                <a:gd name="connsiteY1" fmla="*/ 1932 h 14169"/>
                <a:gd name="connsiteX2" fmla="*/ 1932 w 13382"/>
                <a:gd name="connsiteY2" fmla="*/ 1932 h 14169"/>
                <a:gd name="connsiteX3" fmla="*/ 1932 w 13382"/>
                <a:gd name="connsiteY3" fmla="*/ 12237 h 14169"/>
                <a:gd name="connsiteX4" fmla="*/ 12237 w 13382"/>
                <a:gd name="connsiteY4" fmla="*/ 12237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2237" y="12237"/>
                  </a:moveTo>
                  <a:cubicBezTo>
                    <a:pt x="12237" y="12237"/>
                    <a:pt x="14814" y="4508"/>
                    <a:pt x="12237" y="1932"/>
                  </a:cubicBezTo>
                  <a:cubicBezTo>
                    <a:pt x="9661" y="-644"/>
                    <a:pt x="4508" y="-644"/>
                    <a:pt x="1932" y="1932"/>
                  </a:cubicBezTo>
                  <a:cubicBezTo>
                    <a:pt x="-644" y="4508"/>
                    <a:pt x="-644" y="9661"/>
                    <a:pt x="1932" y="12237"/>
                  </a:cubicBezTo>
                  <a:cubicBezTo>
                    <a:pt x="5797" y="14814"/>
                    <a:pt x="9661" y="14814"/>
                    <a:pt x="12237" y="12237"/>
                  </a:cubicBezTo>
                  <a:close/>
                </a:path>
              </a:pathLst>
            </a:custGeom>
            <a:solidFill>
              <a:srgbClr val="644E40"/>
            </a:solidFill>
            <a:ln w="128588"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102E1D7C-C32C-B660-AF22-B920D6BC2364}"/>
                </a:ext>
              </a:extLst>
            </p:cNvPr>
            <p:cNvSpPr/>
            <p:nvPr/>
          </p:nvSpPr>
          <p:spPr>
            <a:xfrm>
              <a:off x="7559008" y="2854057"/>
              <a:ext cx="17389" cy="16209"/>
            </a:xfrm>
            <a:custGeom>
              <a:avLst/>
              <a:gdLst>
                <a:gd name="connsiteX0" fmla="*/ 14492 w 17389"/>
                <a:gd name="connsiteY0" fmla="*/ 1718 h 16209"/>
                <a:gd name="connsiteX1" fmla="*/ 2898 w 17389"/>
                <a:gd name="connsiteY1" fmla="*/ 1718 h 16209"/>
                <a:gd name="connsiteX2" fmla="*/ 2898 w 17389"/>
                <a:gd name="connsiteY2" fmla="*/ 13311 h 16209"/>
                <a:gd name="connsiteX3" fmla="*/ 14492 w 17389"/>
                <a:gd name="connsiteY3" fmla="*/ 13311 h 16209"/>
                <a:gd name="connsiteX4" fmla="*/ 14492 w 17389"/>
                <a:gd name="connsiteY4" fmla="*/ 1718 h 16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9" h="16209">
                  <a:moveTo>
                    <a:pt x="14492" y="1718"/>
                  </a:moveTo>
                  <a:cubicBezTo>
                    <a:pt x="14492" y="1718"/>
                    <a:pt x="6763" y="-2147"/>
                    <a:pt x="2898" y="1718"/>
                  </a:cubicBezTo>
                  <a:cubicBezTo>
                    <a:pt x="-966" y="4294"/>
                    <a:pt x="-966" y="9446"/>
                    <a:pt x="2898" y="13311"/>
                  </a:cubicBezTo>
                  <a:cubicBezTo>
                    <a:pt x="5475" y="17175"/>
                    <a:pt x="10627" y="17175"/>
                    <a:pt x="14492" y="13311"/>
                  </a:cubicBezTo>
                  <a:cubicBezTo>
                    <a:pt x="18356" y="10734"/>
                    <a:pt x="18356" y="5582"/>
                    <a:pt x="14492" y="1718"/>
                  </a:cubicBezTo>
                  <a:close/>
                </a:path>
              </a:pathLst>
            </a:custGeom>
            <a:solidFill>
              <a:srgbClr val="644E40"/>
            </a:solidFill>
            <a:ln w="128588"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1E337819-8E6E-F0F1-E19B-55F57AD02DAC}"/>
                </a:ext>
              </a:extLst>
            </p:cNvPr>
            <p:cNvSpPr/>
            <p:nvPr/>
          </p:nvSpPr>
          <p:spPr>
            <a:xfrm>
              <a:off x="7539955" y="2826714"/>
              <a:ext cx="16850" cy="16231"/>
            </a:xfrm>
            <a:custGeom>
              <a:avLst/>
              <a:gdLst>
                <a:gd name="connsiteX0" fmla="*/ 15510 w 16850"/>
                <a:gd name="connsiteY0" fmla="*/ 3298 h 16231"/>
                <a:gd name="connsiteX1" fmla="*/ 3917 w 16850"/>
                <a:gd name="connsiteY1" fmla="*/ 721 h 16231"/>
                <a:gd name="connsiteX2" fmla="*/ 1340 w 16850"/>
                <a:gd name="connsiteY2" fmla="*/ 12315 h 16231"/>
                <a:gd name="connsiteX3" fmla="*/ 12934 w 16850"/>
                <a:gd name="connsiteY3" fmla="*/ 14891 h 16231"/>
                <a:gd name="connsiteX4" fmla="*/ 15510 w 16850"/>
                <a:gd name="connsiteY4" fmla="*/ 3298 h 1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0" h="16231">
                  <a:moveTo>
                    <a:pt x="15510" y="3298"/>
                  </a:moveTo>
                  <a:cubicBezTo>
                    <a:pt x="15510" y="3298"/>
                    <a:pt x="7781" y="-1855"/>
                    <a:pt x="3917" y="721"/>
                  </a:cubicBezTo>
                  <a:cubicBezTo>
                    <a:pt x="52" y="3298"/>
                    <a:pt x="-1236" y="8450"/>
                    <a:pt x="1340" y="12315"/>
                  </a:cubicBezTo>
                  <a:cubicBezTo>
                    <a:pt x="3917" y="16179"/>
                    <a:pt x="9069" y="17467"/>
                    <a:pt x="12934" y="14891"/>
                  </a:cubicBezTo>
                  <a:cubicBezTo>
                    <a:pt x="16798" y="12315"/>
                    <a:pt x="18086" y="7162"/>
                    <a:pt x="15510" y="3298"/>
                  </a:cubicBezTo>
                  <a:close/>
                </a:path>
              </a:pathLst>
            </a:custGeom>
            <a:solidFill>
              <a:srgbClr val="644E40"/>
            </a:solidFill>
            <a:ln w="128588"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769F2A6-8DC5-64CB-07ED-4C2FCFC963CB}"/>
                </a:ext>
              </a:extLst>
            </p:cNvPr>
            <p:cNvSpPr/>
            <p:nvPr/>
          </p:nvSpPr>
          <p:spPr>
            <a:xfrm>
              <a:off x="7524827" y="2797638"/>
              <a:ext cx="18091" cy="17380"/>
            </a:xfrm>
            <a:custGeom>
              <a:avLst/>
              <a:gdLst>
                <a:gd name="connsiteX0" fmla="*/ 17756 w 18091"/>
                <a:gd name="connsiteY0" fmla="*/ 5323 h 17380"/>
                <a:gd name="connsiteX1" fmla="*/ 6163 w 18091"/>
                <a:gd name="connsiteY1" fmla="*/ 170 h 17380"/>
                <a:gd name="connsiteX2" fmla="*/ 1011 w 18091"/>
                <a:gd name="connsiteY2" fmla="*/ 11764 h 17380"/>
                <a:gd name="connsiteX3" fmla="*/ 12604 w 18091"/>
                <a:gd name="connsiteY3" fmla="*/ 16916 h 17380"/>
                <a:gd name="connsiteX4" fmla="*/ 17756 w 18091"/>
                <a:gd name="connsiteY4" fmla="*/ 5323 h 17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1" h="17380">
                  <a:moveTo>
                    <a:pt x="17756" y="5323"/>
                  </a:moveTo>
                  <a:cubicBezTo>
                    <a:pt x="17756" y="5323"/>
                    <a:pt x="11316" y="-1118"/>
                    <a:pt x="6163" y="170"/>
                  </a:cubicBezTo>
                  <a:cubicBezTo>
                    <a:pt x="1011" y="1458"/>
                    <a:pt x="-1566" y="6611"/>
                    <a:pt x="1011" y="11764"/>
                  </a:cubicBezTo>
                  <a:cubicBezTo>
                    <a:pt x="3587" y="16916"/>
                    <a:pt x="8740" y="18204"/>
                    <a:pt x="12604" y="16916"/>
                  </a:cubicBezTo>
                  <a:cubicBezTo>
                    <a:pt x="16468" y="14340"/>
                    <a:pt x="19045" y="9187"/>
                    <a:pt x="17756" y="5323"/>
                  </a:cubicBezTo>
                  <a:close/>
                </a:path>
              </a:pathLst>
            </a:custGeom>
            <a:solidFill>
              <a:srgbClr val="644E40"/>
            </a:solidFill>
            <a:ln w="128588"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DB289759-9839-D80F-6618-BDE9A91B2A33}"/>
                </a:ext>
              </a:extLst>
            </p:cNvPr>
            <p:cNvSpPr/>
            <p:nvPr/>
          </p:nvSpPr>
          <p:spPr>
            <a:xfrm>
              <a:off x="7514713" y="2766748"/>
              <a:ext cx="19182" cy="18507"/>
            </a:xfrm>
            <a:custGeom>
              <a:avLst/>
              <a:gdLst>
                <a:gd name="connsiteX0" fmla="*/ 18854 w 19182"/>
                <a:gd name="connsiteY0" fmla="*/ 6586 h 18507"/>
                <a:gd name="connsiteX1" fmla="*/ 7261 w 19182"/>
                <a:gd name="connsiteY1" fmla="*/ 145 h 18507"/>
                <a:gd name="connsiteX2" fmla="*/ 820 w 19182"/>
                <a:gd name="connsiteY2" fmla="*/ 11738 h 18507"/>
                <a:gd name="connsiteX3" fmla="*/ 12413 w 19182"/>
                <a:gd name="connsiteY3" fmla="*/ 18179 h 18507"/>
                <a:gd name="connsiteX4" fmla="*/ 18854 w 19182"/>
                <a:gd name="connsiteY4" fmla="*/ 6586 h 1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2" h="18507">
                  <a:moveTo>
                    <a:pt x="18854" y="6586"/>
                  </a:moveTo>
                  <a:cubicBezTo>
                    <a:pt x="18854" y="6586"/>
                    <a:pt x="12413" y="-1143"/>
                    <a:pt x="7261" y="145"/>
                  </a:cubicBezTo>
                  <a:cubicBezTo>
                    <a:pt x="2108" y="145"/>
                    <a:pt x="-1756" y="6586"/>
                    <a:pt x="820" y="11738"/>
                  </a:cubicBezTo>
                  <a:cubicBezTo>
                    <a:pt x="2108" y="16891"/>
                    <a:pt x="7261" y="19467"/>
                    <a:pt x="12413" y="18179"/>
                  </a:cubicBezTo>
                  <a:cubicBezTo>
                    <a:pt x="17566" y="16891"/>
                    <a:pt x="20142" y="11738"/>
                    <a:pt x="18854" y="6586"/>
                  </a:cubicBezTo>
                  <a:close/>
                </a:path>
              </a:pathLst>
            </a:custGeom>
            <a:solidFill>
              <a:srgbClr val="644E40"/>
            </a:solidFill>
            <a:ln w="128588"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4528BB23-7E3D-4992-FA01-F5BBA15E6672}"/>
                </a:ext>
              </a:extLst>
            </p:cNvPr>
            <p:cNvSpPr/>
            <p:nvPr/>
          </p:nvSpPr>
          <p:spPr>
            <a:xfrm>
              <a:off x="7509092" y="2733401"/>
              <a:ext cx="20610" cy="20610"/>
            </a:xfrm>
            <a:custGeom>
              <a:avLst/>
              <a:gdLst>
                <a:gd name="connsiteX0" fmla="*/ 19322 w 20610"/>
                <a:gd name="connsiteY0" fmla="*/ 9017 h 20610"/>
                <a:gd name="connsiteX1" fmla="*/ 9017 w 20610"/>
                <a:gd name="connsiteY1" fmla="*/ 0 h 20610"/>
                <a:gd name="connsiteX2" fmla="*/ 0 w 20610"/>
                <a:gd name="connsiteY2" fmla="*/ 11593 h 20610"/>
                <a:gd name="connsiteX3" fmla="*/ 11593 w 20610"/>
                <a:gd name="connsiteY3" fmla="*/ 20610 h 20610"/>
                <a:gd name="connsiteX4" fmla="*/ 20610 w 20610"/>
                <a:gd name="connsiteY4" fmla="*/ 9017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9322" y="9017"/>
                  </a:moveTo>
                  <a:cubicBezTo>
                    <a:pt x="19322" y="9017"/>
                    <a:pt x="14170" y="0"/>
                    <a:pt x="9017" y="0"/>
                  </a:cubicBezTo>
                  <a:cubicBezTo>
                    <a:pt x="3865" y="0"/>
                    <a:pt x="0" y="5153"/>
                    <a:pt x="0" y="11593"/>
                  </a:cubicBezTo>
                  <a:cubicBezTo>
                    <a:pt x="0" y="16746"/>
                    <a:pt x="6441" y="20610"/>
                    <a:pt x="11593" y="20610"/>
                  </a:cubicBezTo>
                  <a:cubicBezTo>
                    <a:pt x="16746" y="20610"/>
                    <a:pt x="20610" y="14170"/>
                    <a:pt x="20610" y="9017"/>
                  </a:cubicBezTo>
                  <a:close/>
                </a:path>
              </a:pathLst>
            </a:custGeom>
            <a:solidFill>
              <a:srgbClr val="644E40"/>
            </a:solidFill>
            <a:ln w="128588"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1DFA4867-CFE7-BFCA-1211-020D76C13EB2}"/>
                </a:ext>
              </a:extLst>
            </p:cNvPr>
            <p:cNvSpPr/>
            <p:nvPr/>
          </p:nvSpPr>
          <p:spPr>
            <a:xfrm>
              <a:off x="7712619" y="2497670"/>
              <a:ext cx="10305" cy="10305"/>
            </a:xfrm>
            <a:custGeom>
              <a:avLst/>
              <a:gdLst>
                <a:gd name="connsiteX0" fmla="*/ 5153 w 10305"/>
                <a:gd name="connsiteY0" fmla="*/ 10305 h 10305"/>
                <a:gd name="connsiteX1" fmla="*/ 10305 w 10305"/>
                <a:gd name="connsiteY1" fmla="*/ 5153 h 10305"/>
                <a:gd name="connsiteX2" fmla="*/ 5153 w 10305"/>
                <a:gd name="connsiteY2" fmla="*/ 0 h 10305"/>
                <a:gd name="connsiteX3" fmla="*/ 0 w 10305"/>
                <a:gd name="connsiteY3" fmla="*/ 5153 h 10305"/>
                <a:gd name="connsiteX4" fmla="*/ 5153 w 10305"/>
                <a:gd name="connsiteY4" fmla="*/ 10305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10305"/>
                  </a:moveTo>
                  <a:cubicBezTo>
                    <a:pt x="5153" y="10305"/>
                    <a:pt x="10305" y="7729"/>
                    <a:pt x="10305" y="5153"/>
                  </a:cubicBezTo>
                  <a:cubicBezTo>
                    <a:pt x="10305" y="2576"/>
                    <a:pt x="7729" y="0"/>
                    <a:pt x="5153" y="0"/>
                  </a:cubicBezTo>
                  <a:cubicBezTo>
                    <a:pt x="2576"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BF418F3F-5C77-38B6-59AE-68A9B12BDFA5}"/>
                </a:ext>
              </a:extLst>
            </p:cNvPr>
            <p:cNvSpPr/>
            <p:nvPr/>
          </p:nvSpPr>
          <p:spPr>
            <a:xfrm>
              <a:off x="7680073" y="2501328"/>
              <a:ext cx="10990" cy="10854"/>
            </a:xfrm>
            <a:custGeom>
              <a:avLst/>
              <a:gdLst>
                <a:gd name="connsiteX0" fmla="*/ 10648 w 10990"/>
                <a:gd name="connsiteY0" fmla="*/ 4071 h 10854"/>
                <a:gd name="connsiteX1" fmla="*/ 4207 w 10990"/>
                <a:gd name="connsiteY1" fmla="*/ 207 h 10854"/>
                <a:gd name="connsiteX2" fmla="*/ 343 w 10990"/>
                <a:gd name="connsiteY2" fmla="*/ 6648 h 10854"/>
                <a:gd name="connsiteX3" fmla="*/ 6783 w 10990"/>
                <a:gd name="connsiteY3" fmla="*/ 10512 h 10854"/>
                <a:gd name="connsiteX4" fmla="*/ 10648 w 10990"/>
                <a:gd name="connsiteY4" fmla="*/ 4071 h 1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0" h="10854">
                  <a:moveTo>
                    <a:pt x="10648" y="4071"/>
                  </a:moveTo>
                  <a:cubicBezTo>
                    <a:pt x="10648" y="4071"/>
                    <a:pt x="8072" y="-1081"/>
                    <a:pt x="4207" y="207"/>
                  </a:cubicBezTo>
                  <a:cubicBezTo>
                    <a:pt x="1631" y="207"/>
                    <a:pt x="-945" y="4071"/>
                    <a:pt x="343" y="6648"/>
                  </a:cubicBezTo>
                  <a:cubicBezTo>
                    <a:pt x="343" y="9224"/>
                    <a:pt x="4207" y="11800"/>
                    <a:pt x="6783" y="10512"/>
                  </a:cubicBezTo>
                  <a:cubicBezTo>
                    <a:pt x="9360" y="10512"/>
                    <a:pt x="11936" y="7936"/>
                    <a:pt x="10648" y="4071"/>
                  </a:cubicBezTo>
                  <a:close/>
                </a:path>
              </a:pathLst>
            </a:custGeom>
            <a:solidFill>
              <a:srgbClr val="644E40"/>
            </a:solidFill>
            <a:ln w="128588"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0E0E14F9-38F1-7E92-7740-26E5514C03E6}"/>
                </a:ext>
              </a:extLst>
            </p:cNvPr>
            <p:cNvSpPr/>
            <p:nvPr/>
          </p:nvSpPr>
          <p:spPr>
            <a:xfrm>
              <a:off x="7647869" y="2509056"/>
              <a:ext cx="11935" cy="11800"/>
            </a:xfrm>
            <a:custGeom>
              <a:avLst/>
              <a:gdLst>
                <a:gd name="connsiteX0" fmla="*/ 11936 w 11935"/>
                <a:gd name="connsiteY0" fmla="*/ 4071 h 11800"/>
                <a:gd name="connsiteX1" fmla="*/ 4207 w 11935"/>
                <a:gd name="connsiteY1" fmla="*/ 207 h 11800"/>
                <a:gd name="connsiteX2" fmla="*/ 343 w 11935"/>
                <a:gd name="connsiteY2" fmla="*/ 7936 h 11800"/>
                <a:gd name="connsiteX3" fmla="*/ 8072 w 11935"/>
                <a:gd name="connsiteY3" fmla="*/ 11800 h 11800"/>
                <a:gd name="connsiteX4" fmla="*/ 11936 w 11935"/>
                <a:gd name="connsiteY4" fmla="*/ 4071 h 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5" h="11800">
                  <a:moveTo>
                    <a:pt x="11936" y="4071"/>
                  </a:moveTo>
                  <a:cubicBezTo>
                    <a:pt x="11936" y="4071"/>
                    <a:pt x="8072" y="-1081"/>
                    <a:pt x="4207" y="207"/>
                  </a:cubicBezTo>
                  <a:cubicBezTo>
                    <a:pt x="1631" y="207"/>
                    <a:pt x="-945" y="5359"/>
                    <a:pt x="343" y="7936"/>
                  </a:cubicBezTo>
                  <a:cubicBezTo>
                    <a:pt x="1631" y="10512"/>
                    <a:pt x="4207" y="11800"/>
                    <a:pt x="8072" y="11800"/>
                  </a:cubicBezTo>
                  <a:cubicBezTo>
                    <a:pt x="10648" y="11800"/>
                    <a:pt x="11936" y="7936"/>
                    <a:pt x="11936" y="4071"/>
                  </a:cubicBezTo>
                  <a:close/>
                </a:path>
              </a:pathLst>
            </a:custGeom>
            <a:solidFill>
              <a:srgbClr val="644E40"/>
            </a:solidFill>
            <a:ln w="128588"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8648C0F6-F9AB-AC17-0FE6-EC728963075C}"/>
                </a:ext>
              </a:extLst>
            </p:cNvPr>
            <p:cNvSpPr/>
            <p:nvPr/>
          </p:nvSpPr>
          <p:spPr>
            <a:xfrm>
              <a:off x="7619367" y="2521882"/>
              <a:ext cx="12098" cy="12361"/>
            </a:xfrm>
            <a:custGeom>
              <a:avLst/>
              <a:gdLst>
                <a:gd name="connsiteX0" fmla="*/ 12099 w 12098"/>
                <a:gd name="connsiteY0" fmla="*/ 2839 h 12361"/>
                <a:gd name="connsiteX1" fmla="*/ 3082 w 12098"/>
                <a:gd name="connsiteY1" fmla="*/ 263 h 12361"/>
                <a:gd name="connsiteX2" fmla="*/ 505 w 12098"/>
                <a:gd name="connsiteY2" fmla="*/ 9280 h 12361"/>
                <a:gd name="connsiteX3" fmla="*/ 8234 w 12098"/>
                <a:gd name="connsiteY3" fmla="*/ 11856 h 12361"/>
                <a:gd name="connsiteX4" fmla="*/ 10810 w 12098"/>
                <a:gd name="connsiteY4" fmla="*/ 4127 h 12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8" h="12361">
                  <a:moveTo>
                    <a:pt x="12099" y="2839"/>
                  </a:moveTo>
                  <a:cubicBezTo>
                    <a:pt x="12099" y="2839"/>
                    <a:pt x="6946" y="-1025"/>
                    <a:pt x="3082" y="263"/>
                  </a:cubicBezTo>
                  <a:cubicBezTo>
                    <a:pt x="505" y="1551"/>
                    <a:pt x="-783" y="5415"/>
                    <a:pt x="505" y="9280"/>
                  </a:cubicBezTo>
                  <a:cubicBezTo>
                    <a:pt x="1794" y="11856"/>
                    <a:pt x="5658" y="13144"/>
                    <a:pt x="8234" y="11856"/>
                  </a:cubicBezTo>
                  <a:cubicBezTo>
                    <a:pt x="10810" y="10568"/>
                    <a:pt x="12099" y="6704"/>
                    <a:pt x="10810" y="4127"/>
                  </a:cubicBezTo>
                  <a:close/>
                </a:path>
              </a:pathLst>
            </a:custGeom>
            <a:solidFill>
              <a:srgbClr val="644E40"/>
            </a:solidFill>
            <a:ln w="128588"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589EF697-B2F8-C3A4-CC4C-CE023B01B2C2}"/>
                </a:ext>
              </a:extLst>
            </p:cNvPr>
            <p:cNvSpPr/>
            <p:nvPr/>
          </p:nvSpPr>
          <p:spPr>
            <a:xfrm>
              <a:off x="7592959" y="2539749"/>
              <a:ext cx="13894" cy="13173"/>
            </a:xfrm>
            <a:custGeom>
              <a:avLst/>
              <a:gdLst>
                <a:gd name="connsiteX0" fmla="*/ 11456 w 13894"/>
                <a:gd name="connsiteY0" fmla="*/ 1718 h 13173"/>
                <a:gd name="connsiteX1" fmla="*/ 2439 w 13894"/>
                <a:gd name="connsiteY1" fmla="*/ 1718 h 13173"/>
                <a:gd name="connsiteX2" fmla="*/ 2439 w 13894"/>
                <a:gd name="connsiteY2" fmla="*/ 10735 h 13173"/>
                <a:gd name="connsiteX3" fmla="*/ 11456 w 13894"/>
                <a:gd name="connsiteY3" fmla="*/ 10735 h 13173"/>
                <a:gd name="connsiteX4" fmla="*/ 11456 w 13894"/>
                <a:gd name="connsiteY4" fmla="*/ 1718 h 13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 h="13173">
                  <a:moveTo>
                    <a:pt x="11456" y="1718"/>
                  </a:moveTo>
                  <a:cubicBezTo>
                    <a:pt x="11456" y="1718"/>
                    <a:pt x="5015" y="-2147"/>
                    <a:pt x="2439" y="1718"/>
                  </a:cubicBezTo>
                  <a:cubicBezTo>
                    <a:pt x="-137" y="4294"/>
                    <a:pt x="-1425" y="8158"/>
                    <a:pt x="2439" y="10735"/>
                  </a:cubicBezTo>
                  <a:cubicBezTo>
                    <a:pt x="5015" y="13311"/>
                    <a:pt x="8880" y="14599"/>
                    <a:pt x="11456" y="10735"/>
                  </a:cubicBezTo>
                  <a:cubicBezTo>
                    <a:pt x="14032" y="8158"/>
                    <a:pt x="15320" y="4294"/>
                    <a:pt x="11456" y="1718"/>
                  </a:cubicBezTo>
                  <a:close/>
                </a:path>
              </a:pathLst>
            </a:custGeom>
            <a:solidFill>
              <a:srgbClr val="644E40"/>
            </a:solidFill>
            <a:ln w="128588"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8C5D3E65-E9AD-3D1C-6CB5-B605A0B85928}"/>
                </a:ext>
              </a:extLst>
            </p:cNvPr>
            <p:cNvSpPr/>
            <p:nvPr/>
          </p:nvSpPr>
          <p:spPr>
            <a:xfrm>
              <a:off x="7567703" y="2560145"/>
              <a:ext cx="13382" cy="14169"/>
            </a:xfrm>
            <a:custGeom>
              <a:avLst/>
              <a:gdLst>
                <a:gd name="connsiteX0" fmla="*/ 12237 w 13382"/>
                <a:gd name="connsiteY0" fmla="*/ 12237 h 14169"/>
                <a:gd name="connsiteX1" fmla="*/ 12237 w 13382"/>
                <a:gd name="connsiteY1" fmla="*/ 1932 h 14169"/>
                <a:gd name="connsiteX2" fmla="*/ 1932 w 13382"/>
                <a:gd name="connsiteY2" fmla="*/ 1932 h 14169"/>
                <a:gd name="connsiteX3" fmla="*/ 1932 w 13382"/>
                <a:gd name="connsiteY3" fmla="*/ 12237 h 14169"/>
                <a:gd name="connsiteX4" fmla="*/ 12237 w 13382"/>
                <a:gd name="connsiteY4" fmla="*/ 12237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2237" y="12237"/>
                  </a:moveTo>
                  <a:cubicBezTo>
                    <a:pt x="12237" y="12237"/>
                    <a:pt x="14814" y="5797"/>
                    <a:pt x="12237" y="1932"/>
                  </a:cubicBezTo>
                  <a:cubicBezTo>
                    <a:pt x="9661" y="-644"/>
                    <a:pt x="4508" y="-644"/>
                    <a:pt x="1932" y="1932"/>
                  </a:cubicBezTo>
                  <a:cubicBezTo>
                    <a:pt x="-644" y="4508"/>
                    <a:pt x="-644" y="9661"/>
                    <a:pt x="1932" y="12237"/>
                  </a:cubicBezTo>
                  <a:cubicBezTo>
                    <a:pt x="4508" y="14814"/>
                    <a:pt x="9661" y="14814"/>
                    <a:pt x="12237" y="12237"/>
                  </a:cubicBezTo>
                  <a:close/>
                </a:path>
              </a:pathLst>
            </a:custGeom>
            <a:solidFill>
              <a:srgbClr val="644E40"/>
            </a:solidFill>
            <a:ln w="128588"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1B36A2F4-6EFA-1787-1C8C-069C2F9E28EC}"/>
                </a:ext>
              </a:extLst>
            </p:cNvPr>
            <p:cNvSpPr/>
            <p:nvPr/>
          </p:nvSpPr>
          <p:spPr>
            <a:xfrm>
              <a:off x="7547684" y="2583859"/>
              <a:ext cx="14221" cy="14337"/>
            </a:xfrm>
            <a:custGeom>
              <a:avLst/>
              <a:gdLst>
                <a:gd name="connsiteX0" fmla="*/ 12934 w 14221"/>
                <a:gd name="connsiteY0" fmla="*/ 11709 h 14337"/>
                <a:gd name="connsiteX1" fmla="*/ 11646 w 14221"/>
                <a:gd name="connsiteY1" fmla="*/ 1404 h 14337"/>
                <a:gd name="connsiteX2" fmla="*/ 1340 w 14221"/>
                <a:gd name="connsiteY2" fmla="*/ 2692 h 14337"/>
                <a:gd name="connsiteX3" fmla="*/ 3916 w 14221"/>
                <a:gd name="connsiteY3" fmla="*/ 12998 h 14337"/>
                <a:gd name="connsiteX4" fmla="*/ 14222 w 14221"/>
                <a:gd name="connsiteY4" fmla="*/ 10421 h 1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1" h="14337">
                  <a:moveTo>
                    <a:pt x="12934" y="11709"/>
                  </a:moveTo>
                  <a:cubicBezTo>
                    <a:pt x="12934" y="11709"/>
                    <a:pt x="14222" y="3981"/>
                    <a:pt x="11646" y="1404"/>
                  </a:cubicBezTo>
                  <a:cubicBezTo>
                    <a:pt x="7781" y="-1172"/>
                    <a:pt x="3916" y="116"/>
                    <a:pt x="1340" y="2692"/>
                  </a:cubicBezTo>
                  <a:cubicBezTo>
                    <a:pt x="-1236" y="6557"/>
                    <a:pt x="52" y="10421"/>
                    <a:pt x="3916" y="12998"/>
                  </a:cubicBezTo>
                  <a:cubicBezTo>
                    <a:pt x="7781" y="15574"/>
                    <a:pt x="11646" y="14286"/>
                    <a:pt x="14222" y="10421"/>
                  </a:cubicBezTo>
                  <a:close/>
                </a:path>
              </a:pathLst>
            </a:custGeom>
            <a:solidFill>
              <a:srgbClr val="644E40"/>
            </a:solidFill>
            <a:ln w="128588"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AEAEB0AE-7C1A-9BEC-EAD2-93F8E2E04810}"/>
                </a:ext>
              </a:extLst>
            </p:cNvPr>
            <p:cNvSpPr/>
            <p:nvPr/>
          </p:nvSpPr>
          <p:spPr>
            <a:xfrm>
              <a:off x="7531242" y="2611278"/>
              <a:ext cx="15206" cy="15689"/>
            </a:xfrm>
            <a:custGeom>
              <a:avLst/>
              <a:gdLst>
                <a:gd name="connsiteX0" fmla="*/ 15207 w 15206"/>
                <a:gd name="connsiteY0" fmla="*/ 11342 h 15689"/>
                <a:gd name="connsiteX1" fmla="*/ 11342 w 15206"/>
                <a:gd name="connsiteY1" fmla="*/ 1037 h 15689"/>
                <a:gd name="connsiteX2" fmla="*/ 1037 w 15206"/>
                <a:gd name="connsiteY2" fmla="*/ 4901 h 15689"/>
                <a:gd name="connsiteX3" fmla="*/ 4902 w 15206"/>
                <a:gd name="connsiteY3" fmla="*/ 15207 h 15689"/>
                <a:gd name="connsiteX4" fmla="*/ 15207 w 15206"/>
                <a:gd name="connsiteY4" fmla="*/ 11342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 h="15689">
                  <a:moveTo>
                    <a:pt x="15207" y="11342"/>
                  </a:moveTo>
                  <a:cubicBezTo>
                    <a:pt x="15207" y="11342"/>
                    <a:pt x="15207" y="2325"/>
                    <a:pt x="11342" y="1037"/>
                  </a:cubicBezTo>
                  <a:cubicBezTo>
                    <a:pt x="7478" y="-1539"/>
                    <a:pt x="2325" y="1037"/>
                    <a:pt x="1037" y="4901"/>
                  </a:cubicBezTo>
                  <a:cubicBezTo>
                    <a:pt x="-1539" y="8766"/>
                    <a:pt x="1037" y="13919"/>
                    <a:pt x="4902" y="15207"/>
                  </a:cubicBezTo>
                  <a:cubicBezTo>
                    <a:pt x="8766" y="16495"/>
                    <a:pt x="13919" y="15207"/>
                    <a:pt x="15207" y="11342"/>
                  </a:cubicBezTo>
                  <a:close/>
                </a:path>
              </a:pathLst>
            </a:custGeom>
            <a:solidFill>
              <a:srgbClr val="644E40"/>
            </a:solidFill>
            <a:ln w="128588"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E07FC5C1-D7EA-2AC4-A220-E99DF07C6ED1}"/>
                </a:ext>
              </a:extLst>
            </p:cNvPr>
            <p:cNvSpPr/>
            <p:nvPr/>
          </p:nvSpPr>
          <p:spPr>
            <a:xfrm>
              <a:off x="7519069" y="2640189"/>
              <a:ext cx="17074" cy="15922"/>
            </a:xfrm>
            <a:custGeom>
              <a:avLst/>
              <a:gdLst>
                <a:gd name="connsiteX0" fmla="*/ 15786 w 17074"/>
                <a:gd name="connsiteY0" fmla="*/ 10770 h 15922"/>
                <a:gd name="connsiteX1" fmla="*/ 10633 w 17074"/>
                <a:gd name="connsiteY1" fmla="*/ 465 h 15922"/>
                <a:gd name="connsiteX2" fmla="*/ 328 w 17074"/>
                <a:gd name="connsiteY2" fmla="*/ 5617 h 15922"/>
                <a:gd name="connsiteX3" fmla="*/ 6769 w 17074"/>
                <a:gd name="connsiteY3" fmla="*/ 15922 h 15922"/>
                <a:gd name="connsiteX4" fmla="*/ 17074 w 17074"/>
                <a:gd name="connsiteY4" fmla="*/ 10770 h 1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4" h="15922">
                  <a:moveTo>
                    <a:pt x="15786" y="10770"/>
                  </a:moveTo>
                  <a:cubicBezTo>
                    <a:pt x="15786" y="10770"/>
                    <a:pt x="15786" y="1753"/>
                    <a:pt x="10633" y="465"/>
                  </a:cubicBezTo>
                  <a:cubicBezTo>
                    <a:pt x="6769" y="-824"/>
                    <a:pt x="1616" y="465"/>
                    <a:pt x="328" y="5617"/>
                  </a:cubicBezTo>
                  <a:cubicBezTo>
                    <a:pt x="-960" y="10770"/>
                    <a:pt x="1616" y="14634"/>
                    <a:pt x="6769" y="15922"/>
                  </a:cubicBezTo>
                  <a:cubicBezTo>
                    <a:pt x="11921" y="15922"/>
                    <a:pt x="15786" y="14634"/>
                    <a:pt x="17074" y="10770"/>
                  </a:cubicBezTo>
                  <a:close/>
                </a:path>
              </a:pathLst>
            </a:custGeom>
            <a:solidFill>
              <a:srgbClr val="644E40"/>
            </a:solidFill>
            <a:ln w="128588"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33713D81-5F0F-7A28-E7BE-27B30998021E}"/>
                </a:ext>
              </a:extLst>
            </p:cNvPr>
            <p:cNvSpPr/>
            <p:nvPr/>
          </p:nvSpPr>
          <p:spPr>
            <a:xfrm>
              <a:off x="7510380" y="2671570"/>
              <a:ext cx="18034" cy="18034"/>
            </a:xfrm>
            <a:custGeom>
              <a:avLst/>
              <a:gdLst>
                <a:gd name="connsiteX0" fmla="*/ 18034 w 18034"/>
                <a:gd name="connsiteY0" fmla="*/ 10305 h 18034"/>
                <a:gd name="connsiteX1" fmla="*/ 10305 w 18034"/>
                <a:gd name="connsiteY1" fmla="*/ 0 h 18034"/>
                <a:gd name="connsiteX2" fmla="*/ 0 w 18034"/>
                <a:gd name="connsiteY2" fmla="*/ 7729 h 18034"/>
                <a:gd name="connsiteX3" fmla="*/ 7729 w 18034"/>
                <a:gd name="connsiteY3" fmla="*/ 18034 h 18034"/>
                <a:gd name="connsiteX4" fmla="*/ 18034 w 18034"/>
                <a:gd name="connsiteY4" fmla="*/ 10305 h 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 h="18034">
                  <a:moveTo>
                    <a:pt x="18034" y="10305"/>
                  </a:moveTo>
                  <a:cubicBezTo>
                    <a:pt x="18034" y="10305"/>
                    <a:pt x="15458" y="1288"/>
                    <a:pt x="10305" y="0"/>
                  </a:cubicBezTo>
                  <a:cubicBezTo>
                    <a:pt x="5153" y="0"/>
                    <a:pt x="0" y="2576"/>
                    <a:pt x="0" y="7729"/>
                  </a:cubicBezTo>
                  <a:cubicBezTo>
                    <a:pt x="0" y="12882"/>
                    <a:pt x="2576" y="18034"/>
                    <a:pt x="7729" y="18034"/>
                  </a:cubicBezTo>
                  <a:cubicBezTo>
                    <a:pt x="12881" y="18034"/>
                    <a:pt x="16746" y="15458"/>
                    <a:pt x="18034" y="10305"/>
                  </a:cubicBezTo>
                  <a:close/>
                </a:path>
              </a:pathLst>
            </a:custGeom>
            <a:solidFill>
              <a:srgbClr val="644E40"/>
            </a:solidFill>
            <a:ln w="128588"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8B3175C-9E3A-C5AA-2D9F-B58BDA570ED7}"/>
                </a:ext>
              </a:extLst>
            </p:cNvPr>
            <p:cNvSpPr/>
            <p:nvPr/>
          </p:nvSpPr>
          <p:spPr>
            <a:xfrm>
              <a:off x="7507804" y="2702485"/>
              <a:ext cx="19322" cy="18234"/>
            </a:xfrm>
            <a:custGeom>
              <a:avLst/>
              <a:gdLst>
                <a:gd name="connsiteX0" fmla="*/ 19322 w 19322"/>
                <a:gd name="connsiteY0" fmla="*/ 9017 h 18234"/>
                <a:gd name="connsiteX1" fmla="*/ 10305 w 19322"/>
                <a:gd name="connsiteY1" fmla="*/ 0 h 18234"/>
                <a:gd name="connsiteX2" fmla="*/ 0 w 19322"/>
                <a:gd name="connsiteY2" fmla="*/ 9017 h 18234"/>
                <a:gd name="connsiteX3" fmla="*/ 9017 w 19322"/>
                <a:gd name="connsiteY3" fmla="*/ 18034 h 18234"/>
                <a:gd name="connsiteX4" fmla="*/ 18034 w 19322"/>
                <a:gd name="connsiteY4" fmla="*/ 9017 h 1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2" h="18234">
                  <a:moveTo>
                    <a:pt x="19322" y="9017"/>
                  </a:moveTo>
                  <a:cubicBezTo>
                    <a:pt x="19322" y="9017"/>
                    <a:pt x="15458" y="0"/>
                    <a:pt x="10305" y="0"/>
                  </a:cubicBezTo>
                  <a:cubicBezTo>
                    <a:pt x="5153" y="0"/>
                    <a:pt x="0" y="3865"/>
                    <a:pt x="0" y="9017"/>
                  </a:cubicBezTo>
                  <a:cubicBezTo>
                    <a:pt x="0" y="14170"/>
                    <a:pt x="3865" y="19322"/>
                    <a:pt x="9017" y="18034"/>
                  </a:cubicBezTo>
                  <a:cubicBezTo>
                    <a:pt x="14170" y="18034"/>
                    <a:pt x="18034" y="14170"/>
                    <a:pt x="18034" y="9017"/>
                  </a:cubicBezTo>
                  <a:close/>
                </a:path>
              </a:pathLst>
            </a:custGeom>
            <a:solidFill>
              <a:srgbClr val="644E40"/>
            </a:solidFill>
            <a:ln w="128588"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A3422C1B-1A96-2F7C-FB8D-AC9ACA106B7D}"/>
                </a:ext>
              </a:extLst>
            </p:cNvPr>
            <p:cNvSpPr/>
            <p:nvPr/>
          </p:nvSpPr>
          <p:spPr>
            <a:xfrm>
              <a:off x="7752551" y="2976307"/>
              <a:ext cx="111943" cy="73977"/>
            </a:xfrm>
            <a:custGeom>
              <a:avLst/>
              <a:gdLst>
                <a:gd name="connsiteX0" fmla="*/ 34780 w 111943"/>
                <a:gd name="connsiteY0" fmla="*/ 37910 h 73977"/>
                <a:gd name="connsiteX1" fmla="*/ 0 w 111943"/>
                <a:gd name="connsiteY1" fmla="*/ 73978 h 73977"/>
                <a:gd name="connsiteX2" fmla="*/ 47661 w 111943"/>
                <a:gd name="connsiteY2" fmla="*/ 55944 h 73977"/>
                <a:gd name="connsiteX3" fmla="*/ 90170 w 111943"/>
                <a:gd name="connsiteY3" fmla="*/ 45639 h 73977"/>
                <a:gd name="connsiteX4" fmla="*/ 110780 w 111943"/>
                <a:gd name="connsiteY4" fmla="*/ 10859 h 73977"/>
                <a:gd name="connsiteX5" fmla="*/ 69560 w 111943"/>
                <a:gd name="connsiteY5" fmla="*/ 4418 h 73977"/>
                <a:gd name="connsiteX6" fmla="*/ 34780 w 111943"/>
                <a:gd name="connsiteY6" fmla="*/ 36622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34780" y="37910"/>
                  </a:moveTo>
                  <a:cubicBezTo>
                    <a:pt x="20610" y="52079"/>
                    <a:pt x="9017" y="68825"/>
                    <a:pt x="0" y="73978"/>
                  </a:cubicBezTo>
                  <a:cubicBezTo>
                    <a:pt x="10305" y="66249"/>
                    <a:pt x="29627" y="61096"/>
                    <a:pt x="47661" y="55944"/>
                  </a:cubicBezTo>
                  <a:cubicBezTo>
                    <a:pt x="65695" y="52079"/>
                    <a:pt x="82441" y="49503"/>
                    <a:pt x="90170" y="45639"/>
                  </a:cubicBezTo>
                  <a:cubicBezTo>
                    <a:pt x="103051" y="39198"/>
                    <a:pt x="115933" y="23740"/>
                    <a:pt x="110780" y="10859"/>
                  </a:cubicBezTo>
                  <a:cubicBezTo>
                    <a:pt x="105628" y="-735"/>
                    <a:pt x="85017" y="-3311"/>
                    <a:pt x="69560" y="4418"/>
                  </a:cubicBezTo>
                  <a:cubicBezTo>
                    <a:pt x="61831" y="8282"/>
                    <a:pt x="47661" y="21164"/>
                    <a:pt x="34780" y="36622"/>
                  </a:cubicBezTo>
                  <a:close/>
                </a:path>
              </a:pathLst>
            </a:custGeom>
            <a:solidFill>
              <a:srgbClr val="644E40"/>
            </a:solidFill>
            <a:ln w="128588"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8D3DF9BE-5CB9-C2B8-B6E4-26CB48EB5D29}"/>
                </a:ext>
              </a:extLst>
            </p:cNvPr>
            <p:cNvSpPr/>
            <p:nvPr/>
          </p:nvSpPr>
          <p:spPr>
            <a:xfrm>
              <a:off x="7801501" y="2814554"/>
              <a:ext cx="96610" cy="164882"/>
            </a:xfrm>
            <a:custGeom>
              <a:avLst/>
              <a:gdLst>
                <a:gd name="connsiteX0" fmla="*/ 78577 w 96610"/>
                <a:gd name="connsiteY0" fmla="*/ 14170 h 164882"/>
                <a:gd name="connsiteX1" fmla="*/ 46373 w 96610"/>
                <a:gd name="connsiteY1" fmla="*/ 64407 h 164882"/>
                <a:gd name="connsiteX2" fmla="*/ 14170 w 96610"/>
                <a:gd name="connsiteY2" fmla="*/ 132679 h 164882"/>
                <a:gd name="connsiteX3" fmla="*/ 0 w 96610"/>
                <a:gd name="connsiteY3" fmla="*/ 164883 h 164882"/>
                <a:gd name="connsiteX4" fmla="*/ 29627 w 96610"/>
                <a:gd name="connsiteY4" fmla="*/ 144272 h 164882"/>
                <a:gd name="connsiteX5" fmla="*/ 79865 w 96610"/>
                <a:gd name="connsiteY5" fmla="*/ 82441 h 164882"/>
                <a:gd name="connsiteX6" fmla="*/ 96611 w 96610"/>
                <a:gd name="connsiteY6" fmla="*/ 20610 h 164882"/>
                <a:gd name="connsiteX7" fmla="*/ 94034 w 96610"/>
                <a:gd name="connsiteY7" fmla="*/ 0 h 164882"/>
                <a:gd name="connsiteX8" fmla="*/ 79865 w 96610"/>
                <a:gd name="connsiteY8" fmla="*/ 14170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78577" y="14170"/>
                  </a:moveTo>
                  <a:cubicBezTo>
                    <a:pt x="69560" y="24475"/>
                    <a:pt x="59255" y="41221"/>
                    <a:pt x="46373" y="64407"/>
                  </a:cubicBezTo>
                  <a:cubicBezTo>
                    <a:pt x="33492" y="88882"/>
                    <a:pt x="21898" y="113357"/>
                    <a:pt x="14170" y="132679"/>
                  </a:cubicBezTo>
                  <a:cubicBezTo>
                    <a:pt x="6441" y="150713"/>
                    <a:pt x="0" y="164883"/>
                    <a:pt x="0" y="164883"/>
                  </a:cubicBezTo>
                  <a:cubicBezTo>
                    <a:pt x="0" y="164883"/>
                    <a:pt x="12881" y="158442"/>
                    <a:pt x="29627" y="144272"/>
                  </a:cubicBezTo>
                  <a:cubicBezTo>
                    <a:pt x="46373" y="130103"/>
                    <a:pt x="65695" y="108204"/>
                    <a:pt x="79865" y="82441"/>
                  </a:cubicBezTo>
                  <a:cubicBezTo>
                    <a:pt x="94034" y="55390"/>
                    <a:pt x="96611" y="34780"/>
                    <a:pt x="96611" y="20610"/>
                  </a:cubicBezTo>
                  <a:cubicBezTo>
                    <a:pt x="96611" y="6441"/>
                    <a:pt x="94034" y="0"/>
                    <a:pt x="94034" y="0"/>
                  </a:cubicBezTo>
                  <a:cubicBezTo>
                    <a:pt x="94034" y="0"/>
                    <a:pt x="87594" y="3865"/>
                    <a:pt x="79865" y="14170"/>
                  </a:cubicBezTo>
                  <a:close/>
                </a:path>
              </a:pathLst>
            </a:custGeom>
            <a:solidFill>
              <a:srgbClr val="644E40"/>
            </a:solidFill>
            <a:ln w="128588"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D1F58E80-E56F-A1A7-6F31-2990E635205B}"/>
                </a:ext>
              </a:extLst>
            </p:cNvPr>
            <p:cNvSpPr/>
            <p:nvPr/>
          </p:nvSpPr>
          <p:spPr>
            <a:xfrm>
              <a:off x="7716483" y="3182964"/>
              <a:ext cx="135507" cy="183088"/>
            </a:xfrm>
            <a:custGeom>
              <a:avLst/>
              <a:gdLst>
                <a:gd name="connsiteX0" fmla="*/ 131391 w 135507"/>
                <a:gd name="connsiteY0" fmla="*/ 72136 h 183088"/>
                <a:gd name="connsiteX1" fmla="*/ 103051 w 135507"/>
                <a:gd name="connsiteY1" fmla="*/ 139120 h 183088"/>
                <a:gd name="connsiteX2" fmla="*/ 72136 w 135507"/>
                <a:gd name="connsiteY2" fmla="*/ 164883 h 183088"/>
                <a:gd name="connsiteX3" fmla="*/ 33492 w 135507"/>
                <a:gd name="connsiteY3" fmla="*/ 164883 h 183088"/>
                <a:gd name="connsiteX4" fmla="*/ 14170 w 135507"/>
                <a:gd name="connsiteY4" fmla="*/ 137832 h 183088"/>
                <a:gd name="connsiteX5" fmla="*/ 25763 w 135507"/>
                <a:gd name="connsiteY5" fmla="*/ 109492 h 183088"/>
                <a:gd name="connsiteX6" fmla="*/ 68272 w 135507"/>
                <a:gd name="connsiteY6" fmla="*/ 96611 h 183088"/>
                <a:gd name="connsiteX7" fmla="*/ 87594 w 135507"/>
                <a:gd name="connsiteY7" fmla="*/ 115933 h 183088"/>
                <a:gd name="connsiteX8" fmla="*/ 88882 w 135507"/>
                <a:gd name="connsiteY8" fmla="*/ 124950 h 183088"/>
                <a:gd name="connsiteX9" fmla="*/ 88882 w 135507"/>
                <a:gd name="connsiteY9" fmla="*/ 115933 h 183088"/>
                <a:gd name="connsiteX10" fmla="*/ 70848 w 135507"/>
                <a:gd name="connsiteY10" fmla="*/ 90170 h 183088"/>
                <a:gd name="connsiteX11" fmla="*/ 16746 w 135507"/>
                <a:gd name="connsiteY11" fmla="*/ 101763 h 183088"/>
                <a:gd name="connsiteX12" fmla="*/ 0 w 135507"/>
                <a:gd name="connsiteY12" fmla="*/ 137832 h 183088"/>
                <a:gd name="connsiteX13" fmla="*/ 25763 w 135507"/>
                <a:gd name="connsiteY13" fmla="*/ 177764 h 183088"/>
                <a:gd name="connsiteX14" fmla="*/ 76000 w 135507"/>
                <a:gd name="connsiteY14" fmla="*/ 177764 h 183088"/>
                <a:gd name="connsiteX15" fmla="*/ 110780 w 135507"/>
                <a:gd name="connsiteY15" fmla="*/ 146849 h 183088"/>
                <a:gd name="connsiteX16" fmla="*/ 135255 w 135507"/>
                <a:gd name="connsiteY16" fmla="*/ 73424 h 183088"/>
                <a:gd name="connsiteX17" fmla="*/ 128814 w 135507"/>
                <a:gd name="connsiteY17" fmla="*/ 19322 h 183088"/>
                <a:gd name="connsiteX18" fmla="*/ 122374 w 135507"/>
                <a:gd name="connsiteY18" fmla="*/ 0 h 183088"/>
                <a:gd name="connsiteX19" fmla="*/ 127526 w 135507"/>
                <a:gd name="connsiteY19" fmla="*/ 19322 h 183088"/>
                <a:gd name="connsiteX20" fmla="*/ 127526 w 135507"/>
                <a:gd name="connsiteY20" fmla="*/ 72136 h 18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507" h="183088">
                  <a:moveTo>
                    <a:pt x="131391" y="72136"/>
                  </a:moveTo>
                  <a:cubicBezTo>
                    <a:pt x="128814" y="94035"/>
                    <a:pt x="119797" y="118509"/>
                    <a:pt x="103051" y="139120"/>
                  </a:cubicBezTo>
                  <a:cubicBezTo>
                    <a:pt x="95323" y="149425"/>
                    <a:pt x="85017" y="159730"/>
                    <a:pt x="72136" y="164883"/>
                  </a:cubicBezTo>
                  <a:cubicBezTo>
                    <a:pt x="60543" y="170035"/>
                    <a:pt x="45085" y="171323"/>
                    <a:pt x="33492" y="164883"/>
                  </a:cubicBezTo>
                  <a:cubicBezTo>
                    <a:pt x="21898" y="159730"/>
                    <a:pt x="14170" y="148137"/>
                    <a:pt x="14170" y="137832"/>
                  </a:cubicBezTo>
                  <a:cubicBezTo>
                    <a:pt x="14170" y="127526"/>
                    <a:pt x="19322" y="117221"/>
                    <a:pt x="25763" y="109492"/>
                  </a:cubicBezTo>
                  <a:cubicBezTo>
                    <a:pt x="38644" y="95323"/>
                    <a:pt x="56678" y="91458"/>
                    <a:pt x="68272" y="96611"/>
                  </a:cubicBezTo>
                  <a:cubicBezTo>
                    <a:pt x="79865" y="101763"/>
                    <a:pt x="85017" y="109492"/>
                    <a:pt x="87594" y="115933"/>
                  </a:cubicBezTo>
                  <a:cubicBezTo>
                    <a:pt x="90170" y="122374"/>
                    <a:pt x="88882" y="124950"/>
                    <a:pt x="88882" y="124950"/>
                  </a:cubicBezTo>
                  <a:cubicBezTo>
                    <a:pt x="88882" y="124950"/>
                    <a:pt x="90170" y="122374"/>
                    <a:pt x="88882" y="115933"/>
                  </a:cubicBezTo>
                  <a:cubicBezTo>
                    <a:pt x="88882" y="109492"/>
                    <a:pt x="83729" y="97899"/>
                    <a:pt x="70848" y="90170"/>
                  </a:cubicBezTo>
                  <a:cubicBezTo>
                    <a:pt x="57967" y="82441"/>
                    <a:pt x="34780" y="83729"/>
                    <a:pt x="16746" y="101763"/>
                  </a:cubicBezTo>
                  <a:cubicBezTo>
                    <a:pt x="7729" y="110781"/>
                    <a:pt x="1288" y="122374"/>
                    <a:pt x="0" y="137832"/>
                  </a:cubicBezTo>
                  <a:cubicBezTo>
                    <a:pt x="0" y="153289"/>
                    <a:pt x="10305" y="170035"/>
                    <a:pt x="25763" y="177764"/>
                  </a:cubicBezTo>
                  <a:cubicBezTo>
                    <a:pt x="42509" y="185493"/>
                    <a:pt x="61831" y="184205"/>
                    <a:pt x="76000" y="177764"/>
                  </a:cubicBezTo>
                  <a:cubicBezTo>
                    <a:pt x="91458" y="170035"/>
                    <a:pt x="101763" y="158442"/>
                    <a:pt x="110780" y="146849"/>
                  </a:cubicBezTo>
                  <a:cubicBezTo>
                    <a:pt x="127526" y="122374"/>
                    <a:pt x="133967" y="95323"/>
                    <a:pt x="135255" y="73424"/>
                  </a:cubicBezTo>
                  <a:cubicBezTo>
                    <a:pt x="136543" y="50238"/>
                    <a:pt x="132679" y="32204"/>
                    <a:pt x="128814" y="19322"/>
                  </a:cubicBezTo>
                  <a:cubicBezTo>
                    <a:pt x="124950" y="6441"/>
                    <a:pt x="122374" y="0"/>
                    <a:pt x="122374" y="0"/>
                  </a:cubicBezTo>
                  <a:cubicBezTo>
                    <a:pt x="122374" y="0"/>
                    <a:pt x="124950" y="6441"/>
                    <a:pt x="127526" y="19322"/>
                  </a:cubicBezTo>
                  <a:cubicBezTo>
                    <a:pt x="130102" y="32204"/>
                    <a:pt x="131391" y="50238"/>
                    <a:pt x="127526" y="72136"/>
                  </a:cubicBezTo>
                  <a:close/>
                </a:path>
              </a:pathLst>
            </a:custGeom>
            <a:solidFill>
              <a:srgbClr val="644E40"/>
            </a:solidFill>
            <a:ln w="128588"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D794A816-0F24-119F-0C9F-DFC131FDCB28}"/>
                </a:ext>
              </a:extLst>
            </p:cNvPr>
            <p:cNvSpPr/>
            <p:nvPr/>
          </p:nvSpPr>
          <p:spPr>
            <a:xfrm>
              <a:off x="7752551" y="2176921"/>
              <a:ext cx="77491" cy="292409"/>
            </a:xfrm>
            <a:custGeom>
              <a:avLst/>
              <a:gdLst>
                <a:gd name="connsiteX0" fmla="*/ 7729 w 77491"/>
                <a:gd name="connsiteY0" fmla="*/ 238307 h 292409"/>
                <a:gd name="connsiteX1" fmla="*/ 24475 w 77491"/>
                <a:gd name="connsiteY1" fmla="*/ 185493 h 292409"/>
                <a:gd name="connsiteX2" fmla="*/ 55390 w 77491"/>
                <a:gd name="connsiteY2" fmla="*/ 126238 h 292409"/>
                <a:gd name="connsiteX3" fmla="*/ 76000 w 77491"/>
                <a:gd name="connsiteY3" fmla="*/ 28339 h 292409"/>
                <a:gd name="connsiteX4" fmla="*/ 68271 w 77491"/>
                <a:gd name="connsiteY4" fmla="*/ 6441 h 292409"/>
                <a:gd name="connsiteX5" fmla="*/ 64407 w 77491"/>
                <a:gd name="connsiteY5" fmla="*/ 0 h 292409"/>
                <a:gd name="connsiteX6" fmla="*/ 65695 w 77491"/>
                <a:gd name="connsiteY6" fmla="*/ 6441 h 292409"/>
                <a:gd name="connsiteX7" fmla="*/ 68271 w 77491"/>
                <a:gd name="connsiteY7" fmla="*/ 28339 h 292409"/>
                <a:gd name="connsiteX8" fmla="*/ 42509 w 77491"/>
                <a:gd name="connsiteY8" fmla="*/ 119798 h 292409"/>
                <a:gd name="connsiteX9" fmla="*/ 12881 w 77491"/>
                <a:gd name="connsiteY9" fmla="*/ 180341 h 292409"/>
                <a:gd name="connsiteX10" fmla="*/ 0 w 77491"/>
                <a:gd name="connsiteY10" fmla="*/ 238307 h 292409"/>
                <a:gd name="connsiteX11" fmla="*/ 3864 w 77491"/>
                <a:gd name="connsiteY11" fmla="*/ 278240 h 292409"/>
                <a:gd name="connsiteX12" fmla="*/ 7729 w 77491"/>
                <a:gd name="connsiteY12" fmla="*/ 292409 h 292409"/>
                <a:gd name="connsiteX13" fmla="*/ 6441 w 77491"/>
                <a:gd name="connsiteY13" fmla="*/ 276952 h 292409"/>
                <a:gd name="connsiteX14" fmla="*/ 7729 w 77491"/>
                <a:gd name="connsiteY14" fmla="*/ 237019 h 29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91" h="292409">
                  <a:moveTo>
                    <a:pt x="7729" y="238307"/>
                  </a:moveTo>
                  <a:cubicBezTo>
                    <a:pt x="10305" y="221561"/>
                    <a:pt x="15458" y="203527"/>
                    <a:pt x="24475" y="185493"/>
                  </a:cubicBezTo>
                  <a:cubicBezTo>
                    <a:pt x="33492" y="166171"/>
                    <a:pt x="45085" y="146849"/>
                    <a:pt x="55390" y="126238"/>
                  </a:cubicBezTo>
                  <a:cubicBezTo>
                    <a:pt x="77288" y="83730"/>
                    <a:pt x="79865" y="48950"/>
                    <a:pt x="76000" y="28339"/>
                  </a:cubicBezTo>
                  <a:cubicBezTo>
                    <a:pt x="73424" y="18034"/>
                    <a:pt x="70848" y="10305"/>
                    <a:pt x="68271" y="6441"/>
                  </a:cubicBezTo>
                  <a:cubicBezTo>
                    <a:pt x="65695" y="2576"/>
                    <a:pt x="64407" y="0"/>
                    <a:pt x="64407" y="0"/>
                  </a:cubicBezTo>
                  <a:cubicBezTo>
                    <a:pt x="64407" y="0"/>
                    <a:pt x="64407" y="2576"/>
                    <a:pt x="65695" y="6441"/>
                  </a:cubicBezTo>
                  <a:cubicBezTo>
                    <a:pt x="65695" y="11593"/>
                    <a:pt x="68271" y="18034"/>
                    <a:pt x="68271" y="28339"/>
                  </a:cubicBezTo>
                  <a:cubicBezTo>
                    <a:pt x="68271" y="47661"/>
                    <a:pt x="63119" y="78577"/>
                    <a:pt x="42509" y="119798"/>
                  </a:cubicBezTo>
                  <a:cubicBezTo>
                    <a:pt x="32204" y="140408"/>
                    <a:pt x="20610" y="161018"/>
                    <a:pt x="12881" y="180341"/>
                  </a:cubicBezTo>
                  <a:cubicBezTo>
                    <a:pt x="5152" y="200951"/>
                    <a:pt x="1288" y="220273"/>
                    <a:pt x="0" y="238307"/>
                  </a:cubicBezTo>
                  <a:cubicBezTo>
                    <a:pt x="0" y="255053"/>
                    <a:pt x="0" y="269223"/>
                    <a:pt x="3864" y="278240"/>
                  </a:cubicBezTo>
                  <a:cubicBezTo>
                    <a:pt x="6441" y="287257"/>
                    <a:pt x="7729" y="292409"/>
                    <a:pt x="7729" y="292409"/>
                  </a:cubicBezTo>
                  <a:cubicBezTo>
                    <a:pt x="7729" y="292409"/>
                    <a:pt x="7729" y="287257"/>
                    <a:pt x="6441" y="276952"/>
                  </a:cubicBezTo>
                  <a:cubicBezTo>
                    <a:pt x="6441" y="267934"/>
                    <a:pt x="6441" y="253765"/>
                    <a:pt x="7729" y="237019"/>
                  </a:cubicBezTo>
                  <a:close/>
                </a:path>
              </a:pathLst>
            </a:custGeom>
            <a:solidFill>
              <a:srgbClr val="644E40"/>
            </a:solidFill>
            <a:ln w="128588"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ED28DFE5-D9D0-D826-3A3B-8BA182A27918}"/>
                </a:ext>
              </a:extLst>
            </p:cNvPr>
            <p:cNvSpPr/>
            <p:nvPr/>
          </p:nvSpPr>
          <p:spPr>
            <a:xfrm>
              <a:off x="7761568" y="2153686"/>
              <a:ext cx="45227" cy="161067"/>
            </a:xfrm>
            <a:custGeom>
              <a:avLst/>
              <a:gdLst>
                <a:gd name="connsiteX0" fmla="*/ 33492 w 45227"/>
                <a:gd name="connsiteY0" fmla="*/ 1337 h 161067"/>
                <a:gd name="connsiteX1" fmla="*/ 27051 w 45227"/>
                <a:gd name="connsiteY1" fmla="*/ 45134 h 161067"/>
                <a:gd name="connsiteX2" fmla="*/ 21898 w 45227"/>
                <a:gd name="connsiteY2" fmla="*/ 101812 h 161067"/>
                <a:gd name="connsiteX3" fmla="*/ 0 w 45227"/>
                <a:gd name="connsiteY3" fmla="*/ 161067 h 161067"/>
                <a:gd name="connsiteX4" fmla="*/ 30915 w 45227"/>
                <a:gd name="connsiteY4" fmla="*/ 101812 h 161067"/>
                <a:gd name="connsiteX5" fmla="*/ 45085 w 45227"/>
                <a:gd name="connsiteY5" fmla="*/ 45134 h 161067"/>
                <a:gd name="connsiteX6" fmla="*/ 33492 w 45227"/>
                <a:gd name="connsiteY6" fmla="*/ 49 h 16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61067">
                  <a:moveTo>
                    <a:pt x="33492" y="1337"/>
                  </a:moveTo>
                  <a:cubicBezTo>
                    <a:pt x="33492" y="1337"/>
                    <a:pt x="28339" y="25812"/>
                    <a:pt x="27051" y="45134"/>
                  </a:cubicBezTo>
                  <a:cubicBezTo>
                    <a:pt x="27051" y="55439"/>
                    <a:pt x="27051" y="77337"/>
                    <a:pt x="21898" y="101812"/>
                  </a:cubicBezTo>
                  <a:cubicBezTo>
                    <a:pt x="18034" y="126287"/>
                    <a:pt x="7729" y="149474"/>
                    <a:pt x="0" y="161067"/>
                  </a:cubicBezTo>
                  <a:cubicBezTo>
                    <a:pt x="9017" y="146897"/>
                    <a:pt x="21898" y="124999"/>
                    <a:pt x="30915" y="101812"/>
                  </a:cubicBezTo>
                  <a:cubicBezTo>
                    <a:pt x="39932" y="78626"/>
                    <a:pt x="43797" y="55439"/>
                    <a:pt x="45085" y="45134"/>
                  </a:cubicBezTo>
                  <a:cubicBezTo>
                    <a:pt x="46373" y="23235"/>
                    <a:pt x="38644" y="-1239"/>
                    <a:pt x="33492" y="49"/>
                  </a:cubicBezTo>
                  <a:close/>
                </a:path>
              </a:pathLst>
            </a:custGeom>
            <a:solidFill>
              <a:srgbClr val="644E40"/>
            </a:solidFill>
            <a:ln w="128588"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832A6894-C06A-B02D-1B0B-865FED782BD7}"/>
                </a:ext>
              </a:extLst>
            </p:cNvPr>
            <p:cNvSpPr/>
            <p:nvPr/>
          </p:nvSpPr>
          <p:spPr>
            <a:xfrm>
              <a:off x="7535556" y="1783149"/>
              <a:ext cx="371113" cy="1104782"/>
            </a:xfrm>
            <a:custGeom>
              <a:avLst/>
              <a:gdLst>
                <a:gd name="connsiteX0" fmla="*/ 174487 w 371113"/>
                <a:gd name="connsiteY0" fmla="*/ 89770 h 1104782"/>
                <a:gd name="connsiteX1" fmla="*/ 184792 w 371113"/>
                <a:gd name="connsiteY1" fmla="*/ 228890 h 1104782"/>
                <a:gd name="connsiteX2" fmla="*/ 197673 w 371113"/>
                <a:gd name="connsiteY2" fmla="*/ 249500 h 1104782"/>
                <a:gd name="connsiteX3" fmla="*/ 204114 w 371113"/>
                <a:gd name="connsiteY3" fmla="*/ 262381 h 1104782"/>
                <a:gd name="connsiteX4" fmla="*/ 211843 w 371113"/>
                <a:gd name="connsiteY4" fmla="*/ 271398 h 1104782"/>
                <a:gd name="connsiteX5" fmla="*/ 224724 w 371113"/>
                <a:gd name="connsiteY5" fmla="*/ 286856 h 1104782"/>
                <a:gd name="connsiteX6" fmla="*/ 228589 w 371113"/>
                <a:gd name="connsiteY6" fmla="*/ 290721 h 1104782"/>
                <a:gd name="connsiteX7" fmla="*/ 228589 w 371113"/>
                <a:gd name="connsiteY7" fmla="*/ 290721 h 1104782"/>
                <a:gd name="connsiteX8" fmla="*/ 182216 w 371113"/>
                <a:gd name="connsiteY8" fmla="*/ 326789 h 1104782"/>
                <a:gd name="connsiteX9" fmla="*/ 161605 w 371113"/>
                <a:gd name="connsiteY9" fmla="*/ 396349 h 1104782"/>
                <a:gd name="connsiteX10" fmla="*/ 169334 w 371113"/>
                <a:gd name="connsiteY10" fmla="*/ 450451 h 1104782"/>
                <a:gd name="connsiteX11" fmla="*/ 200250 w 371113"/>
                <a:gd name="connsiteY11" fmla="*/ 510994 h 1104782"/>
                <a:gd name="connsiteX12" fmla="*/ 213131 w 371113"/>
                <a:gd name="connsiteY12" fmla="*/ 527739 h 1104782"/>
                <a:gd name="connsiteX13" fmla="*/ 209267 w 371113"/>
                <a:gd name="connsiteY13" fmla="*/ 518722 h 1104782"/>
                <a:gd name="connsiteX14" fmla="*/ 214419 w 371113"/>
                <a:gd name="connsiteY14" fmla="*/ 527739 h 1104782"/>
                <a:gd name="connsiteX15" fmla="*/ 211843 w 371113"/>
                <a:gd name="connsiteY15" fmla="*/ 517434 h 1104782"/>
                <a:gd name="connsiteX16" fmla="*/ 206691 w 371113"/>
                <a:gd name="connsiteY16" fmla="*/ 483942 h 1104782"/>
                <a:gd name="connsiteX17" fmla="*/ 211843 w 371113"/>
                <a:gd name="connsiteY17" fmla="*/ 424688 h 1104782"/>
                <a:gd name="connsiteX18" fmla="*/ 226013 w 371113"/>
                <a:gd name="connsiteY18" fmla="*/ 387332 h 1104782"/>
                <a:gd name="connsiteX19" fmla="*/ 256928 w 371113"/>
                <a:gd name="connsiteY19" fmla="*/ 355128 h 1104782"/>
                <a:gd name="connsiteX20" fmla="*/ 298149 w 371113"/>
                <a:gd name="connsiteY20" fmla="*/ 364145 h 1104782"/>
                <a:gd name="connsiteX21" fmla="*/ 317471 w 371113"/>
                <a:gd name="connsiteY21" fmla="*/ 406654 h 1104782"/>
                <a:gd name="connsiteX22" fmla="*/ 314895 w 371113"/>
                <a:gd name="connsiteY22" fmla="*/ 481366 h 1104782"/>
                <a:gd name="connsiteX23" fmla="*/ 294284 w 371113"/>
                <a:gd name="connsiteY23" fmla="*/ 520011 h 1104782"/>
                <a:gd name="connsiteX24" fmla="*/ 274962 w 371113"/>
                <a:gd name="connsiteY24" fmla="*/ 556079 h 1104782"/>
                <a:gd name="connsiteX25" fmla="*/ 272386 w 371113"/>
                <a:gd name="connsiteY25" fmla="*/ 559943 h 1104782"/>
                <a:gd name="connsiteX26" fmla="*/ 268521 w 371113"/>
                <a:gd name="connsiteY26" fmla="*/ 563808 h 1104782"/>
                <a:gd name="connsiteX27" fmla="*/ 273674 w 371113"/>
                <a:gd name="connsiteY27" fmla="*/ 559943 h 1104782"/>
                <a:gd name="connsiteX28" fmla="*/ 273674 w 371113"/>
                <a:gd name="connsiteY28" fmla="*/ 559943 h 1104782"/>
                <a:gd name="connsiteX29" fmla="*/ 251775 w 371113"/>
                <a:gd name="connsiteY29" fmla="*/ 602452 h 1104782"/>
                <a:gd name="connsiteX30" fmla="*/ 236318 w 371113"/>
                <a:gd name="connsiteY30" fmla="*/ 684893 h 1104782"/>
                <a:gd name="connsiteX31" fmla="*/ 259504 w 371113"/>
                <a:gd name="connsiteY31" fmla="*/ 758318 h 1104782"/>
                <a:gd name="connsiteX32" fmla="*/ 193809 w 371113"/>
                <a:gd name="connsiteY32" fmla="*/ 742860 h 1104782"/>
                <a:gd name="connsiteX33" fmla="*/ 95910 w 371113"/>
                <a:gd name="connsiteY33" fmla="*/ 767335 h 1104782"/>
                <a:gd name="connsiteX34" fmla="*/ 16045 w 371113"/>
                <a:gd name="connsiteY34" fmla="*/ 856217 h 1104782"/>
                <a:gd name="connsiteX35" fmla="*/ 7028 w 371113"/>
                <a:gd name="connsiteY35" fmla="*/ 983743 h 1104782"/>
                <a:gd name="connsiteX36" fmla="*/ 79164 w 371113"/>
                <a:gd name="connsiteY36" fmla="*/ 1082931 h 1104782"/>
                <a:gd name="connsiteX37" fmla="*/ 191233 w 371113"/>
                <a:gd name="connsiteY37" fmla="*/ 1099676 h 1104782"/>
                <a:gd name="connsiteX38" fmla="*/ 267233 w 371113"/>
                <a:gd name="connsiteY38" fmla="*/ 1035269 h 1104782"/>
                <a:gd name="connsiteX39" fmla="*/ 278826 w 371113"/>
                <a:gd name="connsiteY39" fmla="*/ 954116 h 1104782"/>
                <a:gd name="connsiteX40" fmla="*/ 237606 w 371113"/>
                <a:gd name="connsiteY40" fmla="*/ 907743 h 1104782"/>
                <a:gd name="connsiteX41" fmla="*/ 201538 w 371113"/>
                <a:gd name="connsiteY41" fmla="*/ 921912 h 1104782"/>
                <a:gd name="connsiteX42" fmla="*/ 196385 w 371113"/>
                <a:gd name="connsiteY42" fmla="*/ 934794 h 1104782"/>
                <a:gd name="connsiteX43" fmla="*/ 201538 w 371113"/>
                <a:gd name="connsiteY43" fmla="*/ 923200 h 1104782"/>
                <a:gd name="connsiteX44" fmla="*/ 235030 w 371113"/>
                <a:gd name="connsiteY44" fmla="*/ 914183 h 1104782"/>
                <a:gd name="connsiteX45" fmla="*/ 265945 w 371113"/>
                <a:gd name="connsiteY45" fmla="*/ 956692 h 1104782"/>
                <a:gd name="connsiteX46" fmla="*/ 249199 w 371113"/>
                <a:gd name="connsiteY46" fmla="*/ 1026252 h 1104782"/>
                <a:gd name="connsiteX47" fmla="*/ 182216 w 371113"/>
                <a:gd name="connsiteY47" fmla="*/ 1075202 h 1104782"/>
                <a:gd name="connsiteX48" fmla="*/ 93334 w 371113"/>
                <a:gd name="connsiteY48" fmla="*/ 1057168 h 1104782"/>
                <a:gd name="connsiteX49" fmla="*/ 37944 w 371113"/>
                <a:gd name="connsiteY49" fmla="*/ 974726 h 1104782"/>
                <a:gd name="connsiteX50" fmla="*/ 46961 w 371113"/>
                <a:gd name="connsiteY50" fmla="*/ 870386 h 1104782"/>
                <a:gd name="connsiteX51" fmla="*/ 111368 w 371113"/>
                <a:gd name="connsiteY51" fmla="*/ 796962 h 1104782"/>
                <a:gd name="connsiteX52" fmla="*/ 191233 w 371113"/>
                <a:gd name="connsiteY52" fmla="*/ 772487 h 1104782"/>
                <a:gd name="connsiteX53" fmla="*/ 305877 w 371113"/>
                <a:gd name="connsiteY53" fmla="*/ 817572 h 1104782"/>
                <a:gd name="connsiteX54" fmla="*/ 343234 w 371113"/>
                <a:gd name="connsiteY54" fmla="*/ 881980 h 1104782"/>
                <a:gd name="connsiteX55" fmla="*/ 347098 w 371113"/>
                <a:gd name="connsiteY55" fmla="*/ 900014 h 1104782"/>
                <a:gd name="connsiteX56" fmla="*/ 347098 w 371113"/>
                <a:gd name="connsiteY56" fmla="*/ 906455 h 1104782"/>
                <a:gd name="connsiteX57" fmla="*/ 347098 w 371113"/>
                <a:gd name="connsiteY57" fmla="*/ 900014 h 1104782"/>
                <a:gd name="connsiteX58" fmla="*/ 347098 w 371113"/>
                <a:gd name="connsiteY58" fmla="*/ 880692 h 1104782"/>
                <a:gd name="connsiteX59" fmla="*/ 318759 w 371113"/>
                <a:gd name="connsiteY59" fmla="*/ 805979 h 1104782"/>
                <a:gd name="connsiteX60" fmla="*/ 272386 w 371113"/>
                <a:gd name="connsiteY60" fmla="*/ 764758 h 1104782"/>
                <a:gd name="connsiteX61" fmla="*/ 251775 w 371113"/>
                <a:gd name="connsiteY61" fmla="*/ 683605 h 1104782"/>
                <a:gd name="connsiteX62" fmla="*/ 272386 w 371113"/>
                <a:gd name="connsiteY62" fmla="*/ 611469 h 1104782"/>
                <a:gd name="connsiteX63" fmla="*/ 318759 w 371113"/>
                <a:gd name="connsiteY63" fmla="*/ 536757 h 1104782"/>
                <a:gd name="connsiteX64" fmla="*/ 363844 w 371113"/>
                <a:gd name="connsiteY64" fmla="*/ 446586 h 1104782"/>
                <a:gd name="connsiteX65" fmla="*/ 354827 w 371113"/>
                <a:gd name="connsiteY65" fmla="*/ 334518 h 1104782"/>
                <a:gd name="connsiteX66" fmla="*/ 314895 w 371113"/>
                <a:gd name="connsiteY66" fmla="*/ 293297 h 1104782"/>
                <a:gd name="connsiteX67" fmla="*/ 260793 w 371113"/>
                <a:gd name="connsiteY67" fmla="*/ 280415 h 1104782"/>
                <a:gd name="connsiteX68" fmla="*/ 235030 w 371113"/>
                <a:gd name="connsiteY68" fmla="*/ 289433 h 1104782"/>
                <a:gd name="connsiteX69" fmla="*/ 232453 w 371113"/>
                <a:gd name="connsiteY69" fmla="*/ 285568 h 1104782"/>
                <a:gd name="connsiteX70" fmla="*/ 263369 w 371113"/>
                <a:gd name="connsiteY70" fmla="*/ 250788 h 1104782"/>
                <a:gd name="connsiteX71" fmla="*/ 298149 w 371113"/>
                <a:gd name="connsiteY71" fmla="*/ 230178 h 1104782"/>
                <a:gd name="connsiteX72" fmla="*/ 312318 w 371113"/>
                <a:gd name="connsiteY72" fmla="*/ 194110 h 1104782"/>
                <a:gd name="connsiteX73" fmla="*/ 268521 w 371113"/>
                <a:gd name="connsiteY73" fmla="*/ 194110 h 1104782"/>
                <a:gd name="connsiteX74" fmla="*/ 242758 w 371113"/>
                <a:gd name="connsiteY74" fmla="*/ 237907 h 1104782"/>
                <a:gd name="connsiteX75" fmla="*/ 229877 w 371113"/>
                <a:gd name="connsiteY75" fmla="*/ 282992 h 1104782"/>
                <a:gd name="connsiteX76" fmla="*/ 222148 w 371113"/>
                <a:gd name="connsiteY76" fmla="*/ 252076 h 1104782"/>
                <a:gd name="connsiteX77" fmla="*/ 227301 w 371113"/>
                <a:gd name="connsiteY77" fmla="*/ 205703 h 1104782"/>
                <a:gd name="connsiteX78" fmla="*/ 206691 w 371113"/>
                <a:gd name="connsiteY78" fmla="*/ 165770 h 1104782"/>
                <a:gd name="connsiteX79" fmla="*/ 184792 w 371113"/>
                <a:gd name="connsiteY79" fmla="*/ 188957 h 1104782"/>
                <a:gd name="connsiteX80" fmla="*/ 196385 w 371113"/>
                <a:gd name="connsiteY80" fmla="*/ 152889 h 1104782"/>
                <a:gd name="connsiteX81" fmla="*/ 220860 w 371113"/>
                <a:gd name="connsiteY81" fmla="*/ 111668 h 1104782"/>
                <a:gd name="connsiteX82" fmla="*/ 220860 w 371113"/>
                <a:gd name="connsiteY82" fmla="*/ 67871 h 1104782"/>
                <a:gd name="connsiteX83" fmla="*/ 213131 w 371113"/>
                <a:gd name="connsiteY83" fmla="*/ 66583 h 1104782"/>
                <a:gd name="connsiteX84" fmla="*/ 236318 w 371113"/>
                <a:gd name="connsiteY84" fmla="*/ 45973 h 1104782"/>
                <a:gd name="connsiteX85" fmla="*/ 281403 w 371113"/>
                <a:gd name="connsiteY85" fmla="*/ 39532 h 1104782"/>
                <a:gd name="connsiteX86" fmla="*/ 311030 w 371113"/>
                <a:gd name="connsiteY86" fmla="*/ 60142 h 1104782"/>
                <a:gd name="connsiteX87" fmla="*/ 320047 w 371113"/>
                <a:gd name="connsiteY87" fmla="*/ 83329 h 1104782"/>
                <a:gd name="connsiteX88" fmla="*/ 311030 w 371113"/>
                <a:gd name="connsiteY88" fmla="*/ 121973 h 1104782"/>
                <a:gd name="connsiteX89" fmla="*/ 277538 w 371113"/>
                <a:gd name="connsiteY89" fmla="*/ 143872 h 1104782"/>
                <a:gd name="connsiteX90" fmla="*/ 259504 w 371113"/>
                <a:gd name="connsiteY90" fmla="*/ 146448 h 1104782"/>
                <a:gd name="connsiteX91" fmla="*/ 246623 w 371113"/>
                <a:gd name="connsiteY91" fmla="*/ 145160 h 1104782"/>
                <a:gd name="connsiteX92" fmla="*/ 233741 w 371113"/>
                <a:gd name="connsiteY92" fmla="*/ 140008 h 1104782"/>
                <a:gd name="connsiteX93" fmla="*/ 229877 w 371113"/>
                <a:gd name="connsiteY93" fmla="*/ 145160 h 1104782"/>
                <a:gd name="connsiteX94" fmla="*/ 236318 w 371113"/>
                <a:gd name="connsiteY94" fmla="*/ 159330 h 1104782"/>
                <a:gd name="connsiteX95" fmla="*/ 255640 w 371113"/>
                <a:gd name="connsiteY95" fmla="*/ 172211 h 1104782"/>
                <a:gd name="connsiteX96" fmla="*/ 282691 w 371113"/>
                <a:gd name="connsiteY96" fmla="*/ 176076 h 1104782"/>
                <a:gd name="connsiteX97" fmla="*/ 343234 w 371113"/>
                <a:gd name="connsiteY97" fmla="*/ 149025 h 1104782"/>
                <a:gd name="connsiteX98" fmla="*/ 365132 w 371113"/>
                <a:gd name="connsiteY98" fmla="*/ 76888 h 1104782"/>
                <a:gd name="connsiteX99" fmla="*/ 344522 w 371113"/>
                <a:gd name="connsiteY99" fmla="*/ 31803 h 1104782"/>
                <a:gd name="connsiteX100" fmla="*/ 286555 w 371113"/>
                <a:gd name="connsiteY100" fmla="*/ 888 h 1104782"/>
                <a:gd name="connsiteX101" fmla="*/ 214419 w 371113"/>
                <a:gd name="connsiteY101" fmla="*/ 22786 h 1104782"/>
                <a:gd name="connsiteX102" fmla="*/ 174487 w 371113"/>
                <a:gd name="connsiteY102" fmla="*/ 87194 h 1104782"/>
                <a:gd name="connsiteX103" fmla="*/ 322623 w 371113"/>
                <a:gd name="connsiteY103" fmla="*/ 353840 h 1104782"/>
                <a:gd name="connsiteX104" fmla="*/ 329064 w 371113"/>
                <a:gd name="connsiteY104" fmla="*/ 438857 h 1104782"/>
                <a:gd name="connsiteX105" fmla="*/ 329064 w 371113"/>
                <a:gd name="connsiteY105" fmla="*/ 441434 h 1104782"/>
                <a:gd name="connsiteX106" fmla="*/ 329064 w 371113"/>
                <a:gd name="connsiteY106" fmla="*/ 406654 h 1104782"/>
                <a:gd name="connsiteX107" fmla="*/ 308454 w 371113"/>
                <a:gd name="connsiteY107" fmla="*/ 356416 h 1104782"/>
                <a:gd name="connsiteX108" fmla="*/ 282691 w 371113"/>
                <a:gd name="connsiteY108" fmla="*/ 340958 h 1104782"/>
                <a:gd name="connsiteX109" fmla="*/ 251775 w 371113"/>
                <a:gd name="connsiteY109" fmla="*/ 343535 h 1104782"/>
                <a:gd name="connsiteX110" fmla="*/ 214419 w 371113"/>
                <a:gd name="connsiteY110" fmla="*/ 382179 h 1104782"/>
                <a:gd name="connsiteX111" fmla="*/ 200250 w 371113"/>
                <a:gd name="connsiteY111" fmla="*/ 423400 h 1104782"/>
                <a:gd name="connsiteX112" fmla="*/ 200250 w 371113"/>
                <a:gd name="connsiteY112" fmla="*/ 486519 h 1104782"/>
                <a:gd name="connsiteX113" fmla="*/ 204114 w 371113"/>
                <a:gd name="connsiteY113" fmla="*/ 501977 h 1104782"/>
                <a:gd name="connsiteX114" fmla="*/ 188656 w 371113"/>
                <a:gd name="connsiteY114" fmla="*/ 447874 h 1104782"/>
                <a:gd name="connsiteX115" fmla="*/ 188656 w 371113"/>
                <a:gd name="connsiteY115" fmla="*/ 400213 h 1104782"/>
                <a:gd name="connsiteX116" fmla="*/ 209267 w 371113"/>
                <a:gd name="connsiteY116" fmla="*/ 347399 h 1104782"/>
                <a:gd name="connsiteX117" fmla="*/ 264657 w 371113"/>
                <a:gd name="connsiteY117" fmla="*/ 316484 h 1104782"/>
                <a:gd name="connsiteX118" fmla="*/ 323912 w 371113"/>
                <a:gd name="connsiteY118" fmla="*/ 353840 h 110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1113" h="1104782">
                  <a:moveTo>
                    <a:pt x="174487" y="89770"/>
                  </a:moveTo>
                  <a:cubicBezTo>
                    <a:pt x="160317" y="137431"/>
                    <a:pt x="166758" y="188957"/>
                    <a:pt x="184792" y="228890"/>
                  </a:cubicBezTo>
                  <a:cubicBezTo>
                    <a:pt x="188656" y="236619"/>
                    <a:pt x="193809" y="243059"/>
                    <a:pt x="197673" y="249500"/>
                  </a:cubicBezTo>
                  <a:cubicBezTo>
                    <a:pt x="200250" y="253364"/>
                    <a:pt x="201538" y="258517"/>
                    <a:pt x="204114" y="262381"/>
                  </a:cubicBezTo>
                  <a:cubicBezTo>
                    <a:pt x="206691" y="266246"/>
                    <a:pt x="209267" y="268822"/>
                    <a:pt x="211843" y="271398"/>
                  </a:cubicBezTo>
                  <a:cubicBezTo>
                    <a:pt x="216996" y="277839"/>
                    <a:pt x="220860" y="281704"/>
                    <a:pt x="224724" y="286856"/>
                  </a:cubicBezTo>
                  <a:cubicBezTo>
                    <a:pt x="226013" y="288144"/>
                    <a:pt x="227301" y="289433"/>
                    <a:pt x="228589" y="290721"/>
                  </a:cubicBezTo>
                  <a:cubicBezTo>
                    <a:pt x="228589" y="290721"/>
                    <a:pt x="228589" y="290721"/>
                    <a:pt x="228589" y="290721"/>
                  </a:cubicBezTo>
                  <a:cubicBezTo>
                    <a:pt x="209267" y="299738"/>
                    <a:pt x="192521" y="311331"/>
                    <a:pt x="182216" y="326789"/>
                  </a:cubicBezTo>
                  <a:cubicBezTo>
                    <a:pt x="166758" y="349975"/>
                    <a:pt x="161605" y="374450"/>
                    <a:pt x="161605" y="396349"/>
                  </a:cubicBezTo>
                  <a:cubicBezTo>
                    <a:pt x="161605" y="416959"/>
                    <a:pt x="165470" y="436281"/>
                    <a:pt x="169334" y="450451"/>
                  </a:cubicBezTo>
                  <a:cubicBezTo>
                    <a:pt x="179639" y="480078"/>
                    <a:pt x="191233" y="499400"/>
                    <a:pt x="200250" y="510994"/>
                  </a:cubicBezTo>
                  <a:cubicBezTo>
                    <a:pt x="207979" y="522587"/>
                    <a:pt x="213131" y="527739"/>
                    <a:pt x="213131" y="527739"/>
                  </a:cubicBezTo>
                  <a:cubicBezTo>
                    <a:pt x="213131" y="527739"/>
                    <a:pt x="211843" y="523875"/>
                    <a:pt x="209267" y="518722"/>
                  </a:cubicBezTo>
                  <a:cubicBezTo>
                    <a:pt x="211843" y="525163"/>
                    <a:pt x="214419" y="527739"/>
                    <a:pt x="214419" y="527739"/>
                  </a:cubicBezTo>
                  <a:cubicBezTo>
                    <a:pt x="214419" y="527739"/>
                    <a:pt x="214419" y="523875"/>
                    <a:pt x="211843" y="517434"/>
                  </a:cubicBezTo>
                  <a:cubicBezTo>
                    <a:pt x="210555" y="509706"/>
                    <a:pt x="207979" y="499400"/>
                    <a:pt x="206691" y="483942"/>
                  </a:cubicBezTo>
                  <a:cubicBezTo>
                    <a:pt x="206691" y="468485"/>
                    <a:pt x="206691" y="447874"/>
                    <a:pt x="211843" y="424688"/>
                  </a:cubicBezTo>
                  <a:cubicBezTo>
                    <a:pt x="214419" y="413095"/>
                    <a:pt x="219572" y="400213"/>
                    <a:pt x="226013" y="387332"/>
                  </a:cubicBezTo>
                  <a:cubicBezTo>
                    <a:pt x="232453" y="374450"/>
                    <a:pt x="242758" y="361569"/>
                    <a:pt x="256928" y="355128"/>
                  </a:cubicBezTo>
                  <a:cubicBezTo>
                    <a:pt x="271098" y="348687"/>
                    <a:pt x="286555" y="352552"/>
                    <a:pt x="298149" y="364145"/>
                  </a:cubicBezTo>
                  <a:cubicBezTo>
                    <a:pt x="308454" y="375738"/>
                    <a:pt x="314895" y="391196"/>
                    <a:pt x="317471" y="406654"/>
                  </a:cubicBezTo>
                  <a:cubicBezTo>
                    <a:pt x="322623" y="433705"/>
                    <a:pt x="320047" y="459468"/>
                    <a:pt x="314895" y="481366"/>
                  </a:cubicBezTo>
                  <a:cubicBezTo>
                    <a:pt x="308454" y="494248"/>
                    <a:pt x="302013" y="507129"/>
                    <a:pt x="294284" y="520011"/>
                  </a:cubicBezTo>
                  <a:cubicBezTo>
                    <a:pt x="287843" y="531604"/>
                    <a:pt x="281403" y="544485"/>
                    <a:pt x="274962" y="556079"/>
                  </a:cubicBezTo>
                  <a:cubicBezTo>
                    <a:pt x="274962" y="556079"/>
                    <a:pt x="272386" y="558655"/>
                    <a:pt x="272386" y="559943"/>
                  </a:cubicBezTo>
                  <a:cubicBezTo>
                    <a:pt x="269810" y="562520"/>
                    <a:pt x="268521" y="563808"/>
                    <a:pt x="268521" y="563808"/>
                  </a:cubicBezTo>
                  <a:cubicBezTo>
                    <a:pt x="268521" y="563808"/>
                    <a:pt x="269810" y="562520"/>
                    <a:pt x="273674" y="559943"/>
                  </a:cubicBezTo>
                  <a:cubicBezTo>
                    <a:pt x="273674" y="559943"/>
                    <a:pt x="273674" y="559943"/>
                    <a:pt x="273674" y="559943"/>
                  </a:cubicBezTo>
                  <a:cubicBezTo>
                    <a:pt x="265945" y="574113"/>
                    <a:pt x="256928" y="588282"/>
                    <a:pt x="251775" y="602452"/>
                  </a:cubicBezTo>
                  <a:cubicBezTo>
                    <a:pt x="240182" y="629503"/>
                    <a:pt x="233741" y="657842"/>
                    <a:pt x="236318" y="684893"/>
                  </a:cubicBezTo>
                  <a:cubicBezTo>
                    <a:pt x="237606" y="714521"/>
                    <a:pt x="247911" y="738996"/>
                    <a:pt x="259504" y="758318"/>
                  </a:cubicBezTo>
                  <a:cubicBezTo>
                    <a:pt x="240182" y="749301"/>
                    <a:pt x="218284" y="742860"/>
                    <a:pt x="193809" y="742860"/>
                  </a:cubicBezTo>
                  <a:cubicBezTo>
                    <a:pt x="162894" y="742860"/>
                    <a:pt x="128114" y="749301"/>
                    <a:pt x="95910" y="767335"/>
                  </a:cubicBezTo>
                  <a:cubicBezTo>
                    <a:pt x="63707" y="785369"/>
                    <a:pt x="32791" y="816284"/>
                    <a:pt x="16045" y="856217"/>
                  </a:cubicBezTo>
                  <a:cubicBezTo>
                    <a:pt x="-1989" y="896149"/>
                    <a:pt x="-4565" y="942523"/>
                    <a:pt x="7028" y="983743"/>
                  </a:cubicBezTo>
                  <a:cubicBezTo>
                    <a:pt x="18622" y="1024964"/>
                    <a:pt x="44385" y="1061032"/>
                    <a:pt x="79164" y="1082931"/>
                  </a:cubicBezTo>
                  <a:cubicBezTo>
                    <a:pt x="113944" y="1104829"/>
                    <a:pt x="155165" y="1109982"/>
                    <a:pt x="191233" y="1099676"/>
                  </a:cubicBezTo>
                  <a:cubicBezTo>
                    <a:pt x="227301" y="1088083"/>
                    <a:pt x="253064" y="1062320"/>
                    <a:pt x="267233" y="1035269"/>
                  </a:cubicBezTo>
                  <a:cubicBezTo>
                    <a:pt x="281403" y="1008218"/>
                    <a:pt x="283979" y="978591"/>
                    <a:pt x="278826" y="954116"/>
                  </a:cubicBezTo>
                  <a:cubicBezTo>
                    <a:pt x="273674" y="929641"/>
                    <a:pt x="256928" y="910319"/>
                    <a:pt x="237606" y="907743"/>
                  </a:cubicBezTo>
                  <a:cubicBezTo>
                    <a:pt x="219572" y="905166"/>
                    <a:pt x="206691" y="914183"/>
                    <a:pt x="201538" y="921912"/>
                  </a:cubicBezTo>
                  <a:cubicBezTo>
                    <a:pt x="196385" y="929641"/>
                    <a:pt x="197673" y="934794"/>
                    <a:pt x="196385" y="934794"/>
                  </a:cubicBezTo>
                  <a:cubicBezTo>
                    <a:pt x="196385" y="934794"/>
                    <a:pt x="196385" y="929641"/>
                    <a:pt x="201538" y="923200"/>
                  </a:cubicBezTo>
                  <a:cubicBezTo>
                    <a:pt x="206691" y="916760"/>
                    <a:pt x="219572" y="910319"/>
                    <a:pt x="235030" y="914183"/>
                  </a:cubicBezTo>
                  <a:cubicBezTo>
                    <a:pt x="250487" y="918048"/>
                    <a:pt x="262080" y="934794"/>
                    <a:pt x="265945" y="956692"/>
                  </a:cubicBezTo>
                  <a:cubicBezTo>
                    <a:pt x="268521" y="978591"/>
                    <a:pt x="264657" y="1004354"/>
                    <a:pt x="249199" y="1026252"/>
                  </a:cubicBezTo>
                  <a:cubicBezTo>
                    <a:pt x="235030" y="1048151"/>
                    <a:pt x="211843" y="1068761"/>
                    <a:pt x="182216" y="1075202"/>
                  </a:cubicBezTo>
                  <a:cubicBezTo>
                    <a:pt x="153877" y="1081642"/>
                    <a:pt x="120385" y="1075202"/>
                    <a:pt x="93334" y="1057168"/>
                  </a:cubicBezTo>
                  <a:cubicBezTo>
                    <a:pt x="66283" y="1039134"/>
                    <a:pt x="46961" y="1008218"/>
                    <a:pt x="37944" y="974726"/>
                  </a:cubicBezTo>
                  <a:cubicBezTo>
                    <a:pt x="30215" y="941234"/>
                    <a:pt x="32791" y="903878"/>
                    <a:pt x="46961" y="870386"/>
                  </a:cubicBezTo>
                  <a:cubicBezTo>
                    <a:pt x="61130" y="836895"/>
                    <a:pt x="85605" y="812420"/>
                    <a:pt x="111368" y="796962"/>
                  </a:cubicBezTo>
                  <a:cubicBezTo>
                    <a:pt x="137131" y="781504"/>
                    <a:pt x="165470" y="773775"/>
                    <a:pt x="191233" y="772487"/>
                  </a:cubicBezTo>
                  <a:cubicBezTo>
                    <a:pt x="242758" y="771199"/>
                    <a:pt x="282691" y="793098"/>
                    <a:pt x="305877" y="817572"/>
                  </a:cubicBezTo>
                  <a:cubicBezTo>
                    <a:pt x="329064" y="842047"/>
                    <a:pt x="338081" y="866522"/>
                    <a:pt x="343234" y="881980"/>
                  </a:cubicBezTo>
                  <a:cubicBezTo>
                    <a:pt x="345810" y="889709"/>
                    <a:pt x="347098" y="896149"/>
                    <a:pt x="347098" y="900014"/>
                  </a:cubicBezTo>
                  <a:cubicBezTo>
                    <a:pt x="347098" y="903878"/>
                    <a:pt x="347098" y="906455"/>
                    <a:pt x="347098" y="906455"/>
                  </a:cubicBezTo>
                  <a:cubicBezTo>
                    <a:pt x="347098" y="906455"/>
                    <a:pt x="347098" y="903878"/>
                    <a:pt x="347098" y="900014"/>
                  </a:cubicBezTo>
                  <a:cubicBezTo>
                    <a:pt x="347098" y="896149"/>
                    <a:pt x="347098" y="889709"/>
                    <a:pt x="347098" y="880692"/>
                  </a:cubicBezTo>
                  <a:cubicBezTo>
                    <a:pt x="345810" y="863946"/>
                    <a:pt x="340657" y="836895"/>
                    <a:pt x="318759" y="805979"/>
                  </a:cubicBezTo>
                  <a:cubicBezTo>
                    <a:pt x="308454" y="791809"/>
                    <a:pt x="291708" y="776352"/>
                    <a:pt x="272386" y="764758"/>
                  </a:cubicBezTo>
                  <a:cubicBezTo>
                    <a:pt x="260793" y="744148"/>
                    <a:pt x="250487" y="717097"/>
                    <a:pt x="251775" y="683605"/>
                  </a:cubicBezTo>
                  <a:cubicBezTo>
                    <a:pt x="251775" y="660419"/>
                    <a:pt x="260793" y="635944"/>
                    <a:pt x="272386" y="611469"/>
                  </a:cubicBezTo>
                  <a:cubicBezTo>
                    <a:pt x="283979" y="586994"/>
                    <a:pt x="300725" y="562520"/>
                    <a:pt x="318759" y="536757"/>
                  </a:cubicBezTo>
                  <a:cubicBezTo>
                    <a:pt x="335505" y="510994"/>
                    <a:pt x="353539" y="481366"/>
                    <a:pt x="363844" y="446586"/>
                  </a:cubicBezTo>
                  <a:cubicBezTo>
                    <a:pt x="374149" y="413095"/>
                    <a:pt x="375437" y="370586"/>
                    <a:pt x="354827" y="334518"/>
                  </a:cubicBezTo>
                  <a:cubicBezTo>
                    <a:pt x="344522" y="317772"/>
                    <a:pt x="331640" y="302314"/>
                    <a:pt x="314895" y="293297"/>
                  </a:cubicBezTo>
                  <a:cubicBezTo>
                    <a:pt x="298149" y="282992"/>
                    <a:pt x="278826" y="279127"/>
                    <a:pt x="260793" y="280415"/>
                  </a:cubicBezTo>
                  <a:cubicBezTo>
                    <a:pt x="251775" y="280415"/>
                    <a:pt x="244047" y="285568"/>
                    <a:pt x="235030" y="289433"/>
                  </a:cubicBezTo>
                  <a:cubicBezTo>
                    <a:pt x="235030" y="288144"/>
                    <a:pt x="233741" y="286856"/>
                    <a:pt x="232453" y="285568"/>
                  </a:cubicBezTo>
                  <a:cubicBezTo>
                    <a:pt x="237606" y="273975"/>
                    <a:pt x="249199" y="259805"/>
                    <a:pt x="263369" y="250788"/>
                  </a:cubicBezTo>
                  <a:cubicBezTo>
                    <a:pt x="278826" y="240483"/>
                    <a:pt x="292996" y="234042"/>
                    <a:pt x="298149" y="230178"/>
                  </a:cubicBezTo>
                  <a:cubicBezTo>
                    <a:pt x="308454" y="221161"/>
                    <a:pt x="317471" y="205703"/>
                    <a:pt x="312318" y="194110"/>
                  </a:cubicBezTo>
                  <a:cubicBezTo>
                    <a:pt x="307166" y="182516"/>
                    <a:pt x="282691" y="182516"/>
                    <a:pt x="268521" y="194110"/>
                  </a:cubicBezTo>
                  <a:cubicBezTo>
                    <a:pt x="260793" y="199262"/>
                    <a:pt x="249199" y="218584"/>
                    <a:pt x="242758" y="237907"/>
                  </a:cubicBezTo>
                  <a:cubicBezTo>
                    <a:pt x="236318" y="255941"/>
                    <a:pt x="233741" y="272687"/>
                    <a:pt x="229877" y="282992"/>
                  </a:cubicBezTo>
                  <a:cubicBezTo>
                    <a:pt x="226013" y="272687"/>
                    <a:pt x="222148" y="262381"/>
                    <a:pt x="222148" y="252076"/>
                  </a:cubicBezTo>
                  <a:cubicBezTo>
                    <a:pt x="222148" y="231466"/>
                    <a:pt x="227301" y="214720"/>
                    <a:pt x="227301" y="205703"/>
                  </a:cubicBezTo>
                  <a:cubicBezTo>
                    <a:pt x="227301" y="188957"/>
                    <a:pt x="218284" y="167059"/>
                    <a:pt x="206691" y="165770"/>
                  </a:cubicBezTo>
                  <a:cubicBezTo>
                    <a:pt x="197673" y="165770"/>
                    <a:pt x="188656" y="176076"/>
                    <a:pt x="184792" y="188957"/>
                  </a:cubicBezTo>
                  <a:cubicBezTo>
                    <a:pt x="187368" y="177364"/>
                    <a:pt x="189945" y="164482"/>
                    <a:pt x="196385" y="152889"/>
                  </a:cubicBezTo>
                  <a:cubicBezTo>
                    <a:pt x="205402" y="133567"/>
                    <a:pt x="216996" y="119397"/>
                    <a:pt x="220860" y="111668"/>
                  </a:cubicBezTo>
                  <a:cubicBezTo>
                    <a:pt x="227301" y="97499"/>
                    <a:pt x="229877" y="75600"/>
                    <a:pt x="220860" y="67871"/>
                  </a:cubicBezTo>
                  <a:cubicBezTo>
                    <a:pt x="218284" y="66583"/>
                    <a:pt x="215708" y="66583"/>
                    <a:pt x="213131" y="66583"/>
                  </a:cubicBezTo>
                  <a:cubicBezTo>
                    <a:pt x="219572" y="57566"/>
                    <a:pt x="227301" y="51125"/>
                    <a:pt x="236318" y="45973"/>
                  </a:cubicBezTo>
                  <a:cubicBezTo>
                    <a:pt x="251775" y="36956"/>
                    <a:pt x="268521" y="35668"/>
                    <a:pt x="281403" y="39532"/>
                  </a:cubicBezTo>
                  <a:cubicBezTo>
                    <a:pt x="294284" y="43397"/>
                    <a:pt x="304589" y="52414"/>
                    <a:pt x="311030" y="60142"/>
                  </a:cubicBezTo>
                  <a:cubicBezTo>
                    <a:pt x="316182" y="67871"/>
                    <a:pt x="318759" y="76888"/>
                    <a:pt x="320047" y="83329"/>
                  </a:cubicBezTo>
                  <a:cubicBezTo>
                    <a:pt x="321335" y="96211"/>
                    <a:pt x="318759" y="111668"/>
                    <a:pt x="311030" y="121973"/>
                  </a:cubicBezTo>
                  <a:cubicBezTo>
                    <a:pt x="303301" y="133567"/>
                    <a:pt x="290420" y="141296"/>
                    <a:pt x="277538" y="143872"/>
                  </a:cubicBezTo>
                  <a:cubicBezTo>
                    <a:pt x="271098" y="145160"/>
                    <a:pt x="265945" y="146448"/>
                    <a:pt x="259504" y="146448"/>
                  </a:cubicBezTo>
                  <a:cubicBezTo>
                    <a:pt x="254352" y="146448"/>
                    <a:pt x="250487" y="146448"/>
                    <a:pt x="246623" y="145160"/>
                  </a:cubicBezTo>
                  <a:cubicBezTo>
                    <a:pt x="240182" y="143872"/>
                    <a:pt x="236318" y="138719"/>
                    <a:pt x="233741" y="140008"/>
                  </a:cubicBezTo>
                  <a:cubicBezTo>
                    <a:pt x="232453" y="140008"/>
                    <a:pt x="231165" y="141296"/>
                    <a:pt x="229877" y="145160"/>
                  </a:cubicBezTo>
                  <a:cubicBezTo>
                    <a:pt x="229877" y="149025"/>
                    <a:pt x="231165" y="154177"/>
                    <a:pt x="236318" y="159330"/>
                  </a:cubicBezTo>
                  <a:cubicBezTo>
                    <a:pt x="240182" y="164482"/>
                    <a:pt x="246623" y="168347"/>
                    <a:pt x="255640" y="172211"/>
                  </a:cubicBezTo>
                  <a:cubicBezTo>
                    <a:pt x="263369" y="174787"/>
                    <a:pt x="272386" y="177364"/>
                    <a:pt x="282691" y="176076"/>
                  </a:cubicBezTo>
                  <a:cubicBezTo>
                    <a:pt x="302013" y="176076"/>
                    <a:pt x="326488" y="167059"/>
                    <a:pt x="343234" y="149025"/>
                  </a:cubicBezTo>
                  <a:cubicBezTo>
                    <a:pt x="361268" y="129702"/>
                    <a:pt x="368997" y="102651"/>
                    <a:pt x="365132" y="76888"/>
                  </a:cubicBezTo>
                  <a:cubicBezTo>
                    <a:pt x="363844" y="64007"/>
                    <a:pt x="358691" y="47261"/>
                    <a:pt x="344522" y="31803"/>
                  </a:cubicBezTo>
                  <a:cubicBezTo>
                    <a:pt x="331640" y="16345"/>
                    <a:pt x="311030" y="3464"/>
                    <a:pt x="286555" y="888"/>
                  </a:cubicBezTo>
                  <a:cubicBezTo>
                    <a:pt x="262080" y="-2977"/>
                    <a:pt x="233741" y="6040"/>
                    <a:pt x="214419" y="22786"/>
                  </a:cubicBezTo>
                  <a:cubicBezTo>
                    <a:pt x="193809" y="39532"/>
                    <a:pt x="180928" y="62719"/>
                    <a:pt x="174487" y="87194"/>
                  </a:cubicBezTo>
                  <a:close/>
                  <a:moveTo>
                    <a:pt x="322623" y="353840"/>
                  </a:moveTo>
                  <a:cubicBezTo>
                    <a:pt x="336793" y="378315"/>
                    <a:pt x="336793" y="409230"/>
                    <a:pt x="329064" y="438857"/>
                  </a:cubicBezTo>
                  <a:cubicBezTo>
                    <a:pt x="329064" y="438857"/>
                    <a:pt x="329064" y="441434"/>
                    <a:pt x="329064" y="441434"/>
                  </a:cubicBezTo>
                  <a:cubicBezTo>
                    <a:pt x="329064" y="429840"/>
                    <a:pt x="330352" y="418247"/>
                    <a:pt x="329064" y="406654"/>
                  </a:cubicBezTo>
                  <a:cubicBezTo>
                    <a:pt x="326488" y="389908"/>
                    <a:pt x="321335" y="371874"/>
                    <a:pt x="308454" y="356416"/>
                  </a:cubicBezTo>
                  <a:cubicBezTo>
                    <a:pt x="302013" y="348687"/>
                    <a:pt x="292996" y="343535"/>
                    <a:pt x="282691" y="340958"/>
                  </a:cubicBezTo>
                  <a:cubicBezTo>
                    <a:pt x="272386" y="338382"/>
                    <a:pt x="260793" y="339670"/>
                    <a:pt x="251775" y="343535"/>
                  </a:cubicBezTo>
                  <a:cubicBezTo>
                    <a:pt x="232453" y="352552"/>
                    <a:pt x="222148" y="368009"/>
                    <a:pt x="214419" y="382179"/>
                  </a:cubicBezTo>
                  <a:cubicBezTo>
                    <a:pt x="206691" y="396349"/>
                    <a:pt x="202826" y="410518"/>
                    <a:pt x="200250" y="423400"/>
                  </a:cubicBezTo>
                  <a:cubicBezTo>
                    <a:pt x="195097" y="449163"/>
                    <a:pt x="196385" y="471061"/>
                    <a:pt x="200250" y="486519"/>
                  </a:cubicBezTo>
                  <a:cubicBezTo>
                    <a:pt x="200250" y="492960"/>
                    <a:pt x="202826" y="496824"/>
                    <a:pt x="204114" y="501977"/>
                  </a:cubicBezTo>
                  <a:cubicBezTo>
                    <a:pt x="198962" y="489095"/>
                    <a:pt x="193809" y="472349"/>
                    <a:pt x="188656" y="447874"/>
                  </a:cubicBezTo>
                  <a:cubicBezTo>
                    <a:pt x="186080" y="433705"/>
                    <a:pt x="184792" y="416959"/>
                    <a:pt x="188656" y="400213"/>
                  </a:cubicBezTo>
                  <a:cubicBezTo>
                    <a:pt x="191233" y="382179"/>
                    <a:pt x="197673" y="362857"/>
                    <a:pt x="209267" y="347399"/>
                  </a:cubicBezTo>
                  <a:cubicBezTo>
                    <a:pt x="220860" y="331941"/>
                    <a:pt x="241470" y="317772"/>
                    <a:pt x="264657" y="316484"/>
                  </a:cubicBezTo>
                  <a:cubicBezTo>
                    <a:pt x="286555" y="315195"/>
                    <a:pt x="311030" y="328077"/>
                    <a:pt x="323912" y="353840"/>
                  </a:cubicBezTo>
                  <a:close/>
                </a:path>
              </a:pathLst>
            </a:custGeom>
            <a:solidFill>
              <a:srgbClr val="644E40"/>
            </a:solidFill>
            <a:ln w="128588"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687226D-08FB-6609-8797-996D4C7F8D07}"/>
                </a:ext>
              </a:extLst>
            </p:cNvPr>
            <p:cNvSpPr/>
            <p:nvPr/>
          </p:nvSpPr>
          <p:spPr>
            <a:xfrm>
              <a:off x="7628055" y="2567793"/>
              <a:ext cx="144016" cy="115737"/>
            </a:xfrm>
            <a:custGeom>
              <a:avLst/>
              <a:gdLst>
                <a:gd name="connsiteX0" fmla="*/ 143818 w 144016"/>
                <a:gd name="connsiteY0" fmla="*/ 14894 h 115737"/>
                <a:gd name="connsiteX1" fmla="*/ 125784 w 144016"/>
                <a:gd name="connsiteY1" fmla="*/ 5877 h 115737"/>
                <a:gd name="connsiteX2" fmla="*/ 38190 w 144016"/>
                <a:gd name="connsiteY2" fmla="*/ 17470 h 115737"/>
                <a:gd name="connsiteX3" fmla="*/ 834 w 144016"/>
                <a:gd name="connsiteY3" fmla="*/ 76725 h 115737"/>
                <a:gd name="connsiteX4" fmla="*/ 5987 w 144016"/>
                <a:gd name="connsiteY4" fmla="*/ 112793 h 115737"/>
                <a:gd name="connsiteX5" fmla="*/ 12428 w 144016"/>
                <a:gd name="connsiteY5" fmla="*/ 106353 h 115737"/>
                <a:gd name="connsiteX6" fmla="*/ 66530 w 144016"/>
                <a:gd name="connsiteY6" fmla="*/ 44522 h 115737"/>
                <a:gd name="connsiteX7" fmla="*/ 109038 w 144016"/>
                <a:gd name="connsiteY7" fmla="*/ 31640 h 115737"/>
                <a:gd name="connsiteX8" fmla="*/ 137377 w 144016"/>
                <a:gd name="connsiteY8" fmla="*/ 22623 h 115737"/>
                <a:gd name="connsiteX9" fmla="*/ 137377 w 144016"/>
                <a:gd name="connsiteY9" fmla="*/ 22623 h 115737"/>
                <a:gd name="connsiteX10" fmla="*/ 98733 w 144016"/>
                <a:gd name="connsiteY10" fmla="*/ 14894 h 115737"/>
                <a:gd name="connsiteX11" fmla="*/ 60089 w 144016"/>
                <a:gd name="connsiteY11" fmla="*/ 29064 h 115737"/>
                <a:gd name="connsiteX12" fmla="*/ 54936 w 144016"/>
                <a:gd name="connsiteY12" fmla="*/ 31640 h 115737"/>
                <a:gd name="connsiteX13" fmla="*/ 39479 w 144016"/>
                <a:gd name="connsiteY13" fmla="*/ 45810 h 115737"/>
                <a:gd name="connsiteX14" fmla="*/ 51072 w 144016"/>
                <a:gd name="connsiteY14" fmla="*/ 32928 h 115737"/>
                <a:gd name="connsiteX15" fmla="*/ 54936 w 144016"/>
                <a:gd name="connsiteY15" fmla="*/ 30352 h 115737"/>
                <a:gd name="connsiteX16" fmla="*/ 54936 w 144016"/>
                <a:gd name="connsiteY16" fmla="*/ 30352 h 115737"/>
                <a:gd name="connsiteX17" fmla="*/ 58801 w 144016"/>
                <a:gd name="connsiteY17" fmla="*/ 27776 h 115737"/>
                <a:gd name="connsiteX18" fmla="*/ 81987 w 144016"/>
                <a:gd name="connsiteY18" fmla="*/ 13606 h 115737"/>
                <a:gd name="connsiteX19" fmla="*/ 27885 w 144016"/>
                <a:gd name="connsiteY19" fmla="*/ 44522 h 115737"/>
                <a:gd name="connsiteX20" fmla="*/ 12428 w 144016"/>
                <a:gd name="connsiteY20" fmla="*/ 68996 h 115737"/>
                <a:gd name="connsiteX21" fmla="*/ 25309 w 144016"/>
                <a:gd name="connsiteY21" fmla="*/ 44522 h 115737"/>
                <a:gd name="connsiteX22" fmla="*/ 71682 w 144016"/>
                <a:gd name="connsiteY22" fmla="*/ 9742 h 115737"/>
                <a:gd name="connsiteX23" fmla="*/ 133513 w 144016"/>
                <a:gd name="connsiteY23" fmla="*/ 9742 h 115737"/>
                <a:gd name="connsiteX24" fmla="*/ 143818 w 144016"/>
                <a:gd name="connsiteY24" fmla="*/ 12318 h 11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4016" h="115737">
                  <a:moveTo>
                    <a:pt x="143818" y="14894"/>
                  </a:moveTo>
                  <a:cubicBezTo>
                    <a:pt x="143818" y="14894"/>
                    <a:pt x="138665" y="11030"/>
                    <a:pt x="125784" y="5877"/>
                  </a:cubicBezTo>
                  <a:cubicBezTo>
                    <a:pt x="96157" y="-5716"/>
                    <a:pt x="61377" y="725"/>
                    <a:pt x="38190" y="17470"/>
                  </a:cubicBezTo>
                  <a:cubicBezTo>
                    <a:pt x="15004" y="34216"/>
                    <a:pt x="3411" y="58691"/>
                    <a:pt x="834" y="76725"/>
                  </a:cubicBezTo>
                  <a:cubicBezTo>
                    <a:pt x="-1742" y="94759"/>
                    <a:pt x="2122" y="108929"/>
                    <a:pt x="5987" y="112793"/>
                  </a:cubicBezTo>
                  <a:cubicBezTo>
                    <a:pt x="9851" y="117946"/>
                    <a:pt x="12428" y="116658"/>
                    <a:pt x="12428" y="106353"/>
                  </a:cubicBezTo>
                  <a:cubicBezTo>
                    <a:pt x="12428" y="80590"/>
                    <a:pt x="33038" y="53539"/>
                    <a:pt x="66530" y="44522"/>
                  </a:cubicBezTo>
                  <a:cubicBezTo>
                    <a:pt x="83276" y="40657"/>
                    <a:pt x="96157" y="36793"/>
                    <a:pt x="109038" y="31640"/>
                  </a:cubicBezTo>
                  <a:cubicBezTo>
                    <a:pt x="120632" y="27776"/>
                    <a:pt x="130937" y="23911"/>
                    <a:pt x="137377" y="22623"/>
                  </a:cubicBezTo>
                  <a:cubicBezTo>
                    <a:pt x="137377" y="22623"/>
                    <a:pt x="137377" y="22623"/>
                    <a:pt x="137377" y="22623"/>
                  </a:cubicBezTo>
                  <a:cubicBezTo>
                    <a:pt x="129648" y="18759"/>
                    <a:pt x="116767" y="13606"/>
                    <a:pt x="98733" y="14894"/>
                  </a:cubicBezTo>
                  <a:cubicBezTo>
                    <a:pt x="84563" y="14894"/>
                    <a:pt x="70394" y="22623"/>
                    <a:pt x="60089" y="29064"/>
                  </a:cubicBezTo>
                  <a:cubicBezTo>
                    <a:pt x="58801" y="29064"/>
                    <a:pt x="56224" y="30352"/>
                    <a:pt x="54936" y="31640"/>
                  </a:cubicBezTo>
                  <a:cubicBezTo>
                    <a:pt x="44631" y="39369"/>
                    <a:pt x="39479" y="45810"/>
                    <a:pt x="39479" y="45810"/>
                  </a:cubicBezTo>
                  <a:cubicBezTo>
                    <a:pt x="39479" y="45810"/>
                    <a:pt x="43343" y="40657"/>
                    <a:pt x="51072" y="32928"/>
                  </a:cubicBezTo>
                  <a:cubicBezTo>
                    <a:pt x="51072" y="32928"/>
                    <a:pt x="53648" y="32928"/>
                    <a:pt x="54936" y="30352"/>
                  </a:cubicBezTo>
                  <a:cubicBezTo>
                    <a:pt x="54936" y="30352"/>
                    <a:pt x="54936" y="30352"/>
                    <a:pt x="54936" y="30352"/>
                  </a:cubicBezTo>
                  <a:cubicBezTo>
                    <a:pt x="54936" y="30352"/>
                    <a:pt x="57513" y="29064"/>
                    <a:pt x="58801" y="27776"/>
                  </a:cubicBezTo>
                  <a:cubicBezTo>
                    <a:pt x="65241" y="22623"/>
                    <a:pt x="72970" y="17470"/>
                    <a:pt x="81987" y="13606"/>
                  </a:cubicBezTo>
                  <a:cubicBezTo>
                    <a:pt x="58801" y="17470"/>
                    <a:pt x="39479" y="31640"/>
                    <a:pt x="27885" y="44522"/>
                  </a:cubicBezTo>
                  <a:cubicBezTo>
                    <a:pt x="16292" y="57403"/>
                    <a:pt x="12428" y="68996"/>
                    <a:pt x="12428" y="68996"/>
                  </a:cubicBezTo>
                  <a:cubicBezTo>
                    <a:pt x="12428" y="68996"/>
                    <a:pt x="15004" y="58691"/>
                    <a:pt x="25309" y="44522"/>
                  </a:cubicBezTo>
                  <a:cubicBezTo>
                    <a:pt x="34326" y="30352"/>
                    <a:pt x="52360" y="14894"/>
                    <a:pt x="71682" y="9742"/>
                  </a:cubicBezTo>
                  <a:cubicBezTo>
                    <a:pt x="91004" y="2013"/>
                    <a:pt x="119343" y="4589"/>
                    <a:pt x="133513" y="9742"/>
                  </a:cubicBezTo>
                  <a:cubicBezTo>
                    <a:pt x="139954" y="12318"/>
                    <a:pt x="145106" y="13606"/>
                    <a:pt x="143818" y="12318"/>
                  </a:cubicBezTo>
                  <a:close/>
                </a:path>
              </a:pathLst>
            </a:custGeom>
            <a:solidFill>
              <a:srgbClr val="644E40"/>
            </a:solidFill>
            <a:ln w="128588"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E2E13F84-1C0E-C064-1CAD-FDE58055F66A}"/>
                </a:ext>
              </a:extLst>
            </p:cNvPr>
            <p:cNvSpPr/>
            <p:nvPr/>
          </p:nvSpPr>
          <p:spPr>
            <a:xfrm>
              <a:off x="7624332" y="1949776"/>
              <a:ext cx="99880" cy="102344"/>
            </a:xfrm>
            <a:custGeom>
              <a:avLst/>
              <a:gdLst>
                <a:gd name="connsiteX0" fmla="*/ 50931 w 99880"/>
                <a:gd name="connsiteY0" fmla="*/ 77720 h 102344"/>
                <a:gd name="connsiteX1" fmla="*/ 23880 w 99880"/>
                <a:gd name="connsiteY1" fmla="*/ 48093 h 102344"/>
                <a:gd name="connsiteX2" fmla="*/ 14863 w 99880"/>
                <a:gd name="connsiteY2" fmla="*/ 31347 h 102344"/>
                <a:gd name="connsiteX3" fmla="*/ 27745 w 99880"/>
                <a:gd name="connsiteY3" fmla="*/ 48093 h 102344"/>
                <a:gd name="connsiteX4" fmla="*/ 62524 w 99880"/>
                <a:gd name="connsiteY4" fmla="*/ 77720 h 102344"/>
                <a:gd name="connsiteX5" fmla="*/ 40626 w 99880"/>
                <a:gd name="connsiteY5" fmla="*/ 50669 h 102344"/>
                <a:gd name="connsiteX6" fmla="*/ 47067 w 99880"/>
                <a:gd name="connsiteY6" fmla="*/ 59686 h 102344"/>
                <a:gd name="connsiteX7" fmla="*/ 72830 w 99880"/>
                <a:gd name="connsiteY7" fmla="*/ 81584 h 102344"/>
                <a:gd name="connsiteX8" fmla="*/ 99880 w 99880"/>
                <a:gd name="connsiteY8" fmla="*/ 91890 h 102344"/>
                <a:gd name="connsiteX9" fmla="*/ 99880 w 99880"/>
                <a:gd name="connsiteY9" fmla="*/ 91890 h 102344"/>
                <a:gd name="connsiteX10" fmla="*/ 58660 w 99880"/>
                <a:gd name="connsiteY10" fmla="*/ 49381 h 102344"/>
                <a:gd name="connsiteX11" fmla="*/ 8422 w 99880"/>
                <a:gd name="connsiteY11" fmla="*/ 5584 h 102344"/>
                <a:gd name="connsiteX12" fmla="*/ 3270 w 99880"/>
                <a:gd name="connsiteY12" fmla="*/ 32635 h 102344"/>
                <a:gd name="connsiteX13" fmla="*/ 27745 w 99880"/>
                <a:gd name="connsiteY13" fmla="*/ 73856 h 102344"/>
                <a:gd name="connsiteX14" fmla="*/ 81847 w 99880"/>
                <a:gd name="connsiteY14" fmla="*/ 100907 h 102344"/>
                <a:gd name="connsiteX15" fmla="*/ 50931 w 99880"/>
                <a:gd name="connsiteY15" fmla="*/ 79008 h 10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2344">
                  <a:moveTo>
                    <a:pt x="50931" y="77720"/>
                  </a:moveTo>
                  <a:cubicBezTo>
                    <a:pt x="39338" y="68703"/>
                    <a:pt x="30321" y="57110"/>
                    <a:pt x="23880" y="48093"/>
                  </a:cubicBezTo>
                  <a:cubicBezTo>
                    <a:pt x="17439" y="37788"/>
                    <a:pt x="14863" y="31347"/>
                    <a:pt x="14863" y="31347"/>
                  </a:cubicBezTo>
                  <a:cubicBezTo>
                    <a:pt x="14863" y="31347"/>
                    <a:pt x="18728" y="39076"/>
                    <a:pt x="27745" y="48093"/>
                  </a:cubicBezTo>
                  <a:cubicBezTo>
                    <a:pt x="35473" y="57110"/>
                    <a:pt x="48355" y="68703"/>
                    <a:pt x="62524" y="77720"/>
                  </a:cubicBezTo>
                  <a:cubicBezTo>
                    <a:pt x="50931" y="67415"/>
                    <a:pt x="43202" y="55822"/>
                    <a:pt x="40626" y="50669"/>
                  </a:cubicBezTo>
                  <a:cubicBezTo>
                    <a:pt x="41914" y="53245"/>
                    <a:pt x="44490" y="55822"/>
                    <a:pt x="47067" y="59686"/>
                  </a:cubicBezTo>
                  <a:cubicBezTo>
                    <a:pt x="53507" y="67415"/>
                    <a:pt x="62524" y="75144"/>
                    <a:pt x="72830" y="81584"/>
                  </a:cubicBezTo>
                  <a:cubicBezTo>
                    <a:pt x="84423" y="88025"/>
                    <a:pt x="93440" y="90602"/>
                    <a:pt x="99880" y="91890"/>
                  </a:cubicBezTo>
                  <a:cubicBezTo>
                    <a:pt x="99880" y="91890"/>
                    <a:pt x="99880" y="91890"/>
                    <a:pt x="99880" y="91890"/>
                  </a:cubicBezTo>
                  <a:cubicBezTo>
                    <a:pt x="94728" y="81584"/>
                    <a:pt x="84423" y="59686"/>
                    <a:pt x="58660" y="49381"/>
                  </a:cubicBezTo>
                  <a:cubicBezTo>
                    <a:pt x="32897" y="39076"/>
                    <a:pt x="16151" y="24906"/>
                    <a:pt x="8422" y="5584"/>
                  </a:cubicBezTo>
                  <a:cubicBezTo>
                    <a:pt x="3270" y="-8586"/>
                    <a:pt x="-4459" y="5584"/>
                    <a:pt x="3270" y="32635"/>
                  </a:cubicBezTo>
                  <a:cubicBezTo>
                    <a:pt x="7134" y="45516"/>
                    <a:pt x="14863" y="60974"/>
                    <a:pt x="27745" y="73856"/>
                  </a:cubicBezTo>
                  <a:cubicBezTo>
                    <a:pt x="40626" y="86737"/>
                    <a:pt x="59948" y="98330"/>
                    <a:pt x="81847" y="100907"/>
                  </a:cubicBezTo>
                  <a:cubicBezTo>
                    <a:pt x="120491" y="106059"/>
                    <a:pt x="72830" y="97042"/>
                    <a:pt x="50931" y="79008"/>
                  </a:cubicBezTo>
                  <a:close/>
                </a:path>
              </a:pathLst>
            </a:custGeom>
            <a:solidFill>
              <a:srgbClr val="644E40"/>
            </a:solidFill>
            <a:ln w="128588"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98297FF-B578-6359-9B3F-3F88E9B61C38}"/>
                </a:ext>
              </a:extLst>
            </p:cNvPr>
            <p:cNvSpPr/>
            <p:nvPr/>
          </p:nvSpPr>
          <p:spPr>
            <a:xfrm>
              <a:off x="7640177" y="2066141"/>
              <a:ext cx="81459" cy="104577"/>
            </a:xfrm>
            <a:custGeom>
              <a:avLst/>
              <a:gdLst>
                <a:gd name="connsiteX0" fmla="*/ 10611 w 81459"/>
                <a:gd name="connsiteY0" fmla="*/ 97899 h 104577"/>
                <a:gd name="connsiteX1" fmla="*/ 44103 w 81459"/>
                <a:gd name="connsiteY1" fmla="*/ 47661 h 104577"/>
                <a:gd name="connsiteX2" fmla="*/ 64713 w 81459"/>
                <a:gd name="connsiteY2" fmla="*/ 29627 h 104577"/>
                <a:gd name="connsiteX3" fmla="*/ 77595 w 81459"/>
                <a:gd name="connsiteY3" fmla="*/ 12882 h 104577"/>
                <a:gd name="connsiteX4" fmla="*/ 77595 w 81459"/>
                <a:gd name="connsiteY4" fmla="*/ 12882 h 104577"/>
                <a:gd name="connsiteX5" fmla="*/ 51832 w 81459"/>
                <a:gd name="connsiteY5" fmla="*/ 16746 h 104577"/>
                <a:gd name="connsiteX6" fmla="*/ 29933 w 81459"/>
                <a:gd name="connsiteY6" fmla="*/ 38644 h 104577"/>
                <a:gd name="connsiteX7" fmla="*/ 26069 w 81459"/>
                <a:gd name="connsiteY7" fmla="*/ 47661 h 104577"/>
                <a:gd name="connsiteX8" fmla="*/ 28645 w 81459"/>
                <a:gd name="connsiteY8" fmla="*/ 41221 h 104577"/>
                <a:gd name="connsiteX9" fmla="*/ 42815 w 81459"/>
                <a:gd name="connsiteY9" fmla="*/ 20610 h 104577"/>
                <a:gd name="connsiteX10" fmla="*/ 15764 w 81459"/>
                <a:gd name="connsiteY10" fmla="*/ 54102 h 104577"/>
                <a:gd name="connsiteX11" fmla="*/ 9323 w 81459"/>
                <a:gd name="connsiteY11" fmla="*/ 72136 h 104577"/>
                <a:gd name="connsiteX12" fmla="*/ 13188 w 81459"/>
                <a:gd name="connsiteY12" fmla="*/ 54102 h 104577"/>
                <a:gd name="connsiteX13" fmla="*/ 33798 w 81459"/>
                <a:gd name="connsiteY13" fmla="*/ 19322 h 104577"/>
                <a:gd name="connsiteX14" fmla="*/ 73730 w 81459"/>
                <a:gd name="connsiteY14" fmla="*/ 3864 h 104577"/>
                <a:gd name="connsiteX15" fmla="*/ 81459 w 81459"/>
                <a:gd name="connsiteY15" fmla="*/ 3864 h 104577"/>
                <a:gd name="connsiteX16" fmla="*/ 67290 w 81459"/>
                <a:gd name="connsiteY16" fmla="*/ 0 h 104577"/>
                <a:gd name="connsiteX17" fmla="*/ 11899 w 81459"/>
                <a:gd name="connsiteY17" fmla="*/ 29627 h 104577"/>
                <a:gd name="connsiteX18" fmla="*/ 306 w 81459"/>
                <a:gd name="connsiteY18" fmla="*/ 74712 h 104577"/>
                <a:gd name="connsiteX19" fmla="*/ 13188 w 81459"/>
                <a:gd name="connsiteY19" fmla="*/ 97899 h 10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59" h="104577">
                  <a:moveTo>
                    <a:pt x="10611" y="97899"/>
                  </a:moveTo>
                  <a:cubicBezTo>
                    <a:pt x="11899" y="79865"/>
                    <a:pt x="22205" y="60543"/>
                    <a:pt x="44103" y="47661"/>
                  </a:cubicBezTo>
                  <a:cubicBezTo>
                    <a:pt x="54408" y="42509"/>
                    <a:pt x="60849" y="36068"/>
                    <a:pt x="64713" y="29627"/>
                  </a:cubicBezTo>
                  <a:cubicBezTo>
                    <a:pt x="69866" y="23187"/>
                    <a:pt x="73730" y="16746"/>
                    <a:pt x="77595" y="12882"/>
                  </a:cubicBezTo>
                  <a:cubicBezTo>
                    <a:pt x="77595" y="12882"/>
                    <a:pt x="77595" y="12882"/>
                    <a:pt x="77595" y="12882"/>
                  </a:cubicBezTo>
                  <a:cubicBezTo>
                    <a:pt x="72442" y="11593"/>
                    <a:pt x="62137" y="11593"/>
                    <a:pt x="51832" y="16746"/>
                  </a:cubicBezTo>
                  <a:cubicBezTo>
                    <a:pt x="41527" y="21898"/>
                    <a:pt x="35086" y="30915"/>
                    <a:pt x="29933" y="38644"/>
                  </a:cubicBezTo>
                  <a:cubicBezTo>
                    <a:pt x="27357" y="42509"/>
                    <a:pt x="26069" y="45085"/>
                    <a:pt x="26069" y="47661"/>
                  </a:cubicBezTo>
                  <a:cubicBezTo>
                    <a:pt x="26069" y="45085"/>
                    <a:pt x="26069" y="45085"/>
                    <a:pt x="28645" y="41221"/>
                  </a:cubicBezTo>
                  <a:cubicBezTo>
                    <a:pt x="31221" y="34780"/>
                    <a:pt x="36374" y="27051"/>
                    <a:pt x="42815" y="20610"/>
                  </a:cubicBezTo>
                  <a:cubicBezTo>
                    <a:pt x="29933" y="29627"/>
                    <a:pt x="20916" y="42509"/>
                    <a:pt x="15764" y="54102"/>
                  </a:cubicBezTo>
                  <a:cubicBezTo>
                    <a:pt x="10611" y="64407"/>
                    <a:pt x="9323" y="72136"/>
                    <a:pt x="9323" y="72136"/>
                  </a:cubicBezTo>
                  <a:cubicBezTo>
                    <a:pt x="9323" y="72136"/>
                    <a:pt x="9323" y="64407"/>
                    <a:pt x="13188" y="54102"/>
                  </a:cubicBezTo>
                  <a:cubicBezTo>
                    <a:pt x="15764" y="43797"/>
                    <a:pt x="22205" y="29627"/>
                    <a:pt x="33798" y="19322"/>
                  </a:cubicBezTo>
                  <a:cubicBezTo>
                    <a:pt x="44103" y="9017"/>
                    <a:pt x="63425" y="3864"/>
                    <a:pt x="73730" y="3864"/>
                  </a:cubicBezTo>
                  <a:cubicBezTo>
                    <a:pt x="78883" y="3864"/>
                    <a:pt x="81459" y="3864"/>
                    <a:pt x="81459" y="3864"/>
                  </a:cubicBezTo>
                  <a:cubicBezTo>
                    <a:pt x="81459" y="3864"/>
                    <a:pt x="77595" y="1288"/>
                    <a:pt x="67290" y="0"/>
                  </a:cubicBezTo>
                  <a:cubicBezTo>
                    <a:pt x="42815" y="0"/>
                    <a:pt x="22205" y="14170"/>
                    <a:pt x="11899" y="29627"/>
                  </a:cubicBezTo>
                  <a:cubicBezTo>
                    <a:pt x="1594" y="46373"/>
                    <a:pt x="-982" y="63119"/>
                    <a:pt x="306" y="74712"/>
                  </a:cubicBezTo>
                  <a:cubicBezTo>
                    <a:pt x="1594" y="100475"/>
                    <a:pt x="13188" y="113357"/>
                    <a:pt x="13188" y="97899"/>
                  </a:cubicBezTo>
                  <a:close/>
                </a:path>
              </a:pathLst>
            </a:custGeom>
            <a:solidFill>
              <a:srgbClr val="644E40"/>
            </a:solidFill>
            <a:ln w="128588"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680E2925-CE64-D905-D68F-5A14D96C77AF}"/>
                </a:ext>
              </a:extLst>
            </p:cNvPr>
            <p:cNvSpPr/>
            <p:nvPr/>
          </p:nvSpPr>
          <p:spPr>
            <a:xfrm>
              <a:off x="7810187" y="2024022"/>
              <a:ext cx="96466" cy="48631"/>
            </a:xfrm>
            <a:custGeom>
              <a:avLst/>
              <a:gdLst>
                <a:gd name="connsiteX0" fmla="*/ 36399 w 96466"/>
                <a:gd name="connsiteY0" fmla="*/ 8627 h 48631"/>
                <a:gd name="connsiteX1" fmla="*/ 67314 w 96466"/>
                <a:gd name="connsiteY1" fmla="*/ 16356 h 48631"/>
                <a:gd name="connsiteX2" fmla="*/ 80196 w 96466"/>
                <a:gd name="connsiteY2" fmla="*/ 25373 h 48631"/>
                <a:gd name="connsiteX3" fmla="*/ 66026 w 96466"/>
                <a:gd name="connsiteY3" fmla="*/ 18932 h 48631"/>
                <a:gd name="connsiteX4" fmla="*/ 32534 w 96466"/>
                <a:gd name="connsiteY4" fmla="*/ 16356 h 48631"/>
                <a:gd name="connsiteX5" fmla="*/ 51856 w 96466"/>
                <a:gd name="connsiteY5" fmla="*/ 21508 h 48631"/>
                <a:gd name="connsiteX6" fmla="*/ 60873 w 96466"/>
                <a:gd name="connsiteY6" fmla="*/ 25373 h 48631"/>
                <a:gd name="connsiteX7" fmla="*/ 50568 w 96466"/>
                <a:gd name="connsiteY7" fmla="*/ 21508 h 48631"/>
                <a:gd name="connsiteX8" fmla="*/ 26094 w 96466"/>
                <a:gd name="connsiteY8" fmla="*/ 21508 h 48631"/>
                <a:gd name="connsiteX9" fmla="*/ 6771 w 96466"/>
                <a:gd name="connsiteY9" fmla="*/ 31813 h 48631"/>
                <a:gd name="connsiteX10" fmla="*/ 6771 w 96466"/>
                <a:gd name="connsiteY10" fmla="*/ 31813 h 48631"/>
                <a:gd name="connsiteX11" fmla="*/ 23517 w 96466"/>
                <a:gd name="connsiteY11" fmla="*/ 39542 h 48631"/>
                <a:gd name="connsiteX12" fmla="*/ 46704 w 96466"/>
                <a:gd name="connsiteY12" fmla="*/ 39542 h 48631"/>
                <a:gd name="connsiteX13" fmla="*/ 90501 w 96466"/>
                <a:gd name="connsiteY13" fmla="*/ 45983 h 48631"/>
                <a:gd name="connsiteX14" fmla="*/ 87924 w 96466"/>
                <a:gd name="connsiteY14" fmla="*/ 21508 h 48631"/>
                <a:gd name="connsiteX15" fmla="*/ 54433 w 96466"/>
                <a:gd name="connsiteY15" fmla="*/ 898 h 48631"/>
                <a:gd name="connsiteX16" fmla="*/ 8060 w 96466"/>
                <a:gd name="connsiteY16" fmla="*/ 13779 h 48631"/>
                <a:gd name="connsiteX17" fmla="*/ 37687 w 96466"/>
                <a:gd name="connsiteY17" fmla="*/ 9915 h 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466" h="48631">
                  <a:moveTo>
                    <a:pt x="36399" y="8627"/>
                  </a:moveTo>
                  <a:cubicBezTo>
                    <a:pt x="47992" y="8627"/>
                    <a:pt x="59585" y="12491"/>
                    <a:pt x="67314" y="16356"/>
                  </a:cubicBezTo>
                  <a:cubicBezTo>
                    <a:pt x="75043" y="20220"/>
                    <a:pt x="80196" y="25373"/>
                    <a:pt x="80196" y="25373"/>
                  </a:cubicBezTo>
                  <a:cubicBezTo>
                    <a:pt x="80196" y="25373"/>
                    <a:pt x="75043" y="21508"/>
                    <a:pt x="66026" y="18932"/>
                  </a:cubicBezTo>
                  <a:cubicBezTo>
                    <a:pt x="57009" y="16356"/>
                    <a:pt x="44127" y="13779"/>
                    <a:pt x="32534" y="16356"/>
                  </a:cubicBezTo>
                  <a:cubicBezTo>
                    <a:pt x="38975" y="16356"/>
                    <a:pt x="46704" y="18932"/>
                    <a:pt x="51856" y="21508"/>
                  </a:cubicBezTo>
                  <a:cubicBezTo>
                    <a:pt x="57009" y="24084"/>
                    <a:pt x="60873" y="25373"/>
                    <a:pt x="60873" y="25373"/>
                  </a:cubicBezTo>
                  <a:cubicBezTo>
                    <a:pt x="60873" y="25373"/>
                    <a:pt x="57009" y="22796"/>
                    <a:pt x="50568" y="21508"/>
                  </a:cubicBezTo>
                  <a:cubicBezTo>
                    <a:pt x="44127" y="18932"/>
                    <a:pt x="35110" y="18932"/>
                    <a:pt x="26094" y="21508"/>
                  </a:cubicBezTo>
                  <a:cubicBezTo>
                    <a:pt x="17077" y="24084"/>
                    <a:pt x="10636" y="27949"/>
                    <a:pt x="6771" y="31813"/>
                  </a:cubicBezTo>
                  <a:cubicBezTo>
                    <a:pt x="6771" y="31813"/>
                    <a:pt x="6771" y="31813"/>
                    <a:pt x="6771" y="31813"/>
                  </a:cubicBezTo>
                  <a:cubicBezTo>
                    <a:pt x="10636" y="33101"/>
                    <a:pt x="17077" y="36966"/>
                    <a:pt x="23517" y="39542"/>
                  </a:cubicBezTo>
                  <a:cubicBezTo>
                    <a:pt x="29958" y="42118"/>
                    <a:pt x="37687" y="42118"/>
                    <a:pt x="46704" y="39542"/>
                  </a:cubicBezTo>
                  <a:cubicBezTo>
                    <a:pt x="64738" y="31813"/>
                    <a:pt x="82772" y="34389"/>
                    <a:pt x="90501" y="45983"/>
                  </a:cubicBezTo>
                  <a:cubicBezTo>
                    <a:pt x="96941" y="55000"/>
                    <a:pt x="100806" y="39542"/>
                    <a:pt x="87924" y="21508"/>
                  </a:cubicBezTo>
                  <a:cubicBezTo>
                    <a:pt x="81484" y="12491"/>
                    <a:pt x="69890" y="4762"/>
                    <a:pt x="54433" y="898"/>
                  </a:cubicBezTo>
                  <a:cubicBezTo>
                    <a:pt x="38975" y="-1679"/>
                    <a:pt x="20941" y="898"/>
                    <a:pt x="8060" y="13779"/>
                  </a:cubicBezTo>
                  <a:cubicBezTo>
                    <a:pt x="-13839" y="36966"/>
                    <a:pt x="13212" y="9915"/>
                    <a:pt x="37687" y="9915"/>
                  </a:cubicBezTo>
                  <a:close/>
                </a:path>
              </a:pathLst>
            </a:custGeom>
            <a:solidFill>
              <a:srgbClr val="644E40"/>
            </a:solidFill>
            <a:ln w="128588"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6C8AB6B6-0B12-2CDB-8119-FB7538E0CEB8}"/>
                </a:ext>
              </a:extLst>
            </p:cNvPr>
            <p:cNvSpPr/>
            <p:nvPr/>
          </p:nvSpPr>
          <p:spPr>
            <a:xfrm>
              <a:off x="7663669" y="4306227"/>
              <a:ext cx="106915" cy="95895"/>
            </a:xfrm>
            <a:custGeom>
              <a:avLst/>
              <a:gdLst>
                <a:gd name="connsiteX0" fmla="*/ 106916 w 106915"/>
                <a:gd name="connsiteY0" fmla="*/ 0 h 95895"/>
                <a:gd name="connsiteX1" fmla="*/ 82441 w 106915"/>
                <a:gd name="connsiteY1" fmla="*/ 12882 h 95895"/>
                <a:gd name="connsiteX2" fmla="*/ 34780 w 106915"/>
                <a:gd name="connsiteY2" fmla="*/ 45085 h 95895"/>
                <a:gd name="connsiteX3" fmla="*/ 5152 w 106915"/>
                <a:gd name="connsiteY3" fmla="*/ 79865 h 95895"/>
                <a:gd name="connsiteX4" fmla="*/ 0 w 106915"/>
                <a:gd name="connsiteY4" fmla="*/ 95323 h 95895"/>
                <a:gd name="connsiteX5" fmla="*/ 16746 w 106915"/>
                <a:gd name="connsiteY5" fmla="*/ 95323 h 95895"/>
                <a:gd name="connsiteX6" fmla="*/ 59254 w 106915"/>
                <a:gd name="connsiteY6" fmla="*/ 73424 h 95895"/>
                <a:gd name="connsiteX7" fmla="*/ 95323 w 106915"/>
                <a:gd name="connsiteY7" fmla="*/ 27051 h 95895"/>
                <a:gd name="connsiteX8" fmla="*/ 105628 w 106915"/>
                <a:gd name="connsiteY8" fmla="*/ 2576 h 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5895">
                  <a:moveTo>
                    <a:pt x="106916" y="0"/>
                  </a:moveTo>
                  <a:cubicBezTo>
                    <a:pt x="106916" y="0"/>
                    <a:pt x="96611" y="3865"/>
                    <a:pt x="82441" y="12882"/>
                  </a:cubicBezTo>
                  <a:cubicBezTo>
                    <a:pt x="68272" y="20610"/>
                    <a:pt x="51526" y="30915"/>
                    <a:pt x="34780" y="45085"/>
                  </a:cubicBezTo>
                  <a:cubicBezTo>
                    <a:pt x="19322" y="59255"/>
                    <a:pt x="10305" y="70848"/>
                    <a:pt x="5152" y="79865"/>
                  </a:cubicBezTo>
                  <a:cubicBezTo>
                    <a:pt x="0" y="88882"/>
                    <a:pt x="0" y="95323"/>
                    <a:pt x="0" y="95323"/>
                  </a:cubicBezTo>
                  <a:cubicBezTo>
                    <a:pt x="0" y="95323"/>
                    <a:pt x="6441" y="96611"/>
                    <a:pt x="16746" y="95323"/>
                  </a:cubicBezTo>
                  <a:cubicBezTo>
                    <a:pt x="27051" y="92747"/>
                    <a:pt x="42509" y="87594"/>
                    <a:pt x="59254" y="73424"/>
                  </a:cubicBezTo>
                  <a:cubicBezTo>
                    <a:pt x="76000" y="59255"/>
                    <a:pt x="87594" y="41221"/>
                    <a:pt x="95323" y="27051"/>
                  </a:cubicBezTo>
                  <a:cubicBezTo>
                    <a:pt x="103051" y="12882"/>
                    <a:pt x="105628" y="2576"/>
                    <a:pt x="105628" y="2576"/>
                  </a:cubicBezTo>
                  <a:close/>
                </a:path>
              </a:pathLst>
            </a:custGeom>
            <a:solidFill>
              <a:srgbClr val="644E40"/>
            </a:solidFill>
            <a:ln w="128588"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C882C8CE-F1BA-EEDA-22C7-530D4AB8F982}"/>
                </a:ext>
              </a:extLst>
            </p:cNvPr>
            <p:cNvSpPr/>
            <p:nvPr/>
          </p:nvSpPr>
          <p:spPr>
            <a:xfrm>
              <a:off x="7815670" y="4287712"/>
              <a:ext cx="78576" cy="49185"/>
            </a:xfrm>
            <a:custGeom>
              <a:avLst/>
              <a:gdLst>
                <a:gd name="connsiteX0" fmla="*/ 36068 w 78576"/>
                <a:gd name="connsiteY0" fmla="*/ 41702 h 49185"/>
                <a:gd name="connsiteX1" fmla="*/ 78577 w 78576"/>
                <a:gd name="connsiteY1" fmla="*/ 45567 h 49185"/>
                <a:gd name="connsiteX2" fmla="*/ 55390 w 78576"/>
                <a:gd name="connsiteY2" fmla="*/ 10787 h 49185"/>
                <a:gd name="connsiteX3" fmla="*/ 0 w 78576"/>
                <a:gd name="connsiteY3" fmla="*/ 481 h 49185"/>
                <a:gd name="connsiteX4" fmla="*/ 37356 w 78576"/>
                <a:gd name="connsiteY4" fmla="*/ 42990 h 4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76" h="49185">
                  <a:moveTo>
                    <a:pt x="36068" y="41702"/>
                  </a:moveTo>
                  <a:cubicBezTo>
                    <a:pt x="59254" y="55872"/>
                    <a:pt x="78577" y="45567"/>
                    <a:pt x="78577" y="45567"/>
                  </a:cubicBezTo>
                  <a:cubicBezTo>
                    <a:pt x="78577" y="45567"/>
                    <a:pt x="78577" y="24956"/>
                    <a:pt x="55390" y="10787"/>
                  </a:cubicBezTo>
                  <a:cubicBezTo>
                    <a:pt x="32204" y="-3383"/>
                    <a:pt x="0" y="481"/>
                    <a:pt x="0" y="481"/>
                  </a:cubicBezTo>
                  <a:cubicBezTo>
                    <a:pt x="0" y="481"/>
                    <a:pt x="12881" y="28821"/>
                    <a:pt x="37356" y="42990"/>
                  </a:cubicBezTo>
                  <a:close/>
                </a:path>
              </a:pathLst>
            </a:custGeom>
            <a:solidFill>
              <a:srgbClr val="644E40"/>
            </a:solidFill>
            <a:ln w="128588"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45CAAB36-8165-A08F-B540-391381D4724B}"/>
                </a:ext>
              </a:extLst>
            </p:cNvPr>
            <p:cNvSpPr/>
            <p:nvPr/>
          </p:nvSpPr>
          <p:spPr>
            <a:xfrm>
              <a:off x="7801501" y="4310091"/>
              <a:ext cx="54102" cy="131390"/>
            </a:xfrm>
            <a:custGeom>
              <a:avLst/>
              <a:gdLst>
                <a:gd name="connsiteX0" fmla="*/ 2576 w 54102"/>
                <a:gd name="connsiteY0" fmla="*/ 0 h 131390"/>
                <a:gd name="connsiteX1" fmla="*/ 0 w 54102"/>
                <a:gd name="connsiteY1" fmla="*/ 27051 h 131390"/>
                <a:gd name="connsiteX2" fmla="*/ 10305 w 54102"/>
                <a:gd name="connsiteY2" fmla="*/ 85018 h 131390"/>
                <a:gd name="connsiteX3" fmla="*/ 38644 w 54102"/>
                <a:gd name="connsiteY3" fmla="*/ 123662 h 131390"/>
                <a:gd name="connsiteX4" fmla="*/ 52814 w 54102"/>
                <a:gd name="connsiteY4" fmla="*/ 131391 h 131390"/>
                <a:gd name="connsiteX5" fmla="*/ 54102 w 54102"/>
                <a:gd name="connsiteY5" fmla="*/ 115933 h 131390"/>
                <a:gd name="connsiteX6" fmla="*/ 43797 w 54102"/>
                <a:gd name="connsiteY6" fmla="*/ 72136 h 131390"/>
                <a:gd name="connsiteX7" fmla="*/ 18034 w 54102"/>
                <a:gd name="connsiteY7" fmla="*/ 23187 h 131390"/>
                <a:gd name="connsiteX8" fmla="*/ 3865 w 54102"/>
                <a:gd name="connsiteY8" fmla="*/ 1288 h 13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02" h="131390">
                  <a:moveTo>
                    <a:pt x="2576" y="0"/>
                  </a:moveTo>
                  <a:cubicBezTo>
                    <a:pt x="2576" y="0"/>
                    <a:pt x="0" y="10305"/>
                    <a:pt x="0" y="27051"/>
                  </a:cubicBezTo>
                  <a:cubicBezTo>
                    <a:pt x="0" y="43797"/>
                    <a:pt x="1288" y="65695"/>
                    <a:pt x="10305" y="85018"/>
                  </a:cubicBezTo>
                  <a:cubicBezTo>
                    <a:pt x="18034" y="105628"/>
                    <a:pt x="29627" y="117221"/>
                    <a:pt x="38644" y="123662"/>
                  </a:cubicBezTo>
                  <a:cubicBezTo>
                    <a:pt x="47661" y="130103"/>
                    <a:pt x="52814" y="131391"/>
                    <a:pt x="52814" y="131391"/>
                  </a:cubicBezTo>
                  <a:cubicBezTo>
                    <a:pt x="52814" y="131391"/>
                    <a:pt x="54102" y="124950"/>
                    <a:pt x="54102" y="115933"/>
                  </a:cubicBezTo>
                  <a:cubicBezTo>
                    <a:pt x="54102" y="105628"/>
                    <a:pt x="51526" y="91458"/>
                    <a:pt x="43797" y="72136"/>
                  </a:cubicBezTo>
                  <a:cubicBezTo>
                    <a:pt x="36068" y="52814"/>
                    <a:pt x="25763" y="36068"/>
                    <a:pt x="18034" y="23187"/>
                  </a:cubicBezTo>
                  <a:cubicBezTo>
                    <a:pt x="10305" y="10305"/>
                    <a:pt x="3865" y="1288"/>
                    <a:pt x="3865" y="1288"/>
                  </a:cubicBezTo>
                  <a:close/>
                </a:path>
              </a:pathLst>
            </a:custGeom>
            <a:solidFill>
              <a:srgbClr val="644E40"/>
            </a:solidFill>
            <a:ln w="128588"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0F9D57AA-4AD7-0A3D-CD3B-61AB0CCB2DFC}"/>
                </a:ext>
              </a:extLst>
            </p:cNvPr>
            <p:cNvSpPr/>
            <p:nvPr/>
          </p:nvSpPr>
          <p:spPr>
            <a:xfrm>
              <a:off x="7760996" y="3940715"/>
              <a:ext cx="7979" cy="8373"/>
            </a:xfrm>
            <a:custGeom>
              <a:avLst/>
              <a:gdLst>
                <a:gd name="connsiteX0" fmla="*/ 573 w 7979"/>
                <a:gd name="connsiteY0" fmla="*/ 966 h 8373"/>
                <a:gd name="connsiteX1" fmla="*/ 573 w 7979"/>
                <a:gd name="connsiteY1" fmla="*/ 7407 h 8373"/>
                <a:gd name="connsiteX2" fmla="*/ 7013 w 7979"/>
                <a:gd name="connsiteY2" fmla="*/ 7407 h 8373"/>
                <a:gd name="connsiteX3" fmla="*/ 7013 w 7979"/>
                <a:gd name="connsiteY3" fmla="*/ 966 h 8373"/>
                <a:gd name="connsiteX4" fmla="*/ 573 w 7979"/>
                <a:gd name="connsiteY4" fmla="*/ 966 h 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9" h="8373">
                  <a:moveTo>
                    <a:pt x="573" y="966"/>
                  </a:moveTo>
                  <a:cubicBezTo>
                    <a:pt x="573" y="966"/>
                    <a:pt x="-716" y="6119"/>
                    <a:pt x="573" y="7407"/>
                  </a:cubicBezTo>
                  <a:cubicBezTo>
                    <a:pt x="1861" y="8695"/>
                    <a:pt x="5725" y="8695"/>
                    <a:pt x="7013" y="7407"/>
                  </a:cubicBezTo>
                  <a:cubicBezTo>
                    <a:pt x="8301" y="6119"/>
                    <a:pt x="8301" y="2254"/>
                    <a:pt x="7013" y="966"/>
                  </a:cubicBezTo>
                  <a:cubicBezTo>
                    <a:pt x="4437" y="-322"/>
                    <a:pt x="1861" y="-322"/>
                    <a:pt x="573" y="966"/>
                  </a:cubicBezTo>
                  <a:close/>
                </a:path>
              </a:pathLst>
            </a:custGeom>
            <a:solidFill>
              <a:srgbClr val="644E40"/>
            </a:solidFill>
            <a:ln w="128588"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62480600-9C87-CD9D-ADB5-E8122C99B79F}"/>
                </a:ext>
              </a:extLst>
            </p:cNvPr>
            <p:cNvSpPr/>
            <p:nvPr/>
          </p:nvSpPr>
          <p:spPr>
            <a:xfrm>
              <a:off x="7733229" y="3920566"/>
              <a:ext cx="10305" cy="10027"/>
            </a:xfrm>
            <a:custGeom>
              <a:avLst/>
              <a:gdLst>
                <a:gd name="connsiteX0" fmla="*/ 10305 w 10305"/>
                <a:gd name="connsiteY0" fmla="*/ 8234 h 10027"/>
                <a:gd name="connsiteX1" fmla="*/ 7729 w 10305"/>
                <a:gd name="connsiteY1" fmla="*/ 505 h 10027"/>
                <a:gd name="connsiteX2" fmla="*/ 0 w 10305"/>
                <a:gd name="connsiteY2" fmla="*/ 3082 h 10027"/>
                <a:gd name="connsiteX3" fmla="*/ 2576 w 10305"/>
                <a:gd name="connsiteY3" fmla="*/ 9522 h 10027"/>
                <a:gd name="connsiteX4" fmla="*/ 9017 w 10305"/>
                <a:gd name="connsiteY4" fmla="*/ 6946 h 10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027">
                  <a:moveTo>
                    <a:pt x="10305" y="8234"/>
                  </a:moveTo>
                  <a:cubicBezTo>
                    <a:pt x="10305" y="8234"/>
                    <a:pt x="10305" y="3082"/>
                    <a:pt x="7729" y="505"/>
                  </a:cubicBezTo>
                  <a:cubicBezTo>
                    <a:pt x="5153" y="-783"/>
                    <a:pt x="1288" y="505"/>
                    <a:pt x="0" y="3082"/>
                  </a:cubicBezTo>
                  <a:cubicBezTo>
                    <a:pt x="0" y="5658"/>
                    <a:pt x="0" y="8234"/>
                    <a:pt x="2576" y="9522"/>
                  </a:cubicBezTo>
                  <a:cubicBezTo>
                    <a:pt x="5153" y="10811"/>
                    <a:pt x="7729" y="9522"/>
                    <a:pt x="9017" y="6946"/>
                  </a:cubicBezTo>
                  <a:close/>
                </a:path>
              </a:pathLst>
            </a:custGeom>
            <a:solidFill>
              <a:srgbClr val="644E40"/>
            </a:solidFill>
            <a:ln w="128588"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ECB4192F-6FAD-4655-24A9-441E59D9EF76}"/>
                </a:ext>
              </a:extLst>
            </p:cNvPr>
            <p:cNvSpPr/>
            <p:nvPr/>
          </p:nvSpPr>
          <p:spPr>
            <a:xfrm>
              <a:off x="7703602" y="3909478"/>
              <a:ext cx="10305" cy="10305"/>
            </a:xfrm>
            <a:custGeom>
              <a:avLst/>
              <a:gdLst>
                <a:gd name="connsiteX0" fmla="*/ 6441 w 10305"/>
                <a:gd name="connsiteY0" fmla="*/ 0 h 10305"/>
                <a:gd name="connsiteX1" fmla="*/ 0 w 10305"/>
                <a:gd name="connsiteY1" fmla="*/ 3865 h 10305"/>
                <a:gd name="connsiteX2" fmla="*/ 3865 w 10305"/>
                <a:gd name="connsiteY2" fmla="*/ 10305 h 10305"/>
                <a:gd name="connsiteX3" fmla="*/ 10305 w 10305"/>
                <a:gd name="connsiteY3" fmla="*/ 6441 h 10305"/>
                <a:gd name="connsiteX4" fmla="*/ 6441 w 10305"/>
                <a:gd name="connsiteY4" fmla="*/ 0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6441" y="0"/>
                  </a:moveTo>
                  <a:cubicBezTo>
                    <a:pt x="6441" y="0"/>
                    <a:pt x="0" y="0"/>
                    <a:pt x="0" y="3865"/>
                  </a:cubicBezTo>
                  <a:cubicBezTo>
                    <a:pt x="0" y="6441"/>
                    <a:pt x="0" y="10305"/>
                    <a:pt x="3865" y="10305"/>
                  </a:cubicBezTo>
                  <a:cubicBezTo>
                    <a:pt x="6441" y="10305"/>
                    <a:pt x="10305" y="10305"/>
                    <a:pt x="10305" y="6441"/>
                  </a:cubicBezTo>
                  <a:cubicBezTo>
                    <a:pt x="10305" y="3865"/>
                    <a:pt x="10305" y="0"/>
                    <a:pt x="6441" y="0"/>
                  </a:cubicBezTo>
                  <a:close/>
                </a:path>
              </a:pathLst>
            </a:custGeom>
            <a:solidFill>
              <a:srgbClr val="644E40"/>
            </a:solidFill>
            <a:ln w="128588"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2EF0D9E6-1DBE-0A1E-B0CB-73DA554C137A}"/>
                </a:ext>
              </a:extLst>
            </p:cNvPr>
            <p:cNvSpPr/>
            <p:nvPr/>
          </p:nvSpPr>
          <p:spPr>
            <a:xfrm>
              <a:off x="7671398" y="3904325"/>
              <a:ext cx="12881" cy="12881"/>
            </a:xfrm>
            <a:custGeom>
              <a:avLst/>
              <a:gdLst>
                <a:gd name="connsiteX0" fmla="*/ 0 w 12881"/>
                <a:gd name="connsiteY0" fmla="*/ 6441 h 12881"/>
                <a:gd name="connsiteX1" fmla="*/ 6441 w 12881"/>
                <a:gd name="connsiteY1" fmla="*/ 12882 h 12881"/>
                <a:gd name="connsiteX2" fmla="*/ 12881 w 12881"/>
                <a:gd name="connsiteY2" fmla="*/ 6441 h 12881"/>
                <a:gd name="connsiteX3" fmla="*/ 6441 w 12881"/>
                <a:gd name="connsiteY3" fmla="*/ 0 h 12881"/>
                <a:gd name="connsiteX4" fmla="*/ 0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0" y="6441"/>
                  </a:moveTo>
                  <a:cubicBezTo>
                    <a:pt x="0" y="6441"/>
                    <a:pt x="2576" y="12882"/>
                    <a:pt x="6441" y="12882"/>
                  </a:cubicBezTo>
                  <a:cubicBezTo>
                    <a:pt x="10305" y="12882"/>
                    <a:pt x="12881" y="10305"/>
                    <a:pt x="12881" y="6441"/>
                  </a:cubicBezTo>
                  <a:cubicBezTo>
                    <a:pt x="12881" y="2576"/>
                    <a:pt x="10305" y="0"/>
                    <a:pt x="6441" y="0"/>
                  </a:cubicBezTo>
                  <a:cubicBezTo>
                    <a:pt x="2576" y="0"/>
                    <a:pt x="0" y="2576"/>
                    <a:pt x="0" y="6441"/>
                  </a:cubicBezTo>
                  <a:close/>
                </a:path>
              </a:pathLst>
            </a:custGeom>
            <a:solidFill>
              <a:srgbClr val="644E40"/>
            </a:solidFill>
            <a:ln w="128588"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24F5FA35-3959-DC4D-1604-238BABC92BB6}"/>
                </a:ext>
              </a:extLst>
            </p:cNvPr>
            <p:cNvSpPr/>
            <p:nvPr/>
          </p:nvSpPr>
          <p:spPr>
            <a:xfrm>
              <a:off x="7638859" y="3906731"/>
              <a:ext cx="13216" cy="13051"/>
            </a:xfrm>
            <a:custGeom>
              <a:avLst/>
              <a:gdLst>
                <a:gd name="connsiteX0" fmla="*/ 13217 w 13216"/>
                <a:gd name="connsiteY0" fmla="*/ 5323 h 13051"/>
                <a:gd name="connsiteX1" fmla="*/ 5488 w 13216"/>
                <a:gd name="connsiteY1" fmla="*/ 170 h 13051"/>
                <a:gd name="connsiteX2" fmla="*/ 335 w 13216"/>
                <a:gd name="connsiteY2" fmla="*/ 7899 h 13051"/>
                <a:gd name="connsiteX3" fmla="*/ 8064 w 13216"/>
                <a:gd name="connsiteY3" fmla="*/ 13052 h 13051"/>
                <a:gd name="connsiteX4" fmla="*/ 13217 w 13216"/>
                <a:gd name="connsiteY4" fmla="*/ 5323 h 13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6" h="13051">
                  <a:moveTo>
                    <a:pt x="13217" y="5323"/>
                  </a:moveTo>
                  <a:cubicBezTo>
                    <a:pt x="13217" y="5323"/>
                    <a:pt x="9352" y="-1118"/>
                    <a:pt x="5488" y="170"/>
                  </a:cubicBezTo>
                  <a:cubicBezTo>
                    <a:pt x="1623" y="170"/>
                    <a:pt x="-953" y="5323"/>
                    <a:pt x="335" y="7899"/>
                  </a:cubicBezTo>
                  <a:cubicBezTo>
                    <a:pt x="1623" y="10476"/>
                    <a:pt x="5488" y="13052"/>
                    <a:pt x="8064" y="13052"/>
                  </a:cubicBezTo>
                  <a:cubicBezTo>
                    <a:pt x="11928" y="13052"/>
                    <a:pt x="13217" y="9188"/>
                    <a:pt x="13217" y="5323"/>
                  </a:cubicBezTo>
                  <a:close/>
                </a:path>
              </a:pathLst>
            </a:custGeom>
            <a:solidFill>
              <a:srgbClr val="644E40"/>
            </a:solidFill>
            <a:ln w="128588"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AA1F343B-F299-0AF8-075B-CAEEE2340CEC}"/>
                </a:ext>
              </a:extLst>
            </p:cNvPr>
            <p:cNvSpPr/>
            <p:nvPr/>
          </p:nvSpPr>
          <p:spPr>
            <a:xfrm>
              <a:off x="7606939" y="3916724"/>
              <a:ext cx="14943" cy="14704"/>
            </a:xfrm>
            <a:custGeom>
              <a:avLst/>
              <a:gdLst>
                <a:gd name="connsiteX0" fmla="*/ 11646 w 14943"/>
                <a:gd name="connsiteY0" fmla="*/ 13364 h 14704"/>
                <a:gd name="connsiteX1" fmla="*/ 14222 w 14943"/>
                <a:gd name="connsiteY1" fmla="*/ 4347 h 14704"/>
                <a:gd name="connsiteX2" fmla="*/ 3917 w 14943"/>
                <a:gd name="connsiteY2" fmla="*/ 483 h 14704"/>
                <a:gd name="connsiteX3" fmla="*/ 1340 w 14943"/>
                <a:gd name="connsiteY3" fmla="*/ 10788 h 14704"/>
                <a:gd name="connsiteX4" fmla="*/ 10357 w 14943"/>
                <a:gd name="connsiteY4" fmla="*/ 13364 h 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3" h="14704">
                  <a:moveTo>
                    <a:pt x="11646" y="13364"/>
                  </a:moveTo>
                  <a:cubicBezTo>
                    <a:pt x="11646" y="13364"/>
                    <a:pt x="16798" y="8212"/>
                    <a:pt x="14222" y="4347"/>
                  </a:cubicBezTo>
                  <a:cubicBezTo>
                    <a:pt x="12934" y="483"/>
                    <a:pt x="7781" y="-805"/>
                    <a:pt x="3917" y="483"/>
                  </a:cubicBezTo>
                  <a:cubicBezTo>
                    <a:pt x="52" y="1771"/>
                    <a:pt x="-1236" y="6924"/>
                    <a:pt x="1340" y="10788"/>
                  </a:cubicBezTo>
                  <a:cubicBezTo>
                    <a:pt x="3917" y="14653"/>
                    <a:pt x="7781" y="15941"/>
                    <a:pt x="10357" y="13364"/>
                  </a:cubicBezTo>
                  <a:close/>
                </a:path>
              </a:pathLst>
            </a:custGeom>
            <a:solidFill>
              <a:srgbClr val="644E40"/>
            </a:solidFill>
            <a:ln w="128588"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10BE3E33-1F9B-42F6-5931-2B35A4CCB480}"/>
                </a:ext>
              </a:extLst>
            </p:cNvPr>
            <p:cNvSpPr/>
            <p:nvPr/>
          </p:nvSpPr>
          <p:spPr>
            <a:xfrm>
              <a:off x="7582194" y="3936100"/>
              <a:ext cx="15642" cy="14461"/>
            </a:xfrm>
            <a:custGeom>
              <a:avLst/>
              <a:gdLst>
                <a:gd name="connsiteX0" fmla="*/ 13203 w 15642"/>
                <a:gd name="connsiteY0" fmla="*/ 1718 h 14461"/>
                <a:gd name="connsiteX1" fmla="*/ 2898 w 15642"/>
                <a:gd name="connsiteY1" fmla="*/ 1718 h 14461"/>
                <a:gd name="connsiteX2" fmla="*/ 2898 w 15642"/>
                <a:gd name="connsiteY2" fmla="*/ 12023 h 14461"/>
                <a:gd name="connsiteX3" fmla="*/ 13203 w 15642"/>
                <a:gd name="connsiteY3" fmla="*/ 12023 h 14461"/>
                <a:gd name="connsiteX4" fmla="*/ 13203 w 15642"/>
                <a:gd name="connsiteY4" fmla="*/ 1718 h 1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2" h="14461">
                  <a:moveTo>
                    <a:pt x="13203" y="1718"/>
                  </a:moveTo>
                  <a:cubicBezTo>
                    <a:pt x="13203" y="1718"/>
                    <a:pt x="5475" y="-2147"/>
                    <a:pt x="2898" y="1718"/>
                  </a:cubicBezTo>
                  <a:cubicBezTo>
                    <a:pt x="-966" y="4294"/>
                    <a:pt x="-966" y="9446"/>
                    <a:pt x="2898" y="12023"/>
                  </a:cubicBezTo>
                  <a:cubicBezTo>
                    <a:pt x="5475" y="14599"/>
                    <a:pt x="10627" y="15887"/>
                    <a:pt x="13203" y="12023"/>
                  </a:cubicBezTo>
                  <a:cubicBezTo>
                    <a:pt x="15780" y="9446"/>
                    <a:pt x="17068" y="4294"/>
                    <a:pt x="13203" y="1718"/>
                  </a:cubicBezTo>
                  <a:close/>
                </a:path>
              </a:pathLst>
            </a:custGeom>
            <a:solidFill>
              <a:srgbClr val="644E40"/>
            </a:solidFill>
            <a:ln w="128588"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05967184-5E00-D5D2-F2F8-7BEECBE0A9F5}"/>
                </a:ext>
              </a:extLst>
            </p:cNvPr>
            <p:cNvSpPr/>
            <p:nvPr/>
          </p:nvSpPr>
          <p:spPr>
            <a:xfrm>
              <a:off x="7559974" y="3957784"/>
              <a:ext cx="15457" cy="14670"/>
            </a:xfrm>
            <a:custGeom>
              <a:avLst/>
              <a:gdLst>
                <a:gd name="connsiteX0" fmla="*/ 1932 w 15457"/>
                <a:gd name="connsiteY0" fmla="*/ 13525 h 14670"/>
                <a:gd name="connsiteX1" fmla="*/ 13525 w 15457"/>
                <a:gd name="connsiteY1" fmla="*/ 13525 h 14670"/>
                <a:gd name="connsiteX2" fmla="*/ 13525 w 15457"/>
                <a:gd name="connsiteY2" fmla="*/ 1932 h 14670"/>
                <a:gd name="connsiteX3" fmla="*/ 1932 w 15457"/>
                <a:gd name="connsiteY3" fmla="*/ 1932 h 14670"/>
                <a:gd name="connsiteX4" fmla="*/ 1932 w 15457"/>
                <a:gd name="connsiteY4" fmla="*/ 13525 h 14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4670">
                  <a:moveTo>
                    <a:pt x="1932" y="13525"/>
                  </a:moveTo>
                  <a:cubicBezTo>
                    <a:pt x="1932" y="13525"/>
                    <a:pt x="10949" y="16102"/>
                    <a:pt x="13525" y="13525"/>
                  </a:cubicBezTo>
                  <a:cubicBezTo>
                    <a:pt x="16102" y="9661"/>
                    <a:pt x="16102" y="5797"/>
                    <a:pt x="13525" y="1932"/>
                  </a:cubicBezTo>
                  <a:cubicBezTo>
                    <a:pt x="9661" y="-644"/>
                    <a:pt x="4508" y="-644"/>
                    <a:pt x="1932" y="1932"/>
                  </a:cubicBezTo>
                  <a:cubicBezTo>
                    <a:pt x="-644" y="5797"/>
                    <a:pt x="-644" y="10949"/>
                    <a:pt x="1932" y="13525"/>
                  </a:cubicBezTo>
                  <a:close/>
                </a:path>
              </a:pathLst>
            </a:custGeom>
            <a:solidFill>
              <a:srgbClr val="644E40"/>
            </a:solidFill>
            <a:ln w="128588"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2E4728A2-7C9D-9390-F2BF-C3A030ED8F36}"/>
                </a:ext>
              </a:extLst>
            </p:cNvPr>
            <p:cNvSpPr/>
            <p:nvPr/>
          </p:nvSpPr>
          <p:spPr>
            <a:xfrm>
              <a:off x="7540229" y="3982850"/>
              <a:ext cx="16303" cy="15509"/>
            </a:xfrm>
            <a:custGeom>
              <a:avLst/>
              <a:gdLst>
                <a:gd name="connsiteX0" fmla="*/ 3643 w 16303"/>
                <a:gd name="connsiteY0" fmla="*/ 15510 h 15509"/>
                <a:gd name="connsiteX1" fmla="*/ 15237 w 16303"/>
                <a:gd name="connsiteY1" fmla="*/ 12934 h 15509"/>
                <a:gd name="connsiteX2" fmla="*/ 12660 w 16303"/>
                <a:gd name="connsiteY2" fmla="*/ 1340 h 15509"/>
                <a:gd name="connsiteX3" fmla="*/ 1067 w 16303"/>
                <a:gd name="connsiteY3" fmla="*/ 3917 h 15509"/>
                <a:gd name="connsiteX4" fmla="*/ 3643 w 16303"/>
                <a:gd name="connsiteY4" fmla="*/ 15510 h 15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 h="15509">
                  <a:moveTo>
                    <a:pt x="3643" y="15510"/>
                  </a:moveTo>
                  <a:cubicBezTo>
                    <a:pt x="3643" y="15510"/>
                    <a:pt x="12660" y="15510"/>
                    <a:pt x="15237" y="12934"/>
                  </a:cubicBezTo>
                  <a:cubicBezTo>
                    <a:pt x="17813" y="9069"/>
                    <a:pt x="15237" y="3917"/>
                    <a:pt x="12660" y="1340"/>
                  </a:cubicBezTo>
                  <a:cubicBezTo>
                    <a:pt x="8796" y="-1236"/>
                    <a:pt x="3643" y="52"/>
                    <a:pt x="1067" y="3917"/>
                  </a:cubicBezTo>
                  <a:cubicBezTo>
                    <a:pt x="-1509" y="7781"/>
                    <a:pt x="1067" y="12934"/>
                    <a:pt x="3643" y="15510"/>
                  </a:cubicBezTo>
                  <a:close/>
                </a:path>
              </a:pathLst>
            </a:custGeom>
            <a:solidFill>
              <a:srgbClr val="644E40"/>
            </a:solidFill>
            <a:ln w="128588"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5554A3CD-EB25-2704-3057-9190404D98B8}"/>
                </a:ext>
              </a:extLst>
            </p:cNvPr>
            <p:cNvSpPr/>
            <p:nvPr/>
          </p:nvSpPr>
          <p:spPr>
            <a:xfrm>
              <a:off x="7524827" y="4010231"/>
              <a:ext cx="18221" cy="17756"/>
            </a:xfrm>
            <a:custGeom>
              <a:avLst/>
              <a:gdLst>
                <a:gd name="connsiteX0" fmla="*/ 6163 w 18221"/>
                <a:gd name="connsiteY0" fmla="*/ 17757 h 17756"/>
                <a:gd name="connsiteX1" fmla="*/ 17756 w 18221"/>
                <a:gd name="connsiteY1" fmla="*/ 12604 h 17756"/>
                <a:gd name="connsiteX2" fmla="*/ 12604 w 18221"/>
                <a:gd name="connsiteY2" fmla="*/ 1011 h 17756"/>
                <a:gd name="connsiteX3" fmla="*/ 1011 w 18221"/>
                <a:gd name="connsiteY3" fmla="*/ 6163 h 17756"/>
                <a:gd name="connsiteX4" fmla="*/ 6163 w 18221"/>
                <a:gd name="connsiteY4" fmla="*/ 17757 h 17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1" h="17756">
                  <a:moveTo>
                    <a:pt x="6163" y="17757"/>
                  </a:moveTo>
                  <a:cubicBezTo>
                    <a:pt x="6163" y="17757"/>
                    <a:pt x="16468" y="17757"/>
                    <a:pt x="17756" y="12604"/>
                  </a:cubicBezTo>
                  <a:cubicBezTo>
                    <a:pt x="19045" y="8740"/>
                    <a:pt x="17756" y="3587"/>
                    <a:pt x="12604" y="1011"/>
                  </a:cubicBezTo>
                  <a:cubicBezTo>
                    <a:pt x="7451" y="-1566"/>
                    <a:pt x="2299" y="1011"/>
                    <a:pt x="1011" y="6163"/>
                  </a:cubicBezTo>
                  <a:cubicBezTo>
                    <a:pt x="-1566" y="11316"/>
                    <a:pt x="1011" y="16468"/>
                    <a:pt x="6163" y="17757"/>
                  </a:cubicBezTo>
                  <a:close/>
                </a:path>
              </a:pathLst>
            </a:custGeom>
            <a:solidFill>
              <a:srgbClr val="644E40"/>
            </a:solidFill>
            <a:ln w="128588"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83A62536-65F2-5A2E-F74E-3B88CF04E11B}"/>
                </a:ext>
              </a:extLst>
            </p:cNvPr>
            <p:cNvSpPr/>
            <p:nvPr/>
          </p:nvSpPr>
          <p:spPr>
            <a:xfrm>
              <a:off x="7515280" y="4040541"/>
              <a:ext cx="18614" cy="18362"/>
            </a:xfrm>
            <a:custGeom>
              <a:avLst/>
              <a:gdLst>
                <a:gd name="connsiteX0" fmla="*/ 6693 w 18614"/>
                <a:gd name="connsiteY0" fmla="*/ 18362 h 18362"/>
                <a:gd name="connsiteX1" fmla="*/ 18287 w 18614"/>
                <a:gd name="connsiteY1" fmla="*/ 11922 h 18362"/>
                <a:gd name="connsiteX2" fmla="*/ 11846 w 18614"/>
                <a:gd name="connsiteY2" fmla="*/ 328 h 18362"/>
                <a:gd name="connsiteX3" fmla="*/ 253 w 18614"/>
                <a:gd name="connsiteY3" fmla="*/ 6769 h 18362"/>
                <a:gd name="connsiteX4" fmla="*/ 6693 w 18614"/>
                <a:gd name="connsiteY4" fmla="*/ 18362 h 1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 h="18362">
                  <a:moveTo>
                    <a:pt x="6693" y="18362"/>
                  </a:moveTo>
                  <a:cubicBezTo>
                    <a:pt x="6693" y="18362"/>
                    <a:pt x="16998" y="15786"/>
                    <a:pt x="18287" y="11922"/>
                  </a:cubicBezTo>
                  <a:cubicBezTo>
                    <a:pt x="19575" y="6769"/>
                    <a:pt x="16998" y="1616"/>
                    <a:pt x="11846" y="328"/>
                  </a:cubicBezTo>
                  <a:cubicBezTo>
                    <a:pt x="6693" y="-960"/>
                    <a:pt x="1541" y="1616"/>
                    <a:pt x="253" y="6769"/>
                  </a:cubicBezTo>
                  <a:cubicBezTo>
                    <a:pt x="-1035" y="11922"/>
                    <a:pt x="2829" y="17074"/>
                    <a:pt x="6693" y="18362"/>
                  </a:cubicBezTo>
                  <a:close/>
                </a:path>
              </a:pathLst>
            </a:custGeom>
            <a:solidFill>
              <a:srgbClr val="644E40"/>
            </a:solidFill>
            <a:ln w="128588"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742D5945-4CD0-4D4D-C0C2-67938ED7A20E}"/>
                </a:ext>
              </a:extLst>
            </p:cNvPr>
            <p:cNvSpPr/>
            <p:nvPr/>
          </p:nvSpPr>
          <p:spPr>
            <a:xfrm>
              <a:off x="7507804" y="4070496"/>
              <a:ext cx="20610" cy="20610"/>
            </a:xfrm>
            <a:custGeom>
              <a:avLst/>
              <a:gdLst>
                <a:gd name="connsiteX0" fmla="*/ 10305 w 20610"/>
                <a:gd name="connsiteY0" fmla="*/ 20610 h 20610"/>
                <a:gd name="connsiteX1" fmla="*/ 20611 w 20610"/>
                <a:gd name="connsiteY1" fmla="*/ 11593 h 20610"/>
                <a:gd name="connsiteX2" fmla="*/ 11593 w 20610"/>
                <a:gd name="connsiteY2" fmla="*/ 0 h 20610"/>
                <a:gd name="connsiteX3" fmla="*/ 0 w 20610"/>
                <a:gd name="connsiteY3" fmla="*/ 9017 h 20610"/>
                <a:gd name="connsiteX4" fmla="*/ 9017 w 20610"/>
                <a:gd name="connsiteY4" fmla="*/ 20610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0305" y="20610"/>
                  </a:moveTo>
                  <a:cubicBezTo>
                    <a:pt x="10305" y="20610"/>
                    <a:pt x="20611" y="16746"/>
                    <a:pt x="20611" y="11593"/>
                  </a:cubicBezTo>
                  <a:cubicBezTo>
                    <a:pt x="20611" y="6441"/>
                    <a:pt x="18034" y="1288"/>
                    <a:pt x="11593" y="0"/>
                  </a:cubicBezTo>
                  <a:cubicBezTo>
                    <a:pt x="6441" y="0"/>
                    <a:pt x="1288" y="2576"/>
                    <a:pt x="0" y="9017"/>
                  </a:cubicBezTo>
                  <a:cubicBezTo>
                    <a:pt x="0" y="14170"/>
                    <a:pt x="3865" y="19322"/>
                    <a:pt x="9017" y="20610"/>
                  </a:cubicBezTo>
                  <a:close/>
                </a:path>
              </a:pathLst>
            </a:custGeom>
            <a:solidFill>
              <a:srgbClr val="644E40"/>
            </a:solidFill>
            <a:ln w="128588"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70DA1C1D-4FEF-28EC-5BB5-CE265CAFB5B1}"/>
                </a:ext>
              </a:extLst>
            </p:cNvPr>
            <p:cNvSpPr/>
            <p:nvPr/>
          </p:nvSpPr>
          <p:spPr>
            <a:xfrm>
              <a:off x="7712619" y="4316532"/>
              <a:ext cx="10305" cy="10305"/>
            </a:xfrm>
            <a:custGeom>
              <a:avLst/>
              <a:gdLst>
                <a:gd name="connsiteX0" fmla="*/ 5153 w 10305"/>
                <a:gd name="connsiteY0" fmla="*/ 10305 h 10305"/>
                <a:gd name="connsiteX1" fmla="*/ 10305 w 10305"/>
                <a:gd name="connsiteY1" fmla="*/ 5153 h 10305"/>
                <a:gd name="connsiteX2" fmla="*/ 5153 w 10305"/>
                <a:gd name="connsiteY2" fmla="*/ 0 h 10305"/>
                <a:gd name="connsiteX3" fmla="*/ 0 w 10305"/>
                <a:gd name="connsiteY3" fmla="*/ 5153 h 10305"/>
                <a:gd name="connsiteX4" fmla="*/ 5153 w 10305"/>
                <a:gd name="connsiteY4" fmla="*/ 10305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10305"/>
                  </a:moveTo>
                  <a:cubicBezTo>
                    <a:pt x="5153" y="10305"/>
                    <a:pt x="10305" y="7729"/>
                    <a:pt x="10305" y="5153"/>
                  </a:cubicBezTo>
                  <a:cubicBezTo>
                    <a:pt x="10305" y="2576"/>
                    <a:pt x="7729" y="0"/>
                    <a:pt x="5153" y="0"/>
                  </a:cubicBezTo>
                  <a:cubicBezTo>
                    <a:pt x="2576"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20CD3B93-9B18-A88A-9EF5-B55ACCD5787D}"/>
                </a:ext>
              </a:extLst>
            </p:cNvPr>
            <p:cNvSpPr/>
            <p:nvPr/>
          </p:nvSpPr>
          <p:spPr>
            <a:xfrm>
              <a:off x="7680415" y="4313956"/>
              <a:ext cx="10305" cy="10305"/>
            </a:xfrm>
            <a:custGeom>
              <a:avLst/>
              <a:gdLst>
                <a:gd name="connsiteX0" fmla="*/ 0 w 10305"/>
                <a:gd name="connsiteY0" fmla="*/ 3864 h 10305"/>
                <a:gd name="connsiteX1" fmla="*/ 3865 w 10305"/>
                <a:gd name="connsiteY1" fmla="*/ 10305 h 10305"/>
                <a:gd name="connsiteX2" fmla="*/ 10305 w 10305"/>
                <a:gd name="connsiteY2" fmla="*/ 6441 h 10305"/>
                <a:gd name="connsiteX3" fmla="*/ 6441 w 10305"/>
                <a:gd name="connsiteY3" fmla="*/ 0 h 10305"/>
                <a:gd name="connsiteX4" fmla="*/ 0 w 10305"/>
                <a:gd name="connsiteY4" fmla="*/ 3864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0" y="3864"/>
                  </a:moveTo>
                  <a:cubicBezTo>
                    <a:pt x="0" y="3864"/>
                    <a:pt x="0" y="9017"/>
                    <a:pt x="3865" y="10305"/>
                  </a:cubicBezTo>
                  <a:cubicBezTo>
                    <a:pt x="6441" y="10305"/>
                    <a:pt x="9017" y="9017"/>
                    <a:pt x="10305" y="6441"/>
                  </a:cubicBezTo>
                  <a:cubicBezTo>
                    <a:pt x="10305" y="3864"/>
                    <a:pt x="9017" y="1288"/>
                    <a:pt x="6441" y="0"/>
                  </a:cubicBezTo>
                  <a:cubicBezTo>
                    <a:pt x="3865" y="0"/>
                    <a:pt x="1288" y="1288"/>
                    <a:pt x="0" y="3864"/>
                  </a:cubicBezTo>
                  <a:close/>
                </a:path>
              </a:pathLst>
            </a:custGeom>
            <a:solidFill>
              <a:srgbClr val="644E40"/>
            </a:solidFill>
            <a:ln w="128588"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C60D6163-9E36-4B69-A7A4-C1297FE6BB3A}"/>
                </a:ext>
              </a:extLst>
            </p:cNvPr>
            <p:cNvSpPr/>
            <p:nvPr/>
          </p:nvSpPr>
          <p:spPr>
            <a:xfrm>
              <a:off x="7649500" y="4304939"/>
              <a:ext cx="11593" cy="11593"/>
            </a:xfrm>
            <a:custGeom>
              <a:avLst/>
              <a:gdLst>
                <a:gd name="connsiteX0" fmla="*/ 0 w 11593"/>
                <a:gd name="connsiteY0" fmla="*/ 3865 h 11593"/>
                <a:gd name="connsiteX1" fmla="*/ 3865 w 11593"/>
                <a:gd name="connsiteY1" fmla="*/ 11593 h 11593"/>
                <a:gd name="connsiteX2" fmla="*/ 11593 w 11593"/>
                <a:gd name="connsiteY2" fmla="*/ 7729 h 11593"/>
                <a:gd name="connsiteX3" fmla="*/ 7729 w 11593"/>
                <a:gd name="connsiteY3" fmla="*/ 0 h 11593"/>
                <a:gd name="connsiteX4" fmla="*/ 0 w 11593"/>
                <a:gd name="connsiteY4" fmla="*/ 3865 h 1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3" h="11593">
                  <a:moveTo>
                    <a:pt x="0" y="3865"/>
                  </a:moveTo>
                  <a:cubicBezTo>
                    <a:pt x="0" y="3865"/>
                    <a:pt x="0" y="10305"/>
                    <a:pt x="3865" y="11593"/>
                  </a:cubicBezTo>
                  <a:cubicBezTo>
                    <a:pt x="6441" y="11593"/>
                    <a:pt x="10305" y="11593"/>
                    <a:pt x="11593" y="7729"/>
                  </a:cubicBezTo>
                  <a:cubicBezTo>
                    <a:pt x="11593" y="5153"/>
                    <a:pt x="11593" y="1288"/>
                    <a:pt x="7729" y="0"/>
                  </a:cubicBezTo>
                  <a:cubicBezTo>
                    <a:pt x="5153" y="0"/>
                    <a:pt x="1288" y="0"/>
                    <a:pt x="0" y="3865"/>
                  </a:cubicBezTo>
                  <a:close/>
                </a:path>
              </a:pathLst>
            </a:custGeom>
            <a:solidFill>
              <a:srgbClr val="644E40"/>
            </a:solidFill>
            <a:ln w="128588"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C1DB08AC-6EAD-DC64-BB38-3C704D2165FB}"/>
                </a:ext>
              </a:extLst>
            </p:cNvPr>
            <p:cNvSpPr/>
            <p:nvPr/>
          </p:nvSpPr>
          <p:spPr>
            <a:xfrm>
              <a:off x="7620655" y="4291552"/>
              <a:ext cx="11315" cy="12098"/>
            </a:xfrm>
            <a:custGeom>
              <a:avLst/>
              <a:gdLst>
                <a:gd name="connsiteX0" fmla="*/ 1794 w 11315"/>
                <a:gd name="connsiteY0" fmla="*/ 10811 h 12098"/>
                <a:gd name="connsiteX1" fmla="*/ 10810 w 11315"/>
                <a:gd name="connsiteY1" fmla="*/ 8234 h 12098"/>
                <a:gd name="connsiteX2" fmla="*/ 8234 w 11315"/>
                <a:gd name="connsiteY2" fmla="*/ 505 h 12098"/>
                <a:gd name="connsiteX3" fmla="*/ 505 w 11315"/>
                <a:gd name="connsiteY3" fmla="*/ 3081 h 12098"/>
                <a:gd name="connsiteX4" fmla="*/ 3082 w 11315"/>
                <a:gd name="connsiteY4" fmla="*/ 12099 h 1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 h="12098">
                  <a:moveTo>
                    <a:pt x="1794" y="10811"/>
                  </a:moveTo>
                  <a:cubicBezTo>
                    <a:pt x="1794" y="10811"/>
                    <a:pt x="8234" y="10811"/>
                    <a:pt x="10810" y="8234"/>
                  </a:cubicBezTo>
                  <a:cubicBezTo>
                    <a:pt x="12099" y="5658"/>
                    <a:pt x="10810" y="1793"/>
                    <a:pt x="8234" y="505"/>
                  </a:cubicBezTo>
                  <a:cubicBezTo>
                    <a:pt x="5658" y="-783"/>
                    <a:pt x="1794" y="505"/>
                    <a:pt x="505" y="3081"/>
                  </a:cubicBezTo>
                  <a:cubicBezTo>
                    <a:pt x="-783" y="5658"/>
                    <a:pt x="505" y="9522"/>
                    <a:pt x="3082" y="12099"/>
                  </a:cubicBezTo>
                  <a:close/>
                </a:path>
              </a:pathLst>
            </a:custGeom>
            <a:solidFill>
              <a:srgbClr val="644E40"/>
            </a:solidFill>
            <a:ln w="128588"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E1CA86D0-29DF-9ACF-2B9B-A730B2C738F4}"/>
                </a:ext>
              </a:extLst>
            </p:cNvPr>
            <p:cNvSpPr/>
            <p:nvPr/>
          </p:nvSpPr>
          <p:spPr>
            <a:xfrm>
              <a:off x="7593910" y="4275112"/>
              <a:ext cx="11991" cy="11076"/>
            </a:xfrm>
            <a:custGeom>
              <a:avLst/>
              <a:gdLst>
                <a:gd name="connsiteX0" fmla="*/ 1487 w 11991"/>
                <a:gd name="connsiteY0" fmla="*/ 10504 h 11076"/>
                <a:gd name="connsiteX1" fmla="*/ 10504 w 11991"/>
                <a:gd name="connsiteY1" fmla="*/ 10504 h 11076"/>
                <a:gd name="connsiteX2" fmla="*/ 10504 w 11991"/>
                <a:gd name="connsiteY2" fmla="*/ 1487 h 11076"/>
                <a:gd name="connsiteX3" fmla="*/ 1487 w 11991"/>
                <a:gd name="connsiteY3" fmla="*/ 1487 h 11076"/>
                <a:gd name="connsiteX4" fmla="*/ 1487 w 11991"/>
                <a:gd name="connsiteY4" fmla="*/ 10504 h 1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 h="11076">
                  <a:moveTo>
                    <a:pt x="1487" y="10504"/>
                  </a:moveTo>
                  <a:cubicBezTo>
                    <a:pt x="1487" y="10504"/>
                    <a:pt x="9216" y="11793"/>
                    <a:pt x="10504" y="10504"/>
                  </a:cubicBezTo>
                  <a:cubicBezTo>
                    <a:pt x="13081" y="7928"/>
                    <a:pt x="11792" y="2776"/>
                    <a:pt x="10504" y="1487"/>
                  </a:cubicBezTo>
                  <a:cubicBezTo>
                    <a:pt x="7928" y="-1089"/>
                    <a:pt x="4064" y="199"/>
                    <a:pt x="1487" y="1487"/>
                  </a:cubicBezTo>
                  <a:cubicBezTo>
                    <a:pt x="-1089" y="4064"/>
                    <a:pt x="199" y="7928"/>
                    <a:pt x="1487" y="10504"/>
                  </a:cubicBezTo>
                  <a:close/>
                </a:path>
              </a:pathLst>
            </a:custGeom>
            <a:solidFill>
              <a:srgbClr val="644E40"/>
            </a:solidFill>
            <a:ln w="128588"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05C29F40-5AB9-1A9E-5C4F-1811A4F95FCB}"/>
                </a:ext>
              </a:extLst>
            </p:cNvPr>
            <p:cNvSpPr/>
            <p:nvPr/>
          </p:nvSpPr>
          <p:spPr>
            <a:xfrm>
              <a:off x="7567703" y="4251481"/>
              <a:ext cx="13382" cy="14169"/>
            </a:xfrm>
            <a:custGeom>
              <a:avLst/>
              <a:gdLst>
                <a:gd name="connsiteX0" fmla="*/ 12237 w 13382"/>
                <a:gd name="connsiteY0" fmla="*/ 12237 h 14169"/>
                <a:gd name="connsiteX1" fmla="*/ 12237 w 13382"/>
                <a:gd name="connsiteY1" fmla="*/ 1932 h 14169"/>
                <a:gd name="connsiteX2" fmla="*/ 1932 w 13382"/>
                <a:gd name="connsiteY2" fmla="*/ 1932 h 14169"/>
                <a:gd name="connsiteX3" fmla="*/ 1932 w 13382"/>
                <a:gd name="connsiteY3" fmla="*/ 12237 h 14169"/>
                <a:gd name="connsiteX4" fmla="*/ 12237 w 13382"/>
                <a:gd name="connsiteY4" fmla="*/ 12237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2237" y="12237"/>
                  </a:moveTo>
                  <a:cubicBezTo>
                    <a:pt x="12237" y="12237"/>
                    <a:pt x="14814" y="4509"/>
                    <a:pt x="12237" y="1932"/>
                  </a:cubicBezTo>
                  <a:cubicBezTo>
                    <a:pt x="9661" y="-644"/>
                    <a:pt x="5797" y="-644"/>
                    <a:pt x="1932" y="1932"/>
                  </a:cubicBezTo>
                  <a:cubicBezTo>
                    <a:pt x="-644" y="4509"/>
                    <a:pt x="-644" y="9661"/>
                    <a:pt x="1932" y="12237"/>
                  </a:cubicBezTo>
                  <a:cubicBezTo>
                    <a:pt x="4508" y="14814"/>
                    <a:pt x="9661" y="14814"/>
                    <a:pt x="12237" y="12237"/>
                  </a:cubicBezTo>
                  <a:close/>
                </a:path>
              </a:pathLst>
            </a:custGeom>
            <a:solidFill>
              <a:srgbClr val="644E40"/>
            </a:solidFill>
            <a:ln w="128588"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B45C99B8-E785-479C-4786-904569B72D84}"/>
                </a:ext>
              </a:extLst>
            </p:cNvPr>
            <p:cNvSpPr/>
            <p:nvPr/>
          </p:nvSpPr>
          <p:spPr>
            <a:xfrm>
              <a:off x="7546966" y="4227143"/>
              <a:ext cx="14537" cy="15184"/>
            </a:xfrm>
            <a:custGeom>
              <a:avLst/>
              <a:gdLst>
                <a:gd name="connsiteX0" fmla="*/ 12364 w 14537"/>
                <a:gd name="connsiteY0" fmla="*/ 13389 h 15184"/>
                <a:gd name="connsiteX1" fmla="*/ 13652 w 14537"/>
                <a:gd name="connsiteY1" fmla="*/ 3084 h 15184"/>
                <a:gd name="connsiteX2" fmla="*/ 3347 w 14537"/>
                <a:gd name="connsiteY2" fmla="*/ 1795 h 15184"/>
                <a:gd name="connsiteX3" fmla="*/ 770 w 14537"/>
                <a:gd name="connsiteY3" fmla="*/ 12101 h 15184"/>
                <a:gd name="connsiteX4" fmla="*/ 11076 w 14537"/>
                <a:gd name="connsiteY4" fmla="*/ 13389 h 1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 h="15184">
                  <a:moveTo>
                    <a:pt x="12364" y="13389"/>
                  </a:moveTo>
                  <a:cubicBezTo>
                    <a:pt x="12364" y="13389"/>
                    <a:pt x="16228" y="6948"/>
                    <a:pt x="13652" y="3084"/>
                  </a:cubicBezTo>
                  <a:cubicBezTo>
                    <a:pt x="11076" y="-781"/>
                    <a:pt x="7211" y="-781"/>
                    <a:pt x="3347" y="1795"/>
                  </a:cubicBezTo>
                  <a:cubicBezTo>
                    <a:pt x="-518" y="4372"/>
                    <a:pt x="-518" y="8236"/>
                    <a:pt x="770" y="12101"/>
                  </a:cubicBezTo>
                  <a:cubicBezTo>
                    <a:pt x="3347" y="15965"/>
                    <a:pt x="8499" y="15965"/>
                    <a:pt x="11076" y="13389"/>
                  </a:cubicBezTo>
                  <a:close/>
                </a:path>
              </a:pathLst>
            </a:custGeom>
            <a:solidFill>
              <a:srgbClr val="644E40"/>
            </a:solidFill>
            <a:ln w="128588"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8F11349C-534E-5818-1CA8-F3821BF0D8C9}"/>
                </a:ext>
              </a:extLst>
            </p:cNvPr>
            <p:cNvSpPr/>
            <p:nvPr/>
          </p:nvSpPr>
          <p:spPr>
            <a:xfrm>
              <a:off x="7531242" y="4198828"/>
              <a:ext cx="15413" cy="15689"/>
            </a:xfrm>
            <a:custGeom>
              <a:avLst/>
              <a:gdLst>
                <a:gd name="connsiteX0" fmla="*/ 11342 w 15413"/>
                <a:gd name="connsiteY0" fmla="*/ 14653 h 15689"/>
                <a:gd name="connsiteX1" fmla="*/ 15207 w 15413"/>
                <a:gd name="connsiteY1" fmla="*/ 4348 h 15689"/>
                <a:gd name="connsiteX2" fmla="*/ 4902 w 15413"/>
                <a:gd name="connsiteY2" fmla="*/ 483 h 15689"/>
                <a:gd name="connsiteX3" fmla="*/ 1037 w 15413"/>
                <a:gd name="connsiteY3" fmla="*/ 10788 h 15689"/>
                <a:gd name="connsiteX4" fmla="*/ 11342 w 15413"/>
                <a:gd name="connsiteY4" fmla="*/ 14653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3" h="15689">
                  <a:moveTo>
                    <a:pt x="11342" y="14653"/>
                  </a:moveTo>
                  <a:cubicBezTo>
                    <a:pt x="11342" y="14653"/>
                    <a:pt x="16495" y="8212"/>
                    <a:pt x="15207" y="4348"/>
                  </a:cubicBezTo>
                  <a:cubicBezTo>
                    <a:pt x="13919" y="483"/>
                    <a:pt x="8766" y="-805"/>
                    <a:pt x="4902" y="483"/>
                  </a:cubicBezTo>
                  <a:cubicBezTo>
                    <a:pt x="1037" y="1771"/>
                    <a:pt x="-1539" y="6924"/>
                    <a:pt x="1037" y="10788"/>
                  </a:cubicBezTo>
                  <a:cubicBezTo>
                    <a:pt x="3613" y="14653"/>
                    <a:pt x="7478" y="17229"/>
                    <a:pt x="11342" y="14653"/>
                  </a:cubicBezTo>
                  <a:close/>
                </a:path>
              </a:pathLst>
            </a:custGeom>
            <a:solidFill>
              <a:srgbClr val="644E40"/>
            </a:solidFill>
            <a:ln w="128588"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802C6DAA-9B23-8D2D-AE8C-C36CB4D51937}"/>
                </a:ext>
              </a:extLst>
            </p:cNvPr>
            <p:cNvSpPr/>
            <p:nvPr/>
          </p:nvSpPr>
          <p:spPr>
            <a:xfrm>
              <a:off x="7517857" y="4169348"/>
              <a:ext cx="17168" cy="16803"/>
            </a:xfrm>
            <a:custGeom>
              <a:avLst/>
              <a:gdLst>
                <a:gd name="connsiteX0" fmla="*/ 11846 w 17168"/>
                <a:gd name="connsiteY0" fmla="*/ 15793 h 16803"/>
                <a:gd name="connsiteX1" fmla="*/ 16998 w 17168"/>
                <a:gd name="connsiteY1" fmla="*/ 5488 h 16803"/>
                <a:gd name="connsiteX2" fmla="*/ 6693 w 17168"/>
                <a:gd name="connsiteY2" fmla="*/ 335 h 16803"/>
                <a:gd name="connsiteX3" fmla="*/ 253 w 17168"/>
                <a:gd name="connsiteY3" fmla="*/ 10640 h 16803"/>
                <a:gd name="connsiteX4" fmla="*/ 10558 w 17168"/>
                <a:gd name="connsiteY4" fmla="*/ 15793 h 16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8" h="16803">
                  <a:moveTo>
                    <a:pt x="11846" y="15793"/>
                  </a:moveTo>
                  <a:cubicBezTo>
                    <a:pt x="11846" y="15793"/>
                    <a:pt x="18287" y="9352"/>
                    <a:pt x="16998" y="5488"/>
                  </a:cubicBezTo>
                  <a:cubicBezTo>
                    <a:pt x="15710" y="1623"/>
                    <a:pt x="10558" y="-953"/>
                    <a:pt x="6693" y="335"/>
                  </a:cubicBezTo>
                  <a:cubicBezTo>
                    <a:pt x="2829" y="335"/>
                    <a:pt x="-1035" y="6776"/>
                    <a:pt x="253" y="10640"/>
                  </a:cubicBezTo>
                  <a:cubicBezTo>
                    <a:pt x="1541" y="15793"/>
                    <a:pt x="6693" y="18369"/>
                    <a:pt x="10558" y="15793"/>
                  </a:cubicBezTo>
                  <a:close/>
                </a:path>
              </a:pathLst>
            </a:custGeom>
            <a:solidFill>
              <a:srgbClr val="644E40"/>
            </a:solidFill>
            <a:ln w="128588"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F2D088A8-1B57-81EA-AD92-A71BA83F6971}"/>
                </a:ext>
              </a:extLst>
            </p:cNvPr>
            <p:cNvSpPr/>
            <p:nvPr/>
          </p:nvSpPr>
          <p:spPr>
            <a:xfrm>
              <a:off x="7510380" y="4136192"/>
              <a:ext cx="18034" cy="18283"/>
            </a:xfrm>
            <a:custGeom>
              <a:avLst/>
              <a:gdLst>
                <a:gd name="connsiteX0" fmla="*/ 10305 w 18034"/>
                <a:gd name="connsiteY0" fmla="*/ 18034 h 18283"/>
                <a:gd name="connsiteX1" fmla="*/ 18034 w 18034"/>
                <a:gd name="connsiteY1" fmla="*/ 7729 h 18283"/>
                <a:gd name="connsiteX2" fmla="*/ 7729 w 18034"/>
                <a:gd name="connsiteY2" fmla="*/ 0 h 18283"/>
                <a:gd name="connsiteX3" fmla="*/ 0 w 18034"/>
                <a:gd name="connsiteY3" fmla="*/ 10305 h 18283"/>
                <a:gd name="connsiteX4" fmla="*/ 10305 w 18034"/>
                <a:gd name="connsiteY4" fmla="*/ 18034 h 1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 h="18283">
                  <a:moveTo>
                    <a:pt x="10305" y="18034"/>
                  </a:moveTo>
                  <a:cubicBezTo>
                    <a:pt x="10305" y="18034"/>
                    <a:pt x="18034" y="12882"/>
                    <a:pt x="18034" y="7729"/>
                  </a:cubicBezTo>
                  <a:cubicBezTo>
                    <a:pt x="18034" y="2576"/>
                    <a:pt x="12881" y="0"/>
                    <a:pt x="7729" y="0"/>
                  </a:cubicBezTo>
                  <a:cubicBezTo>
                    <a:pt x="2576" y="0"/>
                    <a:pt x="0" y="5153"/>
                    <a:pt x="0" y="10305"/>
                  </a:cubicBezTo>
                  <a:cubicBezTo>
                    <a:pt x="0" y="15458"/>
                    <a:pt x="5153" y="19322"/>
                    <a:pt x="10305" y="18034"/>
                  </a:cubicBezTo>
                  <a:close/>
                </a:path>
              </a:pathLst>
            </a:custGeom>
            <a:solidFill>
              <a:srgbClr val="644E40"/>
            </a:solidFill>
            <a:ln w="128588"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1DDD0792-57F3-75F8-84CF-C4AEF29F9AAB}"/>
                </a:ext>
              </a:extLst>
            </p:cNvPr>
            <p:cNvSpPr/>
            <p:nvPr/>
          </p:nvSpPr>
          <p:spPr>
            <a:xfrm>
              <a:off x="7507804" y="4105276"/>
              <a:ext cx="18034" cy="18033"/>
            </a:xfrm>
            <a:custGeom>
              <a:avLst/>
              <a:gdLst>
                <a:gd name="connsiteX0" fmla="*/ 9017 w 18034"/>
                <a:gd name="connsiteY0" fmla="*/ 18034 h 18033"/>
                <a:gd name="connsiteX1" fmla="*/ 18034 w 18034"/>
                <a:gd name="connsiteY1" fmla="*/ 9017 h 18033"/>
                <a:gd name="connsiteX2" fmla="*/ 9017 w 18034"/>
                <a:gd name="connsiteY2" fmla="*/ 0 h 18033"/>
                <a:gd name="connsiteX3" fmla="*/ 0 w 18034"/>
                <a:gd name="connsiteY3" fmla="*/ 9017 h 18033"/>
                <a:gd name="connsiteX4" fmla="*/ 10305 w 18034"/>
                <a:gd name="connsiteY4" fmla="*/ 18034 h 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 h="18033">
                  <a:moveTo>
                    <a:pt x="9017" y="18034"/>
                  </a:moveTo>
                  <a:cubicBezTo>
                    <a:pt x="9017" y="18034"/>
                    <a:pt x="18034" y="12882"/>
                    <a:pt x="18034" y="9017"/>
                  </a:cubicBezTo>
                  <a:cubicBezTo>
                    <a:pt x="18034" y="3865"/>
                    <a:pt x="14170" y="0"/>
                    <a:pt x="9017" y="0"/>
                  </a:cubicBezTo>
                  <a:cubicBezTo>
                    <a:pt x="3865" y="0"/>
                    <a:pt x="0" y="3865"/>
                    <a:pt x="0" y="9017"/>
                  </a:cubicBezTo>
                  <a:cubicBezTo>
                    <a:pt x="0" y="14170"/>
                    <a:pt x="3865" y="18034"/>
                    <a:pt x="10305" y="18034"/>
                  </a:cubicBezTo>
                  <a:close/>
                </a:path>
              </a:pathLst>
            </a:custGeom>
            <a:solidFill>
              <a:srgbClr val="644E40"/>
            </a:solidFill>
            <a:ln w="128588"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A8B1A9FB-C7C0-115D-990F-B1BE25DEC485}"/>
                </a:ext>
              </a:extLst>
            </p:cNvPr>
            <p:cNvSpPr/>
            <p:nvPr/>
          </p:nvSpPr>
          <p:spPr>
            <a:xfrm>
              <a:off x="7752551" y="3774223"/>
              <a:ext cx="111943" cy="73977"/>
            </a:xfrm>
            <a:custGeom>
              <a:avLst/>
              <a:gdLst>
                <a:gd name="connsiteX0" fmla="*/ 34780 w 111943"/>
                <a:gd name="connsiteY0" fmla="*/ 37356 h 73977"/>
                <a:gd name="connsiteX1" fmla="*/ 69560 w 111943"/>
                <a:gd name="connsiteY1" fmla="*/ 69560 h 73977"/>
                <a:gd name="connsiteX2" fmla="*/ 110780 w 111943"/>
                <a:gd name="connsiteY2" fmla="*/ 63119 h 73977"/>
                <a:gd name="connsiteX3" fmla="*/ 90170 w 111943"/>
                <a:gd name="connsiteY3" fmla="*/ 28339 h 73977"/>
                <a:gd name="connsiteX4" fmla="*/ 47661 w 111943"/>
                <a:gd name="connsiteY4" fmla="*/ 18034 h 73977"/>
                <a:gd name="connsiteX5" fmla="*/ 0 w 111943"/>
                <a:gd name="connsiteY5" fmla="*/ 0 h 73977"/>
                <a:gd name="connsiteX6" fmla="*/ 34780 w 111943"/>
                <a:gd name="connsiteY6" fmla="*/ 36068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34780" y="37356"/>
                  </a:moveTo>
                  <a:cubicBezTo>
                    <a:pt x="47661" y="51526"/>
                    <a:pt x="61831" y="65695"/>
                    <a:pt x="69560" y="69560"/>
                  </a:cubicBezTo>
                  <a:cubicBezTo>
                    <a:pt x="83729" y="77289"/>
                    <a:pt x="105628" y="74712"/>
                    <a:pt x="110780" y="63119"/>
                  </a:cubicBezTo>
                  <a:cubicBezTo>
                    <a:pt x="115933" y="51526"/>
                    <a:pt x="103051" y="34780"/>
                    <a:pt x="90170" y="28339"/>
                  </a:cubicBezTo>
                  <a:cubicBezTo>
                    <a:pt x="83729" y="25763"/>
                    <a:pt x="66983" y="23187"/>
                    <a:pt x="47661" y="18034"/>
                  </a:cubicBezTo>
                  <a:cubicBezTo>
                    <a:pt x="29627" y="14170"/>
                    <a:pt x="10305" y="7729"/>
                    <a:pt x="0" y="0"/>
                  </a:cubicBezTo>
                  <a:cubicBezTo>
                    <a:pt x="9017" y="6441"/>
                    <a:pt x="20610" y="21898"/>
                    <a:pt x="34780" y="36068"/>
                  </a:cubicBezTo>
                  <a:close/>
                </a:path>
              </a:pathLst>
            </a:custGeom>
            <a:solidFill>
              <a:srgbClr val="644E40"/>
            </a:solidFill>
            <a:ln w="128588"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563CC9A1-17B3-5DC6-6B3F-6B54A3952AFA}"/>
                </a:ext>
              </a:extLst>
            </p:cNvPr>
            <p:cNvSpPr/>
            <p:nvPr/>
          </p:nvSpPr>
          <p:spPr>
            <a:xfrm>
              <a:off x="7798924" y="3846359"/>
              <a:ext cx="96610" cy="164882"/>
            </a:xfrm>
            <a:custGeom>
              <a:avLst/>
              <a:gdLst>
                <a:gd name="connsiteX0" fmla="*/ 15458 w 96610"/>
                <a:gd name="connsiteY0" fmla="*/ 30915 h 164882"/>
                <a:gd name="connsiteX1" fmla="*/ 47661 w 96610"/>
                <a:gd name="connsiteY1" fmla="*/ 99187 h 164882"/>
                <a:gd name="connsiteX2" fmla="*/ 79865 w 96610"/>
                <a:gd name="connsiteY2" fmla="*/ 150713 h 164882"/>
                <a:gd name="connsiteX3" fmla="*/ 94035 w 96610"/>
                <a:gd name="connsiteY3" fmla="*/ 164883 h 164882"/>
                <a:gd name="connsiteX4" fmla="*/ 96611 w 96610"/>
                <a:gd name="connsiteY4" fmla="*/ 144272 h 164882"/>
                <a:gd name="connsiteX5" fmla="*/ 79865 w 96610"/>
                <a:gd name="connsiteY5" fmla="*/ 82441 h 164882"/>
                <a:gd name="connsiteX6" fmla="*/ 29627 w 96610"/>
                <a:gd name="connsiteY6" fmla="*/ 20610 h 164882"/>
                <a:gd name="connsiteX7" fmla="*/ 0 w 96610"/>
                <a:gd name="connsiteY7" fmla="*/ 0 h 164882"/>
                <a:gd name="connsiteX8" fmla="*/ 14170 w 96610"/>
                <a:gd name="connsiteY8" fmla="*/ 32204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15458" y="30915"/>
                  </a:moveTo>
                  <a:cubicBezTo>
                    <a:pt x="24475" y="50238"/>
                    <a:pt x="36068" y="74712"/>
                    <a:pt x="47661" y="99187"/>
                  </a:cubicBezTo>
                  <a:cubicBezTo>
                    <a:pt x="60543" y="123662"/>
                    <a:pt x="70848" y="140408"/>
                    <a:pt x="79865" y="150713"/>
                  </a:cubicBezTo>
                  <a:cubicBezTo>
                    <a:pt x="88882" y="161018"/>
                    <a:pt x="94035" y="164883"/>
                    <a:pt x="94035" y="164883"/>
                  </a:cubicBezTo>
                  <a:cubicBezTo>
                    <a:pt x="94035" y="164883"/>
                    <a:pt x="96611" y="158442"/>
                    <a:pt x="96611" y="144272"/>
                  </a:cubicBezTo>
                  <a:cubicBezTo>
                    <a:pt x="96611" y="130103"/>
                    <a:pt x="94035" y="109492"/>
                    <a:pt x="79865" y="82441"/>
                  </a:cubicBezTo>
                  <a:cubicBezTo>
                    <a:pt x="65695" y="55390"/>
                    <a:pt x="46373" y="33492"/>
                    <a:pt x="29627" y="20610"/>
                  </a:cubicBezTo>
                  <a:cubicBezTo>
                    <a:pt x="12881" y="6441"/>
                    <a:pt x="0" y="0"/>
                    <a:pt x="0" y="0"/>
                  </a:cubicBezTo>
                  <a:cubicBezTo>
                    <a:pt x="0" y="0"/>
                    <a:pt x="6441" y="14170"/>
                    <a:pt x="14170" y="32204"/>
                  </a:cubicBezTo>
                  <a:close/>
                </a:path>
              </a:pathLst>
            </a:custGeom>
            <a:solidFill>
              <a:srgbClr val="644E40"/>
            </a:solidFill>
            <a:ln w="128588"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43BB83C0-8615-239C-5895-1B3FA3FEAC0E}"/>
                </a:ext>
              </a:extLst>
            </p:cNvPr>
            <p:cNvSpPr/>
            <p:nvPr/>
          </p:nvSpPr>
          <p:spPr>
            <a:xfrm>
              <a:off x="7719060" y="3457943"/>
              <a:ext cx="139372" cy="183600"/>
            </a:xfrm>
            <a:custGeom>
              <a:avLst/>
              <a:gdLst>
                <a:gd name="connsiteX0" fmla="*/ 0 w 139372"/>
                <a:gd name="connsiteY0" fmla="*/ 45769 h 183600"/>
                <a:gd name="connsiteX1" fmla="*/ 16746 w 139372"/>
                <a:gd name="connsiteY1" fmla="*/ 81837 h 183600"/>
                <a:gd name="connsiteX2" fmla="*/ 70848 w 139372"/>
                <a:gd name="connsiteY2" fmla="*/ 93430 h 183600"/>
                <a:gd name="connsiteX3" fmla="*/ 88882 w 139372"/>
                <a:gd name="connsiteY3" fmla="*/ 67667 h 183600"/>
                <a:gd name="connsiteX4" fmla="*/ 88882 w 139372"/>
                <a:gd name="connsiteY4" fmla="*/ 58650 h 183600"/>
                <a:gd name="connsiteX5" fmla="*/ 87594 w 139372"/>
                <a:gd name="connsiteY5" fmla="*/ 67667 h 183600"/>
                <a:gd name="connsiteX6" fmla="*/ 68271 w 139372"/>
                <a:gd name="connsiteY6" fmla="*/ 86990 h 183600"/>
                <a:gd name="connsiteX7" fmla="*/ 25763 w 139372"/>
                <a:gd name="connsiteY7" fmla="*/ 74108 h 183600"/>
                <a:gd name="connsiteX8" fmla="*/ 14169 w 139372"/>
                <a:gd name="connsiteY8" fmla="*/ 45769 h 183600"/>
                <a:gd name="connsiteX9" fmla="*/ 33492 w 139372"/>
                <a:gd name="connsiteY9" fmla="*/ 18718 h 183600"/>
                <a:gd name="connsiteX10" fmla="*/ 72136 w 139372"/>
                <a:gd name="connsiteY10" fmla="*/ 18718 h 183600"/>
                <a:gd name="connsiteX11" fmla="*/ 103051 w 139372"/>
                <a:gd name="connsiteY11" fmla="*/ 44481 h 183600"/>
                <a:gd name="connsiteX12" fmla="*/ 131391 w 139372"/>
                <a:gd name="connsiteY12" fmla="*/ 111464 h 183600"/>
                <a:gd name="connsiteX13" fmla="*/ 131391 w 139372"/>
                <a:gd name="connsiteY13" fmla="*/ 164278 h 183600"/>
                <a:gd name="connsiteX14" fmla="*/ 126238 w 139372"/>
                <a:gd name="connsiteY14" fmla="*/ 183600 h 183600"/>
                <a:gd name="connsiteX15" fmla="*/ 132679 w 139372"/>
                <a:gd name="connsiteY15" fmla="*/ 164278 h 183600"/>
                <a:gd name="connsiteX16" fmla="*/ 139119 w 139372"/>
                <a:gd name="connsiteY16" fmla="*/ 110176 h 183600"/>
                <a:gd name="connsiteX17" fmla="*/ 114645 w 139372"/>
                <a:gd name="connsiteY17" fmla="*/ 36752 h 183600"/>
                <a:gd name="connsiteX18" fmla="*/ 79865 w 139372"/>
                <a:gd name="connsiteY18" fmla="*/ 5836 h 183600"/>
                <a:gd name="connsiteX19" fmla="*/ 29627 w 139372"/>
                <a:gd name="connsiteY19" fmla="*/ 5836 h 183600"/>
                <a:gd name="connsiteX20" fmla="*/ 3864 w 139372"/>
                <a:gd name="connsiteY20" fmla="*/ 45769 h 18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372" h="183600">
                  <a:moveTo>
                    <a:pt x="0" y="45769"/>
                  </a:moveTo>
                  <a:cubicBezTo>
                    <a:pt x="0" y="61227"/>
                    <a:pt x="7729" y="74108"/>
                    <a:pt x="16746" y="81837"/>
                  </a:cubicBezTo>
                  <a:cubicBezTo>
                    <a:pt x="34780" y="98583"/>
                    <a:pt x="57966" y="101159"/>
                    <a:pt x="70848" y="93430"/>
                  </a:cubicBezTo>
                  <a:cubicBezTo>
                    <a:pt x="83729" y="85701"/>
                    <a:pt x="87594" y="74108"/>
                    <a:pt x="88882" y="67667"/>
                  </a:cubicBezTo>
                  <a:cubicBezTo>
                    <a:pt x="88882" y="61227"/>
                    <a:pt x="88882" y="58650"/>
                    <a:pt x="88882" y="58650"/>
                  </a:cubicBezTo>
                  <a:cubicBezTo>
                    <a:pt x="88882" y="58650"/>
                    <a:pt x="88882" y="61227"/>
                    <a:pt x="87594" y="67667"/>
                  </a:cubicBezTo>
                  <a:cubicBezTo>
                    <a:pt x="85017" y="72820"/>
                    <a:pt x="79865" y="81837"/>
                    <a:pt x="68271" y="86990"/>
                  </a:cubicBezTo>
                  <a:cubicBezTo>
                    <a:pt x="56678" y="92142"/>
                    <a:pt x="38644" y="88278"/>
                    <a:pt x="25763" y="74108"/>
                  </a:cubicBezTo>
                  <a:cubicBezTo>
                    <a:pt x="19322" y="67667"/>
                    <a:pt x="14169" y="57362"/>
                    <a:pt x="14169" y="45769"/>
                  </a:cubicBezTo>
                  <a:cubicBezTo>
                    <a:pt x="14169" y="35464"/>
                    <a:pt x="21898" y="23870"/>
                    <a:pt x="33492" y="18718"/>
                  </a:cubicBezTo>
                  <a:cubicBezTo>
                    <a:pt x="45085" y="13565"/>
                    <a:pt x="59254" y="13565"/>
                    <a:pt x="72136" y="18718"/>
                  </a:cubicBezTo>
                  <a:cubicBezTo>
                    <a:pt x="85017" y="23870"/>
                    <a:pt x="94034" y="34176"/>
                    <a:pt x="103051" y="44481"/>
                  </a:cubicBezTo>
                  <a:cubicBezTo>
                    <a:pt x="119797" y="66379"/>
                    <a:pt x="127526" y="90854"/>
                    <a:pt x="131391" y="111464"/>
                  </a:cubicBezTo>
                  <a:cubicBezTo>
                    <a:pt x="135255" y="133363"/>
                    <a:pt x="132679" y="151397"/>
                    <a:pt x="131391" y="164278"/>
                  </a:cubicBezTo>
                  <a:cubicBezTo>
                    <a:pt x="128814" y="177160"/>
                    <a:pt x="126238" y="183600"/>
                    <a:pt x="126238" y="183600"/>
                  </a:cubicBezTo>
                  <a:cubicBezTo>
                    <a:pt x="126238" y="183600"/>
                    <a:pt x="130102" y="177160"/>
                    <a:pt x="132679" y="164278"/>
                  </a:cubicBezTo>
                  <a:cubicBezTo>
                    <a:pt x="136543" y="151397"/>
                    <a:pt x="140408" y="133363"/>
                    <a:pt x="139119" y="110176"/>
                  </a:cubicBezTo>
                  <a:cubicBezTo>
                    <a:pt x="137831" y="86990"/>
                    <a:pt x="130102" y="61227"/>
                    <a:pt x="114645" y="36752"/>
                  </a:cubicBezTo>
                  <a:cubicBezTo>
                    <a:pt x="106916" y="25159"/>
                    <a:pt x="95323" y="12277"/>
                    <a:pt x="79865" y="5836"/>
                  </a:cubicBezTo>
                  <a:cubicBezTo>
                    <a:pt x="65695" y="-604"/>
                    <a:pt x="46373" y="-3181"/>
                    <a:pt x="29627" y="5836"/>
                  </a:cubicBezTo>
                  <a:cubicBezTo>
                    <a:pt x="14169" y="13565"/>
                    <a:pt x="2576" y="30311"/>
                    <a:pt x="3864" y="45769"/>
                  </a:cubicBezTo>
                  <a:close/>
                </a:path>
              </a:pathLst>
            </a:custGeom>
            <a:solidFill>
              <a:srgbClr val="644E40"/>
            </a:solidFill>
            <a:ln w="128588"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EEF280AA-1484-9A39-1688-66199517AEE4}"/>
                </a:ext>
              </a:extLst>
            </p:cNvPr>
            <p:cNvSpPr/>
            <p:nvPr/>
          </p:nvSpPr>
          <p:spPr>
            <a:xfrm>
              <a:off x="7752551" y="4355177"/>
              <a:ext cx="78230" cy="292408"/>
            </a:xfrm>
            <a:custGeom>
              <a:avLst/>
              <a:gdLst>
                <a:gd name="connsiteX0" fmla="*/ 76000 w 78230"/>
                <a:gd name="connsiteY0" fmla="*/ 265358 h 292408"/>
                <a:gd name="connsiteX1" fmla="*/ 55390 w 78230"/>
                <a:gd name="connsiteY1" fmla="*/ 167459 h 292408"/>
                <a:gd name="connsiteX2" fmla="*/ 24475 w 78230"/>
                <a:gd name="connsiteY2" fmla="*/ 108204 h 292408"/>
                <a:gd name="connsiteX3" fmla="*/ 7729 w 78230"/>
                <a:gd name="connsiteY3" fmla="*/ 55390 h 292408"/>
                <a:gd name="connsiteX4" fmla="*/ 6441 w 78230"/>
                <a:gd name="connsiteY4" fmla="*/ 15458 h 292408"/>
                <a:gd name="connsiteX5" fmla="*/ 7729 w 78230"/>
                <a:gd name="connsiteY5" fmla="*/ 0 h 292408"/>
                <a:gd name="connsiteX6" fmla="*/ 3864 w 78230"/>
                <a:gd name="connsiteY6" fmla="*/ 14169 h 292408"/>
                <a:gd name="connsiteX7" fmla="*/ 0 w 78230"/>
                <a:gd name="connsiteY7" fmla="*/ 54102 h 292408"/>
                <a:gd name="connsiteX8" fmla="*/ 12881 w 78230"/>
                <a:gd name="connsiteY8" fmla="*/ 112069 h 292408"/>
                <a:gd name="connsiteX9" fmla="*/ 42509 w 78230"/>
                <a:gd name="connsiteY9" fmla="*/ 172612 h 292408"/>
                <a:gd name="connsiteX10" fmla="*/ 68271 w 78230"/>
                <a:gd name="connsiteY10" fmla="*/ 264070 h 292408"/>
                <a:gd name="connsiteX11" fmla="*/ 65695 w 78230"/>
                <a:gd name="connsiteY11" fmla="*/ 285968 h 292408"/>
                <a:gd name="connsiteX12" fmla="*/ 64407 w 78230"/>
                <a:gd name="connsiteY12" fmla="*/ 292409 h 292408"/>
                <a:gd name="connsiteX13" fmla="*/ 68271 w 78230"/>
                <a:gd name="connsiteY13" fmla="*/ 285968 h 292408"/>
                <a:gd name="connsiteX14" fmla="*/ 76000 w 78230"/>
                <a:gd name="connsiteY14" fmla="*/ 264070 h 2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30" h="292408">
                  <a:moveTo>
                    <a:pt x="76000" y="265358"/>
                  </a:moveTo>
                  <a:cubicBezTo>
                    <a:pt x="81153" y="244748"/>
                    <a:pt x="78577" y="208680"/>
                    <a:pt x="55390" y="167459"/>
                  </a:cubicBezTo>
                  <a:cubicBezTo>
                    <a:pt x="45085" y="146849"/>
                    <a:pt x="33492" y="127526"/>
                    <a:pt x="24475" y="108204"/>
                  </a:cubicBezTo>
                  <a:cubicBezTo>
                    <a:pt x="15458" y="88882"/>
                    <a:pt x="10305" y="70848"/>
                    <a:pt x="7729" y="55390"/>
                  </a:cubicBezTo>
                  <a:cubicBezTo>
                    <a:pt x="5152" y="38644"/>
                    <a:pt x="5152" y="25763"/>
                    <a:pt x="6441" y="15458"/>
                  </a:cubicBezTo>
                  <a:cubicBezTo>
                    <a:pt x="6441" y="6441"/>
                    <a:pt x="7729" y="0"/>
                    <a:pt x="7729" y="0"/>
                  </a:cubicBezTo>
                  <a:cubicBezTo>
                    <a:pt x="7729" y="0"/>
                    <a:pt x="6441" y="5152"/>
                    <a:pt x="3864" y="14169"/>
                  </a:cubicBezTo>
                  <a:cubicBezTo>
                    <a:pt x="1288" y="23187"/>
                    <a:pt x="0" y="37356"/>
                    <a:pt x="0" y="54102"/>
                  </a:cubicBezTo>
                  <a:cubicBezTo>
                    <a:pt x="0" y="70848"/>
                    <a:pt x="5152" y="91458"/>
                    <a:pt x="12881" y="112069"/>
                  </a:cubicBezTo>
                  <a:cubicBezTo>
                    <a:pt x="20610" y="132679"/>
                    <a:pt x="32204" y="152001"/>
                    <a:pt x="42509" y="172612"/>
                  </a:cubicBezTo>
                  <a:cubicBezTo>
                    <a:pt x="63119" y="212544"/>
                    <a:pt x="69560" y="243460"/>
                    <a:pt x="68271" y="264070"/>
                  </a:cubicBezTo>
                  <a:cubicBezTo>
                    <a:pt x="68271" y="274375"/>
                    <a:pt x="66983" y="280816"/>
                    <a:pt x="65695" y="285968"/>
                  </a:cubicBezTo>
                  <a:cubicBezTo>
                    <a:pt x="65695" y="289833"/>
                    <a:pt x="64407" y="292409"/>
                    <a:pt x="64407" y="292409"/>
                  </a:cubicBezTo>
                  <a:cubicBezTo>
                    <a:pt x="64407" y="292409"/>
                    <a:pt x="65695" y="289833"/>
                    <a:pt x="68271" y="285968"/>
                  </a:cubicBezTo>
                  <a:cubicBezTo>
                    <a:pt x="70848" y="282104"/>
                    <a:pt x="73424" y="274375"/>
                    <a:pt x="76000" y="264070"/>
                  </a:cubicBezTo>
                  <a:close/>
                </a:path>
              </a:pathLst>
            </a:custGeom>
            <a:solidFill>
              <a:srgbClr val="644E40"/>
            </a:solidFill>
            <a:ln w="128588"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9E635163-83F8-C38F-0513-7F191B31DAF9}"/>
                </a:ext>
              </a:extLst>
            </p:cNvPr>
            <p:cNvSpPr/>
            <p:nvPr/>
          </p:nvSpPr>
          <p:spPr>
            <a:xfrm>
              <a:off x="7761568" y="4509754"/>
              <a:ext cx="45227" cy="159730"/>
            </a:xfrm>
            <a:custGeom>
              <a:avLst/>
              <a:gdLst>
                <a:gd name="connsiteX0" fmla="*/ 30915 w 45227"/>
                <a:gd name="connsiteY0" fmla="*/ 59255 h 159730"/>
                <a:gd name="connsiteX1" fmla="*/ 0 w 45227"/>
                <a:gd name="connsiteY1" fmla="*/ 0 h 159730"/>
                <a:gd name="connsiteX2" fmla="*/ 21898 w 45227"/>
                <a:gd name="connsiteY2" fmla="*/ 59255 h 159730"/>
                <a:gd name="connsiteX3" fmla="*/ 27051 w 45227"/>
                <a:gd name="connsiteY3" fmla="*/ 115933 h 159730"/>
                <a:gd name="connsiteX4" fmla="*/ 33492 w 45227"/>
                <a:gd name="connsiteY4" fmla="*/ 159730 h 159730"/>
                <a:gd name="connsiteX5" fmla="*/ 45085 w 45227"/>
                <a:gd name="connsiteY5" fmla="*/ 114645 h 159730"/>
                <a:gd name="connsiteX6" fmla="*/ 30915 w 45227"/>
                <a:gd name="connsiteY6" fmla="*/ 57967 h 15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59730">
                  <a:moveTo>
                    <a:pt x="30915" y="59255"/>
                  </a:moveTo>
                  <a:cubicBezTo>
                    <a:pt x="21898" y="36068"/>
                    <a:pt x="9017" y="14170"/>
                    <a:pt x="0" y="0"/>
                  </a:cubicBezTo>
                  <a:cubicBezTo>
                    <a:pt x="7729" y="11593"/>
                    <a:pt x="16746" y="36068"/>
                    <a:pt x="21898" y="59255"/>
                  </a:cubicBezTo>
                  <a:cubicBezTo>
                    <a:pt x="27051" y="83730"/>
                    <a:pt x="25763" y="105628"/>
                    <a:pt x="27051" y="115933"/>
                  </a:cubicBezTo>
                  <a:cubicBezTo>
                    <a:pt x="27051" y="135256"/>
                    <a:pt x="28339" y="159730"/>
                    <a:pt x="33492" y="159730"/>
                  </a:cubicBezTo>
                  <a:cubicBezTo>
                    <a:pt x="38644" y="159730"/>
                    <a:pt x="46373" y="136544"/>
                    <a:pt x="45085" y="114645"/>
                  </a:cubicBezTo>
                  <a:cubicBezTo>
                    <a:pt x="45085" y="104340"/>
                    <a:pt x="39932" y="81153"/>
                    <a:pt x="30915" y="57967"/>
                  </a:cubicBezTo>
                  <a:close/>
                </a:path>
              </a:pathLst>
            </a:custGeom>
            <a:solidFill>
              <a:srgbClr val="644E40"/>
            </a:solidFill>
            <a:ln w="128588"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5E6E0C26-68F2-323F-1567-5919FD68F8A4}"/>
                </a:ext>
              </a:extLst>
            </p:cNvPr>
            <p:cNvSpPr/>
            <p:nvPr/>
          </p:nvSpPr>
          <p:spPr>
            <a:xfrm>
              <a:off x="7534632" y="3934715"/>
              <a:ext cx="370748" cy="1102778"/>
            </a:xfrm>
            <a:custGeom>
              <a:avLst/>
              <a:gdLst>
                <a:gd name="connsiteX0" fmla="*/ 364768 w 370748"/>
                <a:gd name="connsiteY0" fmla="*/ 1027178 h 1102778"/>
                <a:gd name="connsiteX1" fmla="*/ 342869 w 370748"/>
                <a:gd name="connsiteY1" fmla="*/ 955042 h 1102778"/>
                <a:gd name="connsiteX2" fmla="*/ 282327 w 370748"/>
                <a:gd name="connsiteY2" fmla="*/ 927991 h 1102778"/>
                <a:gd name="connsiteX3" fmla="*/ 255275 w 370748"/>
                <a:gd name="connsiteY3" fmla="*/ 931855 h 1102778"/>
                <a:gd name="connsiteX4" fmla="*/ 235953 w 370748"/>
                <a:gd name="connsiteY4" fmla="*/ 944737 h 1102778"/>
                <a:gd name="connsiteX5" fmla="*/ 229513 w 370748"/>
                <a:gd name="connsiteY5" fmla="*/ 958907 h 1102778"/>
                <a:gd name="connsiteX6" fmla="*/ 233377 w 370748"/>
                <a:gd name="connsiteY6" fmla="*/ 964059 h 1102778"/>
                <a:gd name="connsiteX7" fmla="*/ 246259 w 370748"/>
                <a:gd name="connsiteY7" fmla="*/ 958907 h 1102778"/>
                <a:gd name="connsiteX8" fmla="*/ 259140 w 370748"/>
                <a:gd name="connsiteY8" fmla="*/ 957618 h 1102778"/>
                <a:gd name="connsiteX9" fmla="*/ 277174 w 370748"/>
                <a:gd name="connsiteY9" fmla="*/ 960195 h 1102778"/>
                <a:gd name="connsiteX10" fmla="*/ 310666 w 370748"/>
                <a:gd name="connsiteY10" fmla="*/ 983381 h 1102778"/>
                <a:gd name="connsiteX11" fmla="*/ 319683 w 370748"/>
                <a:gd name="connsiteY11" fmla="*/ 1022026 h 1102778"/>
                <a:gd name="connsiteX12" fmla="*/ 310666 w 370748"/>
                <a:gd name="connsiteY12" fmla="*/ 1045212 h 1102778"/>
                <a:gd name="connsiteX13" fmla="*/ 281038 w 370748"/>
                <a:gd name="connsiteY13" fmla="*/ 1065823 h 1102778"/>
                <a:gd name="connsiteX14" fmla="*/ 235953 w 370748"/>
                <a:gd name="connsiteY14" fmla="*/ 1059382 h 1102778"/>
                <a:gd name="connsiteX15" fmla="*/ 212767 w 370748"/>
                <a:gd name="connsiteY15" fmla="*/ 1038772 h 1102778"/>
                <a:gd name="connsiteX16" fmla="*/ 220496 w 370748"/>
                <a:gd name="connsiteY16" fmla="*/ 1037483 h 1102778"/>
                <a:gd name="connsiteX17" fmla="*/ 220496 w 370748"/>
                <a:gd name="connsiteY17" fmla="*/ 993686 h 1102778"/>
                <a:gd name="connsiteX18" fmla="*/ 196021 w 370748"/>
                <a:gd name="connsiteY18" fmla="*/ 952466 h 1102778"/>
                <a:gd name="connsiteX19" fmla="*/ 184428 w 370748"/>
                <a:gd name="connsiteY19" fmla="*/ 916398 h 1102778"/>
                <a:gd name="connsiteX20" fmla="*/ 206326 w 370748"/>
                <a:gd name="connsiteY20" fmla="*/ 939584 h 1102778"/>
                <a:gd name="connsiteX21" fmla="*/ 226936 w 370748"/>
                <a:gd name="connsiteY21" fmla="*/ 899652 h 1102778"/>
                <a:gd name="connsiteX22" fmla="*/ 221784 w 370748"/>
                <a:gd name="connsiteY22" fmla="*/ 853278 h 1102778"/>
                <a:gd name="connsiteX23" fmla="*/ 229513 w 370748"/>
                <a:gd name="connsiteY23" fmla="*/ 822363 h 1102778"/>
                <a:gd name="connsiteX24" fmla="*/ 242394 w 370748"/>
                <a:gd name="connsiteY24" fmla="*/ 867448 h 1102778"/>
                <a:gd name="connsiteX25" fmla="*/ 268157 w 370748"/>
                <a:gd name="connsiteY25" fmla="*/ 911245 h 1102778"/>
                <a:gd name="connsiteX26" fmla="*/ 311954 w 370748"/>
                <a:gd name="connsiteY26" fmla="*/ 911245 h 1102778"/>
                <a:gd name="connsiteX27" fmla="*/ 297784 w 370748"/>
                <a:gd name="connsiteY27" fmla="*/ 875177 h 1102778"/>
                <a:gd name="connsiteX28" fmla="*/ 263004 w 370748"/>
                <a:gd name="connsiteY28" fmla="*/ 854567 h 1102778"/>
                <a:gd name="connsiteX29" fmla="*/ 232089 w 370748"/>
                <a:gd name="connsiteY29" fmla="*/ 819787 h 1102778"/>
                <a:gd name="connsiteX30" fmla="*/ 234665 w 370748"/>
                <a:gd name="connsiteY30" fmla="*/ 815922 h 1102778"/>
                <a:gd name="connsiteX31" fmla="*/ 260428 w 370748"/>
                <a:gd name="connsiteY31" fmla="*/ 824939 h 1102778"/>
                <a:gd name="connsiteX32" fmla="*/ 314530 w 370748"/>
                <a:gd name="connsiteY32" fmla="*/ 812058 h 1102778"/>
                <a:gd name="connsiteX33" fmla="*/ 354463 w 370748"/>
                <a:gd name="connsiteY33" fmla="*/ 770837 h 1102778"/>
                <a:gd name="connsiteX34" fmla="*/ 363480 w 370748"/>
                <a:gd name="connsiteY34" fmla="*/ 658769 h 1102778"/>
                <a:gd name="connsiteX35" fmla="*/ 318394 w 370748"/>
                <a:gd name="connsiteY35" fmla="*/ 568598 h 1102778"/>
                <a:gd name="connsiteX36" fmla="*/ 272021 w 370748"/>
                <a:gd name="connsiteY36" fmla="*/ 493886 h 1102778"/>
                <a:gd name="connsiteX37" fmla="*/ 251411 w 370748"/>
                <a:gd name="connsiteY37" fmla="*/ 421750 h 1102778"/>
                <a:gd name="connsiteX38" fmla="*/ 272021 w 370748"/>
                <a:gd name="connsiteY38" fmla="*/ 340596 h 1102778"/>
                <a:gd name="connsiteX39" fmla="*/ 318394 w 370748"/>
                <a:gd name="connsiteY39" fmla="*/ 299376 h 1102778"/>
                <a:gd name="connsiteX40" fmla="*/ 346734 w 370748"/>
                <a:gd name="connsiteY40" fmla="*/ 224663 h 1102778"/>
                <a:gd name="connsiteX41" fmla="*/ 346734 w 370748"/>
                <a:gd name="connsiteY41" fmla="*/ 205341 h 1102778"/>
                <a:gd name="connsiteX42" fmla="*/ 346734 w 370748"/>
                <a:gd name="connsiteY42" fmla="*/ 198900 h 1102778"/>
                <a:gd name="connsiteX43" fmla="*/ 346734 w 370748"/>
                <a:gd name="connsiteY43" fmla="*/ 205341 h 1102778"/>
                <a:gd name="connsiteX44" fmla="*/ 342869 w 370748"/>
                <a:gd name="connsiteY44" fmla="*/ 223375 h 1102778"/>
                <a:gd name="connsiteX45" fmla="*/ 305513 w 370748"/>
                <a:gd name="connsiteY45" fmla="*/ 287782 h 1102778"/>
                <a:gd name="connsiteX46" fmla="*/ 190868 w 370748"/>
                <a:gd name="connsiteY46" fmla="*/ 332868 h 1102778"/>
                <a:gd name="connsiteX47" fmla="*/ 111004 w 370748"/>
                <a:gd name="connsiteY47" fmla="*/ 308393 h 1102778"/>
                <a:gd name="connsiteX48" fmla="*/ 46596 w 370748"/>
                <a:gd name="connsiteY48" fmla="*/ 234968 h 1102778"/>
                <a:gd name="connsiteX49" fmla="*/ 37579 w 370748"/>
                <a:gd name="connsiteY49" fmla="*/ 130629 h 1102778"/>
                <a:gd name="connsiteX50" fmla="*/ 92969 w 370748"/>
                <a:gd name="connsiteY50" fmla="*/ 48187 h 1102778"/>
                <a:gd name="connsiteX51" fmla="*/ 181851 w 370748"/>
                <a:gd name="connsiteY51" fmla="*/ 30153 h 1102778"/>
                <a:gd name="connsiteX52" fmla="*/ 248835 w 370748"/>
                <a:gd name="connsiteY52" fmla="*/ 79103 h 1102778"/>
                <a:gd name="connsiteX53" fmla="*/ 265581 w 370748"/>
                <a:gd name="connsiteY53" fmla="*/ 148663 h 1102778"/>
                <a:gd name="connsiteX54" fmla="*/ 234665 w 370748"/>
                <a:gd name="connsiteY54" fmla="*/ 191171 h 1102778"/>
                <a:gd name="connsiteX55" fmla="*/ 201173 w 370748"/>
                <a:gd name="connsiteY55" fmla="*/ 182154 h 1102778"/>
                <a:gd name="connsiteX56" fmla="*/ 196021 w 370748"/>
                <a:gd name="connsiteY56" fmla="*/ 170561 h 1102778"/>
                <a:gd name="connsiteX57" fmla="*/ 201173 w 370748"/>
                <a:gd name="connsiteY57" fmla="*/ 183443 h 1102778"/>
                <a:gd name="connsiteX58" fmla="*/ 237242 w 370748"/>
                <a:gd name="connsiteY58" fmla="*/ 197612 h 1102778"/>
                <a:gd name="connsiteX59" fmla="*/ 278462 w 370748"/>
                <a:gd name="connsiteY59" fmla="*/ 151239 h 1102778"/>
                <a:gd name="connsiteX60" fmla="*/ 266869 w 370748"/>
                <a:gd name="connsiteY60" fmla="*/ 70086 h 1102778"/>
                <a:gd name="connsiteX61" fmla="*/ 190868 w 370748"/>
                <a:gd name="connsiteY61" fmla="*/ 5678 h 1102778"/>
                <a:gd name="connsiteX62" fmla="*/ 78800 w 370748"/>
                <a:gd name="connsiteY62" fmla="*/ 22424 h 1102778"/>
                <a:gd name="connsiteX63" fmla="*/ 6664 w 370748"/>
                <a:gd name="connsiteY63" fmla="*/ 121612 h 1102778"/>
                <a:gd name="connsiteX64" fmla="*/ 15681 w 370748"/>
                <a:gd name="connsiteY64" fmla="*/ 249138 h 1102778"/>
                <a:gd name="connsiteX65" fmla="*/ 95546 w 370748"/>
                <a:gd name="connsiteY65" fmla="*/ 338020 h 1102778"/>
                <a:gd name="connsiteX66" fmla="*/ 193445 w 370748"/>
                <a:gd name="connsiteY66" fmla="*/ 362495 h 1102778"/>
                <a:gd name="connsiteX67" fmla="*/ 259140 w 370748"/>
                <a:gd name="connsiteY67" fmla="*/ 347037 h 1102778"/>
                <a:gd name="connsiteX68" fmla="*/ 235953 w 370748"/>
                <a:gd name="connsiteY68" fmla="*/ 420461 h 1102778"/>
                <a:gd name="connsiteX69" fmla="*/ 251411 w 370748"/>
                <a:gd name="connsiteY69" fmla="*/ 502903 h 1102778"/>
                <a:gd name="connsiteX70" fmla="*/ 273310 w 370748"/>
                <a:gd name="connsiteY70" fmla="*/ 545412 h 1102778"/>
                <a:gd name="connsiteX71" fmla="*/ 273310 w 370748"/>
                <a:gd name="connsiteY71" fmla="*/ 545412 h 1102778"/>
                <a:gd name="connsiteX72" fmla="*/ 268157 w 370748"/>
                <a:gd name="connsiteY72" fmla="*/ 541547 h 1102778"/>
                <a:gd name="connsiteX73" fmla="*/ 272021 w 370748"/>
                <a:gd name="connsiteY73" fmla="*/ 545412 h 1102778"/>
                <a:gd name="connsiteX74" fmla="*/ 274598 w 370748"/>
                <a:gd name="connsiteY74" fmla="*/ 549276 h 1102778"/>
                <a:gd name="connsiteX75" fmla="*/ 293920 w 370748"/>
                <a:gd name="connsiteY75" fmla="*/ 585344 h 1102778"/>
                <a:gd name="connsiteX76" fmla="*/ 314530 w 370748"/>
                <a:gd name="connsiteY76" fmla="*/ 623989 h 1102778"/>
                <a:gd name="connsiteX77" fmla="*/ 317106 w 370748"/>
                <a:gd name="connsiteY77" fmla="*/ 698701 h 1102778"/>
                <a:gd name="connsiteX78" fmla="*/ 297784 w 370748"/>
                <a:gd name="connsiteY78" fmla="*/ 741210 h 1102778"/>
                <a:gd name="connsiteX79" fmla="*/ 256564 w 370748"/>
                <a:gd name="connsiteY79" fmla="*/ 750227 h 1102778"/>
                <a:gd name="connsiteX80" fmla="*/ 225648 w 370748"/>
                <a:gd name="connsiteY80" fmla="*/ 718023 h 1102778"/>
                <a:gd name="connsiteX81" fmla="*/ 211479 w 370748"/>
                <a:gd name="connsiteY81" fmla="*/ 680667 h 1102778"/>
                <a:gd name="connsiteX82" fmla="*/ 206326 w 370748"/>
                <a:gd name="connsiteY82" fmla="*/ 621412 h 1102778"/>
                <a:gd name="connsiteX83" fmla="*/ 211479 w 370748"/>
                <a:gd name="connsiteY83" fmla="*/ 587920 h 1102778"/>
                <a:gd name="connsiteX84" fmla="*/ 214055 w 370748"/>
                <a:gd name="connsiteY84" fmla="*/ 577615 h 1102778"/>
                <a:gd name="connsiteX85" fmla="*/ 208903 w 370748"/>
                <a:gd name="connsiteY85" fmla="*/ 586632 h 1102778"/>
                <a:gd name="connsiteX86" fmla="*/ 212767 w 370748"/>
                <a:gd name="connsiteY86" fmla="*/ 577615 h 1102778"/>
                <a:gd name="connsiteX87" fmla="*/ 199885 w 370748"/>
                <a:gd name="connsiteY87" fmla="*/ 594361 h 1102778"/>
                <a:gd name="connsiteX88" fmla="*/ 168970 w 370748"/>
                <a:gd name="connsiteY88" fmla="*/ 654904 h 1102778"/>
                <a:gd name="connsiteX89" fmla="*/ 161241 w 370748"/>
                <a:gd name="connsiteY89" fmla="*/ 709006 h 1102778"/>
                <a:gd name="connsiteX90" fmla="*/ 181851 w 370748"/>
                <a:gd name="connsiteY90" fmla="*/ 778566 h 1102778"/>
                <a:gd name="connsiteX91" fmla="*/ 228225 w 370748"/>
                <a:gd name="connsiteY91" fmla="*/ 814634 h 1102778"/>
                <a:gd name="connsiteX92" fmla="*/ 228225 w 370748"/>
                <a:gd name="connsiteY92" fmla="*/ 814634 h 1102778"/>
                <a:gd name="connsiteX93" fmla="*/ 224360 w 370748"/>
                <a:gd name="connsiteY93" fmla="*/ 818499 h 1102778"/>
                <a:gd name="connsiteX94" fmla="*/ 211479 w 370748"/>
                <a:gd name="connsiteY94" fmla="*/ 833956 h 1102778"/>
                <a:gd name="connsiteX95" fmla="*/ 203750 w 370748"/>
                <a:gd name="connsiteY95" fmla="*/ 842973 h 1102778"/>
                <a:gd name="connsiteX96" fmla="*/ 197309 w 370748"/>
                <a:gd name="connsiteY96" fmla="*/ 855855 h 1102778"/>
                <a:gd name="connsiteX97" fmla="*/ 184428 w 370748"/>
                <a:gd name="connsiteY97" fmla="*/ 876465 h 1102778"/>
                <a:gd name="connsiteX98" fmla="*/ 174123 w 370748"/>
                <a:gd name="connsiteY98" fmla="*/ 1015585 h 1102778"/>
                <a:gd name="connsiteX99" fmla="*/ 214055 w 370748"/>
                <a:gd name="connsiteY99" fmla="*/ 1079992 h 1102778"/>
                <a:gd name="connsiteX100" fmla="*/ 286191 w 370748"/>
                <a:gd name="connsiteY100" fmla="*/ 1101891 h 1102778"/>
                <a:gd name="connsiteX101" fmla="*/ 344157 w 370748"/>
                <a:gd name="connsiteY101" fmla="*/ 1070975 h 1102778"/>
                <a:gd name="connsiteX102" fmla="*/ 364768 w 370748"/>
                <a:gd name="connsiteY102" fmla="*/ 1025890 h 1102778"/>
                <a:gd name="connsiteX103" fmla="*/ 207614 w 370748"/>
                <a:gd name="connsiteY103" fmla="*/ 761820 h 1102778"/>
                <a:gd name="connsiteX104" fmla="*/ 187004 w 370748"/>
                <a:gd name="connsiteY104" fmla="*/ 709006 h 1102778"/>
                <a:gd name="connsiteX105" fmla="*/ 187004 w 370748"/>
                <a:gd name="connsiteY105" fmla="*/ 661345 h 1102778"/>
                <a:gd name="connsiteX106" fmla="*/ 202462 w 370748"/>
                <a:gd name="connsiteY106" fmla="*/ 607243 h 1102778"/>
                <a:gd name="connsiteX107" fmla="*/ 198597 w 370748"/>
                <a:gd name="connsiteY107" fmla="*/ 622700 h 1102778"/>
                <a:gd name="connsiteX108" fmla="*/ 198597 w 370748"/>
                <a:gd name="connsiteY108" fmla="*/ 685820 h 1102778"/>
                <a:gd name="connsiteX109" fmla="*/ 212767 w 370748"/>
                <a:gd name="connsiteY109" fmla="*/ 727040 h 1102778"/>
                <a:gd name="connsiteX110" fmla="*/ 250123 w 370748"/>
                <a:gd name="connsiteY110" fmla="*/ 765685 h 1102778"/>
                <a:gd name="connsiteX111" fmla="*/ 281038 w 370748"/>
                <a:gd name="connsiteY111" fmla="*/ 768261 h 1102778"/>
                <a:gd name="connsiteX112" fmla="*/ 306801 w 370748"/>
                <a:gd name="connsiteY112" fmla="*/ 752803 h 1102778"/>
                <a:gd name="connsiteX113" fmla="*/ 327411 w 370748"/>
                <a:gd name="connsiteY113" fmla="*/ 702565 h 1102778"/>
                <a:gd name="connsiteX114" fmla="*/ 327411 w 370748"/>
                <a:gd name="connsiteY114" fmla="*/ 667786 h 1102778"/>
                <a:gd name="connsiteX115" fmla="*/ 327411 w 370748"/>
                <a:gd name="connsiteY115" fmla="*/ 670362 h 1102778"/>
                <a:gd name="connsiteX116" fmla="*/ 320971 w 370748"/>
                <a:gd name="connsiteY116" fmla="*/ 755380 h 1102778"/>
                <a:gd name="connsiteX117" fmla="*/ 261716 w 370748"/>
                <a:gd name="connsiteY117" fmla="*/ 792736 h 1102778"/>
                <a:gd name="connsiteX118" fmla="*/ 206326 w 370748"/>
                <a:gd name="connsiteY118" fmla="*/ 761820 h 11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0748" h="1102778">
                  <a:moveTo>
                    <a:pt x="364768" y="1027178"/>
                  </a:moveTo>
                  <a:cubicBezTo>
                    <a:pt x="368632" y="1001415"/>
                    <a:pt x="360903" y="974364"/>
                    <a:pt x="342869" y="955042"/>
                  </a:cubicBezTo>
                  <a:cubicBezTo>
                    <a:pt x="324835" y="935720"/>
                    <a:pt x="301649" y="927991"/>
                    <a:pt x="282327" y="927991"/>
                  </a:cubicBezTo>
                  <a:cubicBezTo>
                    <a:pt x="272021" y="927991"/>
                    <a:pt x="263004" y="929279"/>
                    <a:pt x="255275" y="931855"/>
                  </a:cubicBezTo>
                  <a:cubicBezTo>
                    <a:pt x="247547" y="934432"/>
                    <a:pt x="241106" y="939584"/>
                    <a:pt x="235953" y="944737"/>
                  </a:cubicBezTo>
                  <a:cubicBezTo>
                    <a:pt x="232089" y="949889"/>
                    <a:pt x="229513" y="955042"/>
                    <a:pt x="229513" y="958907"/>
                  </a:cubicBezTo>
                  <a:cubicBezTo>
                    <a:pt x="229513" y="962771"/>
                    <a:pt x="230801" y="964059"/>
                    <a:pt x="233377" y="964059"/>
                  </a:cubicBezTo>
                  <a:cubicBezTo>
                    <a:pt x="237242" y="964059"/>
                    <a:pt x="239818" y="960195"/>
                    <a:pt x="246259" y="958907"/>
                  </a:cubicBezTo>
                  <a:cubicBezTo>
                    <a:pt x="250123" y="958907"/>
                    <a:pt x="253987" y="957618"/>
                    <a:pt x="259140" y="957618"/>
                  </a:cubicBezTo>
                  <a:cubicBezTo>
                    <a:pt x="264292" y="957618"/>
                    <a:pt x="270733" y="957618"/>
                    <a:pt x="277174" y="960195"/>
                  </a:cubicBezTo>
                  <a:cubicBezTo>
                    <a:pt x="290055" y="964059"/>
                    <a:pt x="302937" y="971788"/>
                    <a:pt x="310666" y="983381"/>
                  </a:cubicBezTo>
                  <a:cubicBezTo>
                    <a:pt x="318394" y="993686"/>
                    <a:pt x="320971" y="1009144"/>
                    <a:pt x="319683" y="1022026"/>
                  </a:cubicBezTo>
                  <a:cubicBezTo>
                    <a:pt x="319683" y="1028466"/>
                    <a:pt x="317106" y="1037483"/>
                    <a:pt x="310666" y="1045212"/>
                  </a:cubicBezTo>
                  <a:cubicBezTo>
                    <a:pt x="305513" y="1052941"/>
                    <a:pt x="295208" y="1061958"/>
                    <a:pt x="281038" y="1065823"/>
                  </a:cubicBezTo>
                  <a:cubicBezTo>
                    <a:pt x="268157" y="1069687"/>
                    <a:pt x="252699" y="1068399"/>
                    <a:pt x="235953" y="1059382"/>
                  </a:cubicBezTo>
                  <a:cubicBezTo>
                    <a:pt x="226936" y="1054229"/>
                    <a:pt x="219208" y="1047789"/>
                    <a:pt x="212767" y="1038772"/>
                  </a:cubicBezTo>
                  <a:cubicBezTo>
                    <a:pt x="215343" y="1038772"/>
                    <a:pt x="217919" y="1038772"/>
                    <a:pt x="220496" y="1037483"/>
                  </a:cubicBezTo>
                  <a:cubicBezTo>
                    <a:pt x="230801" y="1029755"/>
                    <a:pt x="228225" y="1007856"/>
                    <a:pt x="220496" y="993686"/>
                  </a:cubicBezTo>
                  <a:cubicBezTo>
                    <a:pt x="216631" y="985958"/>
                    <a:pt x="205038" y="971788"/>
                    <a:pt x="196021" y="952466"/>
                  </a:cubicBezTo>
                  <a:cubicBezTo>
                    <a:pt x="190868" y="940872"/>
                    <a:pt x="187004" y="927991"/>
                    <a:pt x="184428" y="916398"/>
                  </a:cubicBezTo>
                  <a:cubicBezTo>
                    <a:pt x="188292" y="929279"/>
                    <a:pt x="197309" y="939584"/>
                    <a:pt x="206326" y="939584"/>
                  </a:cubicBezTo>
                  <a:cubicBezTo>
                    <a:pt x="219208" y="939584"/>
                    <a:pt x="226936" y="916398"/>
                    <a:pt x="226936" y="899652"/>
                  </a:cubicBezTo>
                  <a:cubicBezTo>
                    <a:pt x="226936" y="890635"/>
                    <a:pt x="221784" y="873889"/>
                    <a:pt x="221784" y="853278"/>
                  </a:cubicBezTo>
                  <a:cubicBezTo>
                    <a:pt x="221784" y="842973"/>
                    <a:pt x="224360" y="831380"/>
                    <a:pt x="229513" y="822363"/>
                  </a:cubicBezTo>
                  <a:cubicBezTo>
                    <a:pt x="232089" y="833956"/>
                    <a:pt x="235953" y="850702"/>
                    <a:pt x="242394" y="867448"/>
                  </a:cubicBezTo>
                  <a:cubicBezTo>
                    <a:pt x="250123" y="886770"/>
                    <a:pt x="261716" y="906092"/>
                    <a:pt x="268157" y="911245"/>
                  </a:cubicBezTo>
                  <a:cubicBezTo>
                    <a:pt x="282327" y="922838"/>
                    <a:pt x="306801" y="924127"/>
                    <a:pt x="311954" y="911245"/>
                  </a:cubicBezTo>
                  <a:cubicBezTo>
                    <a:pt x="317106" y="899652"/>
                    <a:pt x="308089" y="882906"/>
                    <a:pt x="297784" y="875177"/>
                  </a:cubicBezTo>
                  <a:cubicBezTo>
                    <a:pt x="292632" y="871313"/>
                    <a:pt x="277174" y="864872"/>
                    <a:pt x="263004" y="854567"/>
                  </a:cubicBezTo>
                  <a:cubicBezTo>
                    <a:pt x="248835" y="845550"/>
                    <a:pt x="237242" y="831380"/>
                    <a:pt x="232089" y="819787"/>
                  </a:cubicBezTo>
                  <a:cubicBezTo>
                    <a:pt x="232089" y="818499"/>
                    <a:pt x="233377" y="817211"/>
                    <a:pt x="234665" y="815922"/>
                  </a:cubicBezTo>
                  <a:cubicBezTo>
                    <a:pt x="242394" y="818499"/>
                    <a:pt x="250123" y="823651"/>
                    <a:pt x="260428" y="824939"/>
                  </a:cubicBezTo>
                  <a:cubicBezTo>
                    <a:pt x="278462" y="826227"/>
                    <a:pt x="297784" y="822363"/>
                    <a:pt x="314530" y="812058"/>
                  </a:cubicBezTo>
                  <a:cubicBezTo>
                    <a:pt x="331276" y="801753"/>
                    <a:pt x="345446" y="787583"/>
                    <a:pt x="354463" y="770837"/>
                  </a:cubicBezTo>
                  <a:cubicBezTo>
                    <a:pt x="375073" y="734769"/>
                    <a:pt x="373785" y="693548"/>
                    <a:pt x="363480" y="658769"/>
                  </a:cubicBezTo>
                  <a:cubicBezTo>
                    <a:pt x="353174" y="623989"/>
                    <a:pt x="335140" y="594361"/>
                    <a:pt x="318394" y="568598"/>
                  </a:cubicBezTo>
                  <a:cubicBezTo>
                    <a:pt x="301649" y="541547"/>
                    <a:pt x="284903" y="518361"/>
                    <a:pt x="272021" y="493886"/>
                  </a:cubicBezTo>
                  <a:cubicBezTo>
                    <a:pt x="260428" y="469411"/>
                    <a:pt x="252699" y="444936"/>
                    <a:pt x="251411" y="421750"/>
                  </a:cubicBezTo>
                  <a:cubicBezTo>
                    <a:pt x="251411" y="389546"/>
                    <a:pt x="260428" y="362495"/>
                    <a:pt x="272021" y="340596"/>
                  </a:cubicBezTo>
                  <a:cubicBezTo>
                    <a:pt x="292632" y="329003"/>
                    <a:pt x="308089" y="313545"/>
                    <a:pt x="318394" y="299376"/>
                  </a:cubicBezTo>
                  <a:cubicBezTo>
                    <a:pt x="340293" y="268460"/>
                    <a:pt x="345446" y="241409"/>
                    <a:pt x="346734" y="224663"/>
                  </a:cubicBezTo>
                  <a:cubicBezTo>
                    <a:pt x="346734" y="215646"/>
                    <a:pt x="346734" y="210494"/>
                    <a:pt x="346734" y="205341"/>
                  </a:cubicBezTo>
                  <a:cubicBezTo>
                    <a:pt x="346734" y="201477"/>
                    <a:pt x="346734" y="198900"/>
                    <a:pt x="346734" y="198900"/>
                  </a:cubicBezTo>
                  <a:cubicBezTo>
                    <a:pt x="346734" y="198900"/>
                    <a:pt x="346734" y="201477"/>
                    <a:pt x="346734" y="205341"/>
                  </a:cubicBezTo>
                  <a:cubicBezTo>
                    <a:pt x="346734" y="209205"/>
                    <a:pt x="345446" y="215646"/>
                    <a:pt x="342869" y="223375"/>
                  </a:cubicBezTo>
                  <a:cubicBezTo>
                    <a:pt x="337717" y="238833"/>
                    <a:pt x="328700" y="263308"/>
                    <a:pt x="305513" y="287782"/>
                  </a:cubicBezTo>
                  <a:cubicBezTo>
                    <a:pt x="282327" y="310969"/>
                    <a:pt x="243682" y="334156"/>
                    <a:pt x="190868" y="332868"/>
                  </a:cubicBezTo>
                  <a:cubicBezTo>
                    <a:pt x="165106" y="332868"/>
                    <a:pt x="136766" y="325139"/>
                    <a:pt x="111004" y="308393"/>
                  </a:cubicBezTo>
                  <a:cubicBezTo>
                    <a:pt x="85241" y="292935"/>
                    <a:pt x="60766" y="267172"/>
                    <a:pt x="46596" y="234968"/>
                  </a:cubicBezTo>
                  <a:cubicBezTo>
                    <a:pt x="32427" y="202765"/>
                    <a:pt x="28562" y="164120"/>
                    <a:pt x="37579" y="130629"/>
                  </a:cubicBezTo>
                  <a:cubicBezTo>
                    <a:pt x="45308" y="97137"/>
                    <a:pt x="65919" y="66221"/>
                    <a:pt x="92969" y="48187"/>
                  </a:cubicBezTo>
                  <a:cubicBezTo>
                    <a:pt x="120021" y="30153"/>
                    <a:pt x="153512" y="23712"/>
                    <a:pt x="181851" y="30153"/>
                  </a:cubicBezTo>
                  <a:cubicBezTo>
                    <a:pt x="210190" y="37882"/>
                    <a:pt x="234665" y="57204"/>
                    <a:pt x="248835" y="79103"/>
                  </a:cubicBezTo>
                  <a:cubicBezTo>
                    <a:pt x="263004" y="102289"/>
                    <a:pt x="268157" y="126764"/>
                    <a:pt x="265581" y="148663"/>
                  </a:cubicBezTo>
                  <a:cubicBezTo>
                    <a:pt x="263004" y="170561"/>
                    <a:pt x="250123" y="187307"/>
                    <a:pt x="234665" y="191171"/>
                  </a:cubicBezTo>
                  <a:cubicBezTo>
                    <a:pt x="219208" y="195036"/>
                    <a:pt x="206326" y="188595"/>
                    <a:pt x="201173" y="182154"/>
                  </a:cubicBezTo>
                  <a:cubicBezTo>
                    <a:pt x="194733" y="175714"/>
                    <a:pt x="196021" y="170561"/>
                    <a:pt x="196021" y="170561"/>
                  </a:cubicBezTo>
                  <a:cubicBezTo>
                    <a:pt x="196021" y="170561"/>
                    <a:pt x="196021" y="175714"/>
                    <a:pt x="201173" y="183443"/>
                  </a:cubicBezTo>
                  <a:cubicBezTo>
                    <a:pt x="206326" y="191171"/>
                    <a:pt x="219208" y="200188"/>
                    <a:pt x="237242" y="197612"/>
                  </a:cubicBezTo>
                  <a:cubicBezTo>
                    <a:pt x="255275" y="195036"/>
                    <a:pt x="272021" y="175714"/>
                    <a:pt x="278462" y="151239"/>
                  </a:cubicBezTo>
                  <a:cubicBezTo>
                    <a:pt x="283615" y="126764"/>
                    <a:pt x="281038" y="97137"/>
                    <a:pt x="266869" y="70086"/>
                  </a:cubicBezTo>
                  <a:cubicBezTo>
                    <a:pt x="252699" y="43035"/>
                    <a:pt x="226936" y="17272"/>
                    <a:pt x="190868" y="5678"/>
                  </a:cubicBezTo>
                  <a:cubicBezTo>
                    <a:pt x="154800" y="-5915"/>
                    <a:pt x="113580" y="526"/>
                    <a:pt x="78800" y="22424"/>
                  </a:cubicBezTo>
                  <a:cubicBezTo>
                    <a:pt x="44020" y="44323"/>
                    <a:pt x="18257" y="80391"/>
                    <a:pt x="6664" y="121612"/>
                  </a:cubicBezTo>
                  <a:cubicBezTo>
                    <a:pt x="-4929" y="162832"/>
                    <a:pt x="-1065" y="209205"/>
                    <a:pt x="15681" y="249138"/>
                  </a:cubicBezTo>
                  <a:cubicBezTo>
                    <a:pt x="33715" y="290359"/>
                    <a:pt x="63342" y="319986"/>
                    <a:pt x="95546" y="338020"/>
                  </a:cubicBezTo>
                  <a:cubicBezTo>
                    <a:pt x="127749" y="356054"/>
                    <a:pt x="162529" y="363783"/>
                    <a:pt x="193445" y="362495"/>
                  </a:cubicBezTo>
                  <a:cubicBezTo>
                    <a:pt x="219208" y="362495"/>
                    <a:pt x="239818" y="354766"/>
                    <a:pt x="259140" y="347037"/>
                  </a:cubicBezTo>
                  <a:cubicBezTo>
                    <a:pt x="247547" y="366359"/>
                    <a:pt x="237242" y="390834"/>
                    <a:pt x="235953" y="420461"/>
                  </a:cubicBezTo>
                  <a:cubicBezTo>
                    <a:pt x="234665" y="446224"/>
                    <a:pt x="241106" y="474564"/>
                    <a:pt x="251411" y="502903"/>
                  </a:cubicBezTo>
                  <a:cubicBezTo>
                    <a:pt x="256564" y="517072"/>
                    <a:pt x="265581" y="531242"/>
                    <a:pt x="273310" y="545412"/>
                  </a:cubicBezTo>
                  <a:cubicBezTo>
                    <a:pt x="273310" y="545412"/>
                    <a:pt x="273310" y="545412"/>
                    <a:pt x="273310" y="545412"/>
                  </a:cubicBezTo>
                  <a:cubicBezTo>
                    <a:pt x="270733" y="542835"/>
                    <a:pt x="268157" y="541547"/>
                    <a:pt x="268157" y="541547"/>
                  </a:cubicBezTo>
                  <a:cubicBezTo>
                    <a:pt x="268157" y="541547"/>
                    <a:pt x="269445" y="542835"/>
                    <a:pt x="272021" y="545412"/>
                  </a:cubicBezTo>
                  <a:cubicBezTo>
                    <a:pt x="272021" y="545412"/>
                    <a:pt x="274598" y="547988"/>
                    <a:pt x="274598" y="549276"/>
                  </a:cubicBezTo>
                  <a:cubicBezTo>
                    <a:pt x="281038" y="560869"/>
                    <a:pt x="286191" y="573751"/>
                    <a:pt x="293920" y="585344"/>
                  </a:cubicBezTo>
                  <a:cubicBezTo>
                    <a:pt x="301649" y="598226"/>
                    <a:pt x="308089" y="611107"/>
                    <a:pt x="314530" y="623989"/>
                  </a:cubicBezTo>
                  <a:cubicBezTo>
                    <a:pt x="319683" y="645887"/>
                    <a:pt x="323547" y="671650"/>
                    <a:pt x="317106" y="698701"/>
                  </a:cubicBezTo>
                  <a:cubicBezTo>
                    <a:pt x="314530" y="714159"/>
                    <a:pt x="308089" y="729617"/>
                    <a:pt x="297784" y="741210"/>
                  </a:cubicBezTo>
                  <a:cubicBezTo>
                    <a:pt x="287479" y="752803"/>
                    <a:pt x="270733" y="756667"/>
                    <a:pt x="256564" y="750227"/>
                  </a:cubicBezTo>
                  <a:cubicBezTo>
                    <a:pt x="242394" y="743786"/>
                    <a:pt x="232089" y="730905"/>
                    <a:pt x="225648" y="718023"/>
                  </a:cubicBezTo>
                  <a:cubicBezTo>
                    <a:pt x="219208" y="705142"/>
                    <a:pt x="214055" y="692260"/>
                    <a:pt x="211479" y="680667"/>
                  </a:cubicBezTo>
                  <a:cubicBezTo>
                    <a:pt x="205038" y="656192"/>
                    <a:pt x="205038" y="636870"/>
                    <a:pt x="206326" y="621412"/>
                  </a:cubicBezTo>
                  <a:cubicBezTo>
                    <a:pt x="207614" y="605954"/>
                    <a:pt x="210190" y="594361"/>
                    <a:pt x="211479" y="587920"/>
                  </a:cubicBezTo>
                  <a:cubicBezTo>
                    <a:pt x="212767" y="581480"/>
                    <a:pt x="214055" y="577615"/>
                    <a:pt x="214055" y="577615"/>
                  </a:cubicBezTo>
                  <a:cubicBezTo>
                    <a:pt x="214055" y="577615"/>
                    <a:pt x="212767" y="580192"/>
                    <a:pt x="208903" y="586632"/>
                  </a:cubicBezTo>
                  <a:cubicBezTo>
                    <a:pt x="211479" y="581480"/>
                    <a:pt x="212767" y="577615"/>
                    <a:pt x="212767" y="577615"/>
                  </a:cubicBezTo>
                  <a:cubicBezTo>
                    <a:pt x="212767" y="577615"/>
                    <a:pt x="208903" y="582768"/>
                    <a:pt x="199885" y="594361"/>
                  </a:cubicBezTo>
                  <a:cubicBezTo>
                    <a:pt x="192157" y="605954"/>
                    <a:pt x="179275" y="625277"/>
                    <a:pt x="168970" y="654904"/>
                  </a:cubicBezTo>
                  <a:cubicBezTo>
                    <a:pt x="163817" y="670362"/>
                    <a:pt x="159953" y="688396"/>
                    <a:pt x="161241" y="709006"/>
                  </a:cubicBezTo>
                  <a:cubicBezTo>
                    <a:pt x="161241" y="729617"/>
                    <a:pt x="166394" y="754091"/>
                    <a:pt x="181851" y="778566"/>
                  </a:cubicBezTo>
                  <a:cubicBezTo>
                    <a:pt x="192157" y="794024"/>
                    <a:pt x="208903" y="805617"/>
                    <a:pt x="228225" y="814634"/>
                  </a:cubicBezTo>
                  <a:cubicBezTo>
                    <a:pt x="228225" y="814634"/>
                    <a:pt x="228225" y="814634"/>
                    <a:pt x="228225" y="814634"/>
                  </a:cubicBezTo>
                  <a:cubicBezTo>
                    <a:pt x="226936" y="815922"/>
                    <a:pt x="225648" y="817211"/>
                    <a:pt x="224360" y="818499"/>
                  </a:cubicBezTo>
                  <a:cubicBezTo>
                    <a:pt x="219208" y="823651"/>
                    <a:pt x="215343" y="828804"/>
                    <a:pt x="211479" y="833956"/>
                  </a:cubicBezTo>
                  <a:cubicBezTo>
                    <a:pt x="208903" y="836533"/>
                    <a:pt x="206326" y="839109"/>
                    <a:pt x="203750" y="842973"/>
                  </a:cubicBezTo>
                  <a:cubicBezTo>
                    <a:pt x="201173" y="846838"/>
                    <a:pt x="199885" y="851991"/>
                    <a:pt x="197309" y="855855"/>
                  </a:cubicBezTo>
                  <a:cubicBezTo>
                    <a:pt x="193445" y="863584"/>
                    <a:pt x="188292" y="868736"/>
                    <a:pt x="184428" y="876465"/>
                  </a:cubicBezTo>
                  <a:cubicBezTo>
                    <a:pt x="166394" y="916398"/>
                    <a:pt x="159953" y="967924"/>
                    <a:pt x="174123" y="1015585"/>
                  </a:cubicBezTo>
                  <a:cubicBezTo>
                    <a:pt x="181851" y="1038772"/>
                    <a:pt x="193445" y="1063246"/>
                    <a:pt x="214055" y="1079992"/>
                  </a:cubicBezTo>
                  <a:cubicBezTo>
                    <a:pt x="233377" y="1096738"/>
                    <a:pt x="260428" y="1105755"/>
                    <a:pt x="286191" y="1101891"/>
                  </a:cubicBezTo>
                  <a:cubicBezTo>
                    <a:pt x="310666" y="1098026"/>
                    <a:pt x="331276" y="1086433"/>
                    <a:pt x="344157" y="1070975"/>
                  </a:cubicBezTo>
                  <a:cubicBezTo>
                    <a:pt x="357039" y="1055518"/>
                    <a:pt x="362191" y="1037483"/>
                    <a:pt x="364768" y="1025890"/>
                  </a:cubicBezTo>
                  <a:close/>
                  <a:moveTo>
                    <a:pt x="207614" y="761820"/>
                  </a:moveTo>
                  <a:cubicBezTo>
                    <a:pt x="194733" y="745074"/>
                    <a:pt x="189580" y="727040"/>
                    <a:pt x="187004" y="709006"/>
                  </a:cubicBezTo>
                  <a:cubicBezTo>
                    <a:pt x="184428" y="690972"/>
                    <a:pt x="185716" y="675514"/>
                    <a:pt x="187004" y="661345"/>
                  </a:cubicBezTo>
                  <a:cubicBezTo>
                    <a:pt x="190868" y="636870"/>
                    <a:pt x="197309" y="620124"/>
                    <a:pt x="202462" y="607243"/>
                  </a:cubicBezTo>
                  <a:cubicBezTo>
                    <a:pt x="201173" y="612395"/>
                    <a:pt x="199885" y="616260"/>
                    <a:pt x="198597" y="622700"/>
                  </a:cubicBezTo>
                  <a:cubicBezTo>
                    <a:pt x="196021" y="638158"/>
                    <a:pt x="193445" y="660057"/>
                    <a:pt x="198597" y="685820"/>
                  </a:cubicBezTo>
                  <a:cubicBezTo>
                    <a:pt x="201173" y="698701"/>
                    <a:pt x="205038" y="712870"/>
                    <a:pt x="212767" y="727040"/>
                  </a:cubicBezTo>
                  <a:cubicBezTo>
                    <a:pt x="220496" y="741210"/>
                    <a:pt x="230801" y="756667"/>
                    <a:pt x="250123" y="765685"/>
                  </a:cubicBezTo>
                  <a:cubicBezTo>
                    <a:pt x="259140" y="769549"/>
                    <a:pt x="270733" y="770837"/>
                    <a:pt x="281038" y="768261"/>
                  </a:cubicBezTo>
                  <a:cubicBezTo>
                    <a:pt x="291344" y="765685"/>
                    <a:pt x="300361" y="759244"/>
                    <a:pt x="306801" y="752803"/>
                  </a:cubicBezTo>
                  <a:cubicBezTo>
                    <a:pt x="319683" y="737345"/>
                    <a:pt x="324835" y="719311"/>
                    <a:pt x="327411" y="702565"/>
                  </a:cubicBezTo>
                  <a:cubicBezTo>
                    <a:pt x="329988" y="689684"/>
                    <a:pt x="327411" y="679379"/>
                    <a:pt x="327411" y="667786"/>
                  </a:cubicBezTo>
                  <a:cubicBezTo>
                    <a:pt x="327411" y="667786"/>
                    <a:pt x="327411" y="670362"/>
                    <a:pt x="327411" y="670362"/>
                  </a:cubicBezTo>
                  <a:cubicBezTo>
                    <a:pt x="335140" y="699989"/>
                    <a:pt x="335140" y="730905"/>
                    <a:pt x="320971" y="755380"/>
                  </a:cubicBezTo>
                  <a:cubicBezTo>
                    <a:pt x="306801" y="779854"/>
                    <a:pt x="283615" y="794024"/>
                    <a:pt x="261716" y="792736"/>
                  </a:cubicBezTo>
                  <a:cubicBezTo>
                    <a:pt x="238530" y="792736"/>
                    <a:pt x="217919" y="778566"/>
                    <a:pt x="206326" y="761820"/>
                  </a:cubicBezTo>
                  <a:close/>
                </a:path>
              </a:pathLst>
            </a:custGeom>
            <a:solidFill>
              <a:srgbClr val="644E40"/>
            </a:solidFill>
            <a:ln w="128588"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B84EF7C4-1A0D-4695-C41F-D81679503E22}"/>
                </a:ext>
              </a:extLst>
            </p:cNvPr>
            <p:cNvSpPr/>
            <p:nvPr/>
          </p:nvSpPr>
          <p:spPr>
            <a:xfrm>
              <a:off x="7626767" y="4142265"/>
              <a:ext cx="143818" cy="116308"/>
            </a:xfrm>
            <a:custGeom>
              <a:avLst/>
              <a:gdLst>
                <a:gd name="connsiteX0" fmla="*/ 137377 w 143818"/>
                <a:gd name="connsiteY0" fmla="*/ 93114 h 116308"/>
                <a:gd name="connsiteX1" fmla="*/ 137377 w 143818"/>
                <a:gd name="connsiteY1" fmla="*/ 93114 h 116308"/>
                <a:gd name="connsiteX2" fmla="*/ 109038 w 143818"/>
                <a:gd name="connsiteY2" fmla="*/ 84097 h 116308"/>
                <a:gd name="connsiteX3" fmla="*/ 66529 w 143818"/>
                <a:gd name="connsiteY3" fmla="*/ 71216 h 116308"/>
                <a:gd name="connsiteX4" fmla="*/ 12427 w 143818"/>
                <a:gd name="connsiteY4" fmla="*/ 9385 h 116308"/>
                <a:gd name="connsiteX5" fmla="*/ 5987 w 143818"/>
                <a:gd name="connsiteY5" fmla="*/ 2944 h 116308"/>
                <a:gd name="connsiteX6" fmla="*/ 834 w 143818"/>
                <a:gd name="connsiteY6" fmla="*/ 39012 h 116308"/>
                <a:gd name="connsiteX7" fmla="*/ 38190 w 143818"/>
                <a:gd name="connsiteY7" fmla="*/ 98266 h 116308"/>
                <a:gd name="connsiteX8" fmla="*/ 125784 w 143818"/>
                <a:gd name="connsiteY8" fmla="*/ 109860 h 116308"/>
                <a:gd name="connsiteX9" fmla="*/ 143818 w 143818"/>
                <a:gd name="connsiteY9" fmla="*/ 100843 h 116308"/>
                <a:gd name="connsiteX10" fmla="*/ 133513 w 143818"/>
                <a:gd name="connsiteY10" fmla="*/ 103419 h 116308"/>
                <a:gd name="connsiteX11" fmla="*/ 71682 w 143818"/>
                <a:gd name="connsiteY11" fmla="*/ 103419 h 116308"/>
                <a:gd name="connsiteX12" fmla="*/ 25309 w 143818"/>
                <a:gd name="connsiteY12" fmla="*/ 68639 h 116308"/>
                <a:gd name="connsiteX13" fmla="*/ 12427 w 143818"/>
                <a:gd name="connsiteY13" fmla="*/ 44164 h 116308"/>
                <a:gd name="connsiteX14" fmla="*/ 27885 w 143818"/>
                <a:gd name="connsiteY14" fmla="*/ 68639 h 116308"/>
                <a:gd name="connsiteX15" fmla="*/ 81987 w 143818"/>
                <a:gd name="connsiteY15" fmla="*/ 99555 h 116308"/>
                <a:gd name="connsiteX16" fmla="*/ 58801 w 143818"/>
                <a:gd name="connsiteY16" fmla="*/ 85385 h 116308"/>
                <a:gd name="connsiteX17" fmla="*/ 54936 w 143818"/>
                <a:gd name="connsiteY17" fmla="*/ 82809 h 116308"/>
                <a:gd name="connsiteX18" fmla="*/ 54936 w 143818"/>
                <a:gd name="connsiteY18" fmla="*/ 82809 h 116308"/>
                <a:gd name="connsiteX19" fmla="*/ 51072 w 143818"/>
                <a:gd name="connsiteY19" fmla="*/ 80232 h 116308"/>
                <a:gd name="connsiteX20" fmla="*/ 39479 w 143818"/>
                <a:gd name="connsiteY20" fmla="*/ 67351 h 116308"/>
                <a:gd name="connsiteX21" fmla="*/ 54936 w 143818"/>
                <a:gd name="connsiteY21" fmla="*/ 81521 h 116308"/>
                <a:gd name="connsiteX22" fmla="*/ 60089 w 143818"/>
                <a:gd name="connsiteY22" fmla="*/ 84097 h 116308"/>
                <a:gd name="connsiteX23" fmla="*/ 98733 w 143818"/>
                <a:gd name="connsiteY23" fmla="*/ 98266 h 116308"/>
                <a:gd name="connsiteX24" fmla="*/ 137377 w 143818"/>
                <a:gd name="connsiteY24" fmla="*/ 90538 h 11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818" h="116308">
                  <a:moveTo>
                    <a:pt x="137377" y="93114"/>
                  </a:moveTo>
                  <a:cubicBezTo>
                    <a:pt x="137377" y="93114"/>
                    <a:pt x="137377" y="93114"/>
                    <a:pt x="137377" y="93114"/>
                  </a:cubicBezTo>
                  <a:cubicBezTo>
                    <a:pt x="130937" y="91826"/>
                    <a:pt x="120631" y="87961"/>
                    <a:pt x="109038" y="84097"/>
                  </a:cubicBezTo>
                  <a:cubicBezTo>
                    <a:pt x="97445" y="80232"/>
                    <a:pt x="83275" y="76368"/>
                    <a:pt x="66529" y="71216"/>
                  </a:cubicBezTo>
                  <a:cubicBezTo>
                    <a:pt x="33038" y="62199"/>
                    <a:pt x="12427" y="35147"/>
                    <a:pt x="12427" y="9385"/>
                  </a:cubicBezTo>
                  <a:cubicBezTo>
                    <a:pt x="12427" y="-921"/>
                    <a:pt x="9851" y="-2209"/>
                    <a:pt x="5987" y="2944"/>
                  </a:cubicBezTo>
                  <a:cubicBezTo>
                    <a:pt x="2122" y="8096"/>
                    <a:pt x="-1742" y="20978"/>
                    <a:pt x="834" y="39012"/>
                  </a:cubicBezTo>
                  <a:cubicBezTo>
                    <a:pt x="3410" y="57046"/>
                    <a:pt x="15004" y="81521"/>
                    <a:pt x="38190" y="98266"/>
                  </a:cubicBezTo>
                  <a:cubicBezTo>
                    <a:pt x="61377" y="115013"/>
                    <a:pt x="96157" y="122741"/>
                    <a:pt x="125784" y="109860"/>
                  </a:cubicBezTo>
                  <a:cubicBezTo>
                    <a:pt x="138665" y="104707"/>
                    <a:pt x="142530" y="100843"/>
                    <a:pt x="143818" y="100843"/>
                  </a:cubicBezTo>
                  <a:cubicBezTo>
                    <a:pt x="143818" y="100843"/>
                    <a:pt x="139954" y="100843"/>
                    <a:pt x="133513" y="103419"/>
                  </a:cubicBezTo>
                  <a:cubicBezTo>
                    <a:pt x="119343" y="108572"/>
                    <a:pt x="92292" y="111148"/>
                    <a:pt x="71682" y="103419"/>
                  </a:cubicBezTo>
                  <a:cubicBezTo>
                    <a:pt x="51072" y="96979"/>
                    <a:pt x="34326" y="81521"/>
                    <a:pt x="25309" y="68639"/>
                  </a:cubicBezTo>
                  <a:cubicBezTo>
                    <a:pt x="16292" y="54469"/>
                    <a:pt x="12427" y="44164"/>
                    <a:pt x="12427" y="44164"/>
                  </a:cubicBezTo>
                  <a:cubicBezTo>
                    <a:pt x="12427" y="44164"/>
                    <a:pt x="16292" y="55758"/>
                    <a:pt x="27885" y="68639"/>
                  </a:cubicBezTo>
                  <a:cubicBezTo>
                    <a:pt x="39479" y="81521"/>
                    <a:pt x="60089" y="95690"/>
                    <a:pt x="81987" y="99555"/>
                  </a:cubicBezTo>
                  <a:cubicBezTo>
                    <a:pt x="72970" y="95690"/>
                    <a:pt x="65241" y="90538"/>
                    <a:pt x="58801" y="85385"/>
                  </a:cubicBezTo>
                  <a:cubicBezTo>
                    <a:pt x="57512" y="85385"/>
                    <a:pt x="56224" y="84097"/>
                    <a:pt x="54936" y="82809"/>
                  </a:cubicBezTo>
                  <a:cubicBezTo>
                    <a:pt x="54936" y="82809"/>
                    <a:pt x="54936" y="82809"/>
                    <a:pt x="54936" y="82809"/>
                  </a:cubicBezTo>
                  <a:cubicBezTo>
                    <a:pt x="54936" y="82809"/>
                    <a:pt x="52360" y="82809"/>
                    <a:pt x="51072" y="80232"/>
                  </a:cubicBezTo>
                  <a:cubicBezTo>
                    <a:pt x="43343" y="73792"/>
                    <a:pt x="39479" y="67351"/>
                    <a:pt x="39479" y="67351"/>
                  </a:cubicBezTo>
                  <a:cubicBezTo>
                    <a:pt x="39479" y="67351"/>
                    <a:pt x="44631" y="73792"/>
                    <a:pt x="54936" y="81521"/>
                  </a:cubicBezTo>
                  <a:cubicBezTo>
                    <a:pt x="56224" y="81521"/>
                    <a:pt x="58801" y="82809"/>
                    <a:pt x="60089" y="84097"/>
                  </a:cubicBezTo>
                  <a:cubicBezTo>
                    <a:pt x="70394" y="90538"/>
                    <a:pt x="83275" y="96979"/>
                    <a:pt x="98733" y="98266"/>
                  </a:cubicBezTo>
                  <a:cubicBezTo>
                    <a:pt x="116767" y="99555"/>
                    <a:pt x="129648" y="94402"/>
                    <a:pt x="137377" y="90538"/>
                  </a:cubicBezTo>
                  <a:close/>
                </a:path>
              </a:pathLst>
            </a:custGeom>
            <a:solidFill>
              <a:srgbClr val="644E40"/>
            </a:solidFill>
            <a:ln w="128588"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F30DB327-581F-65A0-6C68-E00361D30E4B}"/>
                </a:ext>
              </a:extLst>
            </p:cNvPr>
            <p:cNvSpPr/>
            <p:nvPr/>
          </p:nvSpPr>
          <p:spPr>
            <a:xfrm>
              <a:off x="7624332" y="4775428"/>
              <a:ext cx="99880" cy="101678"/>
            </a:xfrm>
            <a:custGeom>
              <a:avLst/>
              <a:gdLst>
                <a:gd name="connsiteX0" fmla="*/ 50931 w 99880"/>
                <a:gd name="connsiteY0" fmla="*/ 22871 h 101678"/>
                <a:gd name="connsiteX1" fmla="*/ 81847 w 99880"/>
                <a:gd name="connsiteY1" fmla="*/ 972 h 101678"/>
                <a:gd name="connsiteX2" fmla="*/ 27745 w 99880"/>
                <a:gd name="connsiteY2" fmla="*/ 28023 h 101678"/>
                <a:gd name="connsiteX3" fmla="*/ 3270 w 99880"/>
                <a:gd name="connsiteY3" fmla="*/ 69244 h 101678"/>
                <a:gd name="connsiteX4" fmla="*/ 8422 w 99880"/>
                <a:gd name="connsiteY4" fmla="*/ 96295 h 101678"/>
                <a:gd name="connsiteX5" fmla="*/ 58660 w 99880"/>
                <a:gd name="connsiteY5" fmla="*/ 52498 h 101678"/>
                <a:gd name="connsiteX6" fmla="*/ 99880 w 99880"/>
                <a:gd name="connsiteY6" fmla="*/ 9989 h 101678"/>
                <a:gd name="connsiteX7" fmla="*/ 99880 w 99880"/>
                <a:gd name="connsiteY7" fmla="*/ 9989 h 101678"/>
                <a:gd name="connsiteX8" fmla="*/ 72830 w 99880"/>
                <a:gd name="connsiteY8" fmla="*/ 20294 h 101678"/>
                <a:gd name="connsiteX9" fmla="*/ 47067 w 99880"/>
                <a:gd name="connsiteY9" fmla="*/ 42193 h 101678"/>
                <a:gd name="connsiteX10" fmla="*/ 40626 w 99880"/>
                <a:gd name="connsiteY10" fmla="*/ 51210 h 101678"/>
                <a:gd name="connsiteX11" fmla="*/ 62524 w 99880"/>
                <a:gd name="connsiteY11" fmla="*/ 24159 h 101678"/>
                <a:gd name="connsiteX12" fmla="*/ 27745 w 99880"/>
                <a:gd name="connsiteY12" fmla="*/ 53786 h 101678"/>
                <a:gd name="connsiteX13" fmla="*/ 14863 w 99880"/>
                <a:gd name="connsiteY13" fmla="*/ 70532 h 101678"/>
                <a:gd name="connsiteX14" fmla="*/ 23880 w 99880"/>
                <a:gd name="connsiteY14" fmla="*/ 53786 h 101678"/>
                <a:gd name="connsiteX15" fmla="*/ 50931 w 99880"/>
                <a:gd name="connsiteY15" fmla="*/ 24159 h 10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1678">
                  <a:moveTo>
                    <a:pt x="50931" y="22871"/>
                  </a:moveTo>
                  <a:cubicBezTo>
                    <a:pt x="74118" y="4837"/>
                    <a:pt x="120491" y="-2892"/>
                    <a:pt x="81847" y="972"/>
                  </a:cubicBezTo>
                  <a:cubicBezTo>
                    <a:pt x="59948" y="4837"/>
                    <a:pt x="40626" y="15142"/>
                    <a:pt x="27745" y="28023"/>
                  </a:cubicBezTo>
                  <a:cubicBezTo>
                    <a:pt x="14863" y="40905"/>
                    <a:pt x="7134" y="56362"/>
                    <a:pt x="3270" y="69244"/>
                  </a:cubicBezTo>
                  <a:cubicBezTo>
                    <a:pt x="-4459" y="95007"/>
                    <a:pt x="3270" y="110465"/>
                    <a:pt x="8422" y="96295"/>
                  </a:cubicBezTo>
                  <a:cubicBezTo>
                    <a:pt x="16151" y="78261"/>
                    <a:pt x="32897" y="64091"/>
                    <a:pt x="58660" y="52498"/>
                  </a:cubicBezTo>
                  <a:cubicBezTo>
                    <a:pt x="84423" y="42193"/>
                    <a:pt x="93440" y="19006"/>
                    <a:pt x="99880" y="9989"/>
                  </a:cubicBezTo>
                  <a:cubicBezTo>
                    <a:pt x="99880" y="9989"/>
                    <a:pt x="99880" y="9989"/>
                    <a:pt x="99880" y="9989"/>
                  </a:cubicBezTo>
                  <a:cubicBezTo>
                    <a:pt x="93440" y="9989"/>
                    <a:pt x="83135" y="13854"/>
                    <a:pt x="72830" y="20294"/>
                  </a:cubicBezTo>
                  <a:cubicBezTo>
                    <a:pt x="62524" y="26735"/>
                    <a:pt x="53507" y="34464"/>
                    <a:pt x="47067" y="42193"/>
                  </a:cubicBezTo>
                  <a:cubicBezTo>
                    <a:pt x="44490" y="46057"/>
                    <a:pt x="41914" y="48634"/>
                    <a:pt x="40626" y="51210"/>
                  </a:cubicBezTo>
                  <a:cubicBezTo>
                    <a:pt x="43202" y="46057"/>
                    <a:pt x="50931" y="34464"/>
                    <a:pt x="62524" y="24159"/>
                  </a:cubicBezTo>
                  <a:cubicBezTo>
                    <a:pt x="48355" y="31888"/>
                    <a:pt x="36761" y="43481"/>
                    <a:pt x="27745" y="53786"/>
                  </a:cubicBezTo>
                  <a:cubicBezTo>
                    <a:pt x="20016" y="62803"/>
                    <a:pt x="14863" y="70532"/>
                    <a:pt x="14863" y="70532"/>
                  </a:cubicBezTo>
                  <a:cubicBezTo>
                    <a:pt x="14863" y="70532"/>
                    <a:pt x="17439" y="62803"/>
                    <a:pt x="23880" y="53786"/>
                  </a:cubicBezTo>
                  <a:cubicBezTo>
                    <a:pt x="30321" y="43481"/>
                    <a:pt x="39338" y="31888"/>
                    <a:pt x="50931" y="24159"/>
                  </a:cubicBezTo>
                  <a:close/>
                </a:path>
              </a:pathLst>
            </a:custGeom>
            <a:solidFill>
              <a:srgbClr val="644E40"/>
            </a:solidFill>
            <a:ln w="128588"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E30D5952-6C91-7800-1874-3BF96DE78004}"/>
                </a:ext>
              </a:extLst>
            </p:cNvPr>
            <p:cNvSpPr/>
            <p:nvPr/>
          </p:nvSpPr>
          <p:spPr>
            <a:xfrm>
              <a:off x="7636618" y="4655077"/>
              <a:ext cx="81153" cy="104659"/>
            </a:xfrm>
            <a:custGeom>
              <a:avLst/>
              <a:gdLst>
                <a:gd name="connsiteX0" fmla="*/ 54102 w 81153"/>
                <a:gd name="connsiteY0" fmla="*/ 87832 h 104659"/>
                <a:gd name="connsiteX1" fmla="*/ 79865 w 81153"/>
                <a:gd name="connsiteY1" fmla="*/ 91696 h 104659"/>
                <a:gd name="connsiteX2" fmla="*/ 79865 w 81153"/>
                <a:gd name="connsiteY2" fmla="*/ 91696 h 104659"/>
                <a:gd name="connsiteX3" fmla="*/ 66983 w 81153"/>
                <a:gd name="connsiteY3" fmla="*/ 74950 h 104659"/>
                <a:gd name="connsiteX4" fmla="*/ 46373 w 81153"/>
                <a:gd name="connsiteY4" fmla="*/ 56916 h 104659"/>
                <a:gd name="connsiteX5" fmla="*/ 12881 w 81153"/>
                <a:gd name="connsiteY5" fmla="*/ 6678 h 104659"/>
                <a:gd name="connsiteX6" fmla="*/ 0 w 81153"/>
                <a:gd name="connsiteY6" fmla="*/ 29865 h 104659"/>
                <a:gd name="connsiteX7" fmla="*/ 11593 w 81153"/>
                <a:gd name="connsiteY7" fmla="*/ 74950 h 104659"/>
                <a:gd name="connsiteX8" fmla="*/ 66983 w 81153"/>
                <a:gd name="connsiteY8" fmla="*/ 104578 h 104659"/>
                <a:gd name="connsiteX9" fmla="*/ 81153 w 81153"/>
                <a:gd name="connsiteY9" fmla="*/ 100713 h 104659"/>
                <a:gd name="connsiteX10" fmla="*/ 73424 w 81153"/>
                <a:gd name="connsiteY10" fmla="*/ 100713 h 104659"/>
                <a:gd name="connsiteX11" fmla="*/ 33492 w 81153"/>
                <a:gd name="connsiteY11" fmla="*/ 85255 h 104659"/>
                <a:gd name="connsiteX12" fmla="*/ 12881 w 81153"/>
                <a:gd name="connsiteY12" fmla="*/ 50475 h 104659"/>
                <a:gd name="connsiteX13" fmla="*/ 9017 w 81153"/>
                <a:gd name="connsiteY13" fmla="*/ 32441 h 104659"/>
                <a:gd name="connsiteX14" fmla="*/ 15458 w 81153"/>
                <a:gd name="connsiteY14" fmla="*/ 50475 h 104659"/>
                <a:gd name="connsiteX15" fmla="*/ 42509 w 81153"/>
                <a:gd name="connsiteY15" fmla="*/ 83967 h 104659"/>
                <a:gd name="connsiteX16" fmla="*/ 28339 w 81153"/>
                <a:gd name="connsiteY16" fmla="*/ 62069 h 104659"/>
                <a:gd name="connsiteX17" fmla="*/ 25763 w 81153"/>
                <a:gd name="connsiteY17" fmla="*/ 55628 h 104659"/>
                <a:gd name="connsiteX18" fmla="*/ 29627 w 81153"/>
                <a:gd name="connsiteY18" fmla="*/ 64645 h 104659"/>
                <a:gd name="connsiteX19" fmla="*/ 51526 w 81153"/>
                <a:gd name="connsiteY19" fmla="*/ 86544 h 10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153" h="104659">
                  <a:moveTo>
                    <a:pt x="54102" y="87832"/>
                  </a:moveTo>
                  <a:cubicBezTo>
                    <a:pt x="64407" y="94272"/>
                    <a:pt x="74713" y="92984"/>
                    <a:pt x="79865" y="91696"/>
                  </a:cubicBezTo>
                  <a:cubicBezTo>
                    <a:pt x="79865" y="91696"/>
                    <a:pt x="79865" y="91696"/>
                    <a:pt x="79865" y="91696"/>
                  </a:cubicBezTo>
                  <a:cubicBezTo>
                    <a:pt x="76000" y="87832"/>
                    <a:pt x="72136" y="81391"/>
                    <a:pt x="66983" y="74950"/>
                  </a:cubicBezTo>
                  <a:cubicBezTo>
                    <a:pt x="61831" y="68509"/>
                    <a:pt x="56678" y="62069"/>
                    <a:pt x="46373" y="56916"/>
                  </a:cubicBezTo>
                  <a:cubicBezTo>
                    <a:pt x="24475" y="44035"/>
                    <a:pt x="14170" y="24712"/>
                    <a:pt x="12881" y="6678"/>
                  </a:cubicBezTo>
                  <a:cubicBezTo>
                    <a:pt x="12881" y="-8779"/>
                    <a:pt x="1288" y="4102"/>
                    <a:pt x="0" y="29865"/>
                  </a:cubicBezTo>
                  <a:cubicBezTo>
                    <a:pt x="0" y="42747"/>
                    <a:pt x="1288" y="59492"/>
                    <a:pt x="11593" y="74950"/>
                  </a:cubicBezTo>
                  <a:cubicBezTo>
                    <a:pt x="21898" y="91696"/>
                    <a:pt x="42509" y="105866"/>
                    <a:pt x="66983" y="104578"/>
                  </a:cubicBezTo>
                  <a:cubicBezTo>
                    <a:pt x="77289" y="104578"/>
                    <a:pt x="81153" y="102001"/>
                    <a:pt x="81153" y="100713"/>
                  </a:cubicBezTo>
                  <a:cubicBezTo>
                    <a:pt x="81153" y="100713"/>
                    <a:pt x="78577" y="100713"/>
                    <a:pt x="73424" y="100713"/>
                  </a:cubicBezTo>
                  <a:cubicBezTo>
                    <a:pt x="63119" y="100713"/>
                    <a:pt x="43797" y="95561"/>
                    <a:pt x="33492" y="85255"/>
                  </a:cubicBezTo>
                  <a:cubicBezTo>
                    <a:pt x="23187" y="76238"/>
                    <a:pt x="15458" y="62069"/>
                    <a:pt x="12881" y="50475"/>
                  </a:cubicBezTo>
                  <a:cubicBezTo>
                    <a:pt x="10305" y="40170"/>
                    <a:pt x="9017" y="32441"/>
                    <a:pt x="9017" y="32441"/>
                  </a:cubicBezTo>
                  <a:cubicBezTo>
                    <a:pt x="9017" y="32441"/>
                    <a:pt x="10305" y="40170"/>
                    <a:pt x="15458" y="50475"/>
                  </a:cubicBezTo>
                  <a:cubicBezTo>
                    <a:pt x="20611" y="60781"/>
                    <a:pt x="29627" y="74950"/>
                    <a:pt x="42509" y="83967"/>
                  </a:cubicBezTo>
                  <a:cubicBezTo>
                    <a:pt x="36068" y="77527"/>
                    <a:pt x="30916" y="69798"/>
                    <a:pt x="28339" y="62069"/>
                  </a:cubicBezTo>
                  <a:cubicBezTo>
                    <a:pt x="27051" y="58204"/>
                    <a:pt x="27051" y="58204"/>
                    <a:pt x="25763" y="55628"/>
                  </a:cubicBezTo>
                  <a:cubicBezTo>
                    <a:pt x="25763" y="58204"/>
                    <a:pt x="28339" y="60781"/>
                    <a:pt x="29627" y="64645"/>
                  </a:cubicBezTo>
                  <a:cubicBezTo>
                    <a:pt x="33492" y="72374"/>
                    <a:pt x="41221" y="81391"/>
                    <a:pt x="51526" y="86544"/>
                  </a:cubicBezTo>
                  <a:close/>
                </a:path>
              </a:pathLst>
            </a:custGeom>
            <a:solidFill>
              <a:srgbClr val="644E40"/>
            </a:solidFill>
            <a:ln w="128588"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FD11740E-1C14-99F7-650F-4DDBBC785376}"/>
                </a:ext>
              </a:extLst>
            </p:cNvPr>
            <p:cNvSpPr/>
            <p:nvPr/>
          </p:nvSpPr>
          <p:spPr>
            <a:xfrm>
              <a:off x="7808344" y="4755717"/>
              <a:ext cx="95275" cy="49163"/>
            </a:xfrm>
            <a:custGeom>
              <a:avLst/>
              <a:gdLst>
                <a:gd name="connsiteX0" fmla="*/ 47259 w 95275"/>
                <a:gd name="connsiteY0" fmla="*/ 7801 h 49163"/>
                <a:gd name="connsiteX1" fmla="*/ 24072 w 95275"/>
                <a:gd name="connsiteY1" fmla="*/ 7801 h 49163"/>
                <a:gd name="connsiteX2" fmla="*/ 7326 w 95275"/>
                <a:gd name="connsiteY2" fmla="*/ 15530 h 49163"/>
                <a:gd name="connsiteX3" fmla="*/ 7326 w 95275"/>
                <a:gd name="connsiteY3" fmla="*/ 15530 h 49163"/>
                <a:gd name="connsiteX4" fmla="*/ 26648 w 95275"/>
                <a:gd name="connsiteY4" fmla="*/ 25835 h 49163"/>
                <a:gd name="connsiteX5" fmla="*/ 51123 w 95275"/>
                <a:gd name="connsiteY5" fmla="*/ 25835 h 49163"/>
                <a:gd name="connsiteX6" fmla="*/ 61428 w 95275"/>
                <a:gd name="connsiteY6" fmla="*/ 21971 h 49163"/>
                <a:gd name="connsiteX7" fmla="*/ 52411 w 95275"/>
                <a:gd name="connsiteY7" fmla="*/ 25835 h 49163"/>
                <a:gd name="connsiteX8" fmla="*/ 33089 w 95275"/>
                <a:gd name="connsiteY8" fmla="*/ 30988 h 49163"/>
                <a:gd name="connsiteX9" fmla="*/ 66581 w 95275"/>
                <a:gd name="connsiteY9" fmla="*/ 28412 h 49163"/>
                <a:gd name="connsiteX10" fmla="*/ 80750 w 95275"/>
                <a:gd name="connsiteY10" fmla="*/ 21971 h 49163"/>
                <a:gd name="connsiteX11" fmla="*/ 67869 w 95275"/>
                <a:gd name="connsiteY11" fmla="*/ 30988 h 49163"/>
                <a:gd name="connsiteX12" fmla="*/ 36954 w 95275"/>
                <a:gd name="connsiteY12" fmla="*/ 38717 h 49163"/>
                <a:gd name="connsiteX13" fmla="*/ 7326 w 95275"/>
                <a:gd name="connsiteY13" fmla="*/ 34852 h 49163"/>
                <a:gd name="connsiteX14" fmla="*/ 53699 w 95275"/>
                <a:gd name="connsiteY14" fmla="*/ 47734 h 49163"/>
                <a:gd name="connsiteX15" fmla="*/ 87191 w 95275"/>
                <a:gd name="connsiteY15" fmla="*/ 27124 h 49163"/>
                <a:gd name="connsiteX16" fmla="*/ 89767 w 95275"/>
                <a:gd name="connsiteY16" fmla="*/ 2649 h 49163"/>
                <a:gd name="connsiteX17" fmla="*/ 45971 w 95275"/>
                <a:gd name="connsiteY17" fmla="*/ 9090 h 4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75" h="49163">
                  <a:moveTo>
                    <a:pt x="47259" y="7801"/>
                  </a:moveTo>
                  <a:cubicBezTo>
                    <a:pt x="38242" y="3937"/>
                    <a:pt x="30513" y="5225"/>
                    <a:pt x="24072" y="7801"/>
                  </a:cubicBezTo>
                  <a:cubicBezTo>
                    <a:pt x="17631" y="10378"/>
                    <a:pt x="11191" y="12954"/>
                    <a:pt x="7326" y="15530"/>
                  </a:cubicBezTo>
                  <a:cubicBezTo>
                    <a:pt x="7326" y="15530"/>
                    <a:pt x="7326" y="15530"/>
                    <a:pt x="7326" y="15530"/>
                  </a:cubicBezTo>
                  <a:cubicBezTo>
                    <a:pt x="9903" y="19395"/>
                    <a:pt x="16343" y="24547"/>
                    <a:pt x="26648" y="25835"/>
                  </a:cubicBezTo>
                  <a:cubicBezTo>
                    <a:pt x="35665" y="28412"/>
                    <a:pt x="44682" y="25835"/>
                    <a:pt x="51123" y="25835"/>
                  </a:cubicBezTo>
                  <a:cubicBezTo>
                    <a:pt x="57564" y="23259"/>
                    <a:pt x="61428" y="21971"/>
                    <a:pt x="61428" y="21971"/>
                  </a:cubicBezTo>
                  <a:cubicBezTo>
                    <a:pt x="61428" y="21971"/>
                    <a:pt x="57564" y="24547"/>
                    <a:pt x="52411" y="25835"/>
                  </a:cubicBezTo>
                  <a:cubicBezTo>
                    <a:pt x="47259" y="28412"/>
                    <a:pt x="39530" y="29700"/>
                    <a:pt x="33089" y="30988"/>
                  </a:cubicBezTo>
                  <a:cubicBezTo>
                    <a:pt x="44682" y="33564"/>
                    <a:pt x="57564" y="30988"/>
                    <a:pt x="66581" y="28412"/>
                  </a:cubicBezTo>
                  <a:cubicBezTo>
                    <a:pt x="75598" y="25835"/>
                    <a:pt x="80750" y="21971"/>
                    <a:pt x="80750" y="21971"/>
                  </a:cubicBezTo>
                  <a:cubicBezTo>
                    <a:pt x="80750" y="21971"/>
                    <a:pt x="76886" y="27124"/>
                    <a:pt x="67869" y="30988"/>
                  </a:cubicBezTo>
                  <a:cubicBezTo>
                    <a:pt x="60140" y="34852"/>
                    <a:pt x="48547" y="38717"/>
                    <a:pt x="36954" y="38717"/>
                  </a:cubicBezTo>
                  <a:cubicBezTo>
                    <a:pt x="13767" y="38717"/>
                    <a:pt x="-13284" y="11666"/>
                    <a:pt x="7326" y="34852"/>
                  </a:cubicBezTo>
                  <a:cubicBezTo>
                    <a:pt x="21496" y="47734"/>
                    <a:pt x="39530" y="51598"/>
                    <a:pt x="53699" y="47734"/>
                  </a:cubicBezTo>
                  <a:cubicBezTo>
                    <a:pt x="69157" y="45158"/>
                    <a:pt x="80750" y="36141"/>
                    <a:pt x="87191" y="27124"/>
                  </a:cubicBezTo>
                  <a:cubicBezTo>
                    <a:pt x="100073" y="9090"/>
                    <a:pt x="94920" y="-6368"/>
                    <a:pt x="89767" y="2649"/>
                  </a:cubicBezTo>
                  <a:cubicBezTo>
                    <a:pt x="80750" y="14242"/>
                    <a:pt x="64005" y="16818"/>
                    <a:pt x="45971" y="9090"/>
                  </a:cubicBezTo>
                  <a:close/>
                </a:path>
              </a:pathLst>
            </a:custGeom>
            <a:solidFill>
              <a:srgbClr val="644E40"/>
            </a:solidFill>
            <a:ln w="128588"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D446CC7-B09B-FC2B-8B3A-7BBA3D6E1DD7}"/>
                </a:ext>
              </a:extLst>
            </p:cNvPr>
            <p:cNvSpPr/>
            <p:nvPr/>
          </p:nvSpPr>
          <p:spPr>
            <a:xfrm>
              <a:off x="7834992" y="1130947"/>
              <a:ext cx="10305" cy="560343"/>
            </a:xfrm>
            <a:custGeom>
              <a:avLst/>
              <a:gdLst>
                <a:gd name="connsiteX0" fmla="*/ 0 w 10305"/>
                <a:gd name="connsiteY0" fmla="*/ 555191 h 560343"/>
                <a:gd name="connsiteX1" fmla="*/ 5153 w 10305"/>
                <a:gd name="connsiteY1" fmla="*/ 560344 h 560343"/>
                <a:gd name="connsiteX2" fmla="*/ 10305 w 10305"/>
                <a:gd name="connsiteY2" fmla="*/ 555191 h 560343"/>
                <a:gd name="connsiteX3" fmla="*/ 10305 w 10305"/>
                <a:gd name="connsiteY3" fmla="*/ 5153 h 560343"/>
                <a:gd name="connsiteX4" fmla="*/ 5153 w 10305"/>
                <a:gd name="connsiteY4" fmla="*/ 0 h 560343"/>
                <a:gd name="connsiteX5" fmla="*/ 0 w 10305"/>
                <a:gd name="connsiteY5" fmla="*/ 5153 h 560343"/>
                <a:gd name="connsiteX6" fmla="*/ 0 w 10305"/>
                <a:gd name="connsiteY6" fmla="*/ 555191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0" y="555191"/>
                  </a:moveTo>
                  <a:cubicBezTo>
                    <a:pt x="0" y="555191"/>
                    <a:pt x="2576" y="560344"/>
                    <a:pt x="5153" y="560344"/>
                  </a:cubicBezTo>
                  <a:cubicBezTo>
                    <a:pt x="7729" y="560344"/>
                    <a:pt x="10305" y="557767"/>
                    <a:pt x="10305" y="555191"/>
                  </a:cubicBezTo>
                  <a:lnTo>
                    <a:pt x="10305" y="5153"/>
                  </a:lnTo>
                  <a:cubicBezTo>
                    <a:pt x="10305" y="5153"/>
                    <a:pt x="7729" y="0"/>
                    <a:pt x="5153" y="0"/>
                  </a:cubicBezTo>
                  <a:cubicBezTo>
                    <a:pt x="2576" y="0"/>
                    <a:pt x="0" y="2576"/>
                    <a:pt x="0" y="5153"/>
                  </a:cubicBezTo>
                  <a:lnTo>
                    <a:pt x="0" y="555191"/>
                  </a:lnTo>
                  <a:close/>
                </a:path>
              </a:pathLst>
            </a:custGeom>
            <a:solidFill>
              <a:srgbClr val="644E40"/>
            </a:solidFill>
            <a:ln w="128588"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F877CB51-BAC5-ABA1-EE9B-1CB729F85E62}"/>
                </a:ext>
              </a:extLst>
            </p:cNvPr>
            <p:cNvSpPr/>
            <p:nvPr/>
          </p:nvSpPr>
          <p:spPr>
            <a:xfrm>
              <a:off x="7828552" y="1092302"/>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2" y="25763"/>
                    <a:pt x="12881" y="25763"/>
                  </a:cubicBezTo>
                  <a:cubicBezTo>
                    <a:pt x="20610" y="25763"/>
                    <a:pt x="25763" y="20610"/>
                    <a:pt x="25763" y="12881"/>
                  </a:cubicBezTo>
                  <a:cubicBezTo>
                    <a:pt x="25763" y="5153"/>
                    <a:pt x="20610" y="0"/>
                    <a:pt x="12881" y="0"/>
                  </a:cubicBezTo>
                  <a:cubicBezTo>
                    <a:pt x="5152" y="0"/>
                    <a:pt x="0" y="5153"/>
                    <a:pt x="0" y="12881"/>
                  </a:cubicBezTo>
                  <a:close/>
                </a:path>
              </a:pathLst>
            </a:custGeom>
            <a:solidFill>
              <a:srgbClr val="644E40"/>
            </a:solidFill>
            <a:ln w="128588"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A5AB14CA-05B2-5279-ECAB-43AD37A4E74F}"/>
                </a:ext>
              </a:extLst>
            </p:cNvPr>
            <p:cNvSpPr/>
            <p:nvPr/>
          </p:nvSpPr>
          <p:spPr>
            <a:xfrm>
              <a:off x="7823399" y="1049794"/>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422400C2-7A3B-E88F-0C23-8F2C8A3E4B08}"/>
                </a:ext>
              </a:extLst>
            </p:cNvPr>
            <p:cNvSpPr/>
            <p:nvPr/>
          </p:nvSpPr>
          <p:spPr>
            <a:xfrm>
              <a:off x="7827264" y="1704172"/>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2" y="0"/>
                    <a:pt x="0" y="5153"/>
                    <a:pt x="0" y="12881"/>
                  </a:cubicBezTo>
                  <a:cubicBezTo>
                    <a:pt x="0" y="20610"/>
                    <a:pt x="5152"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3330BC4F-3F72-316A-A592-87DD7F0EE9BE}"/>
                </a:ext>
              </a:extLst>
            </p:cNvPr>
            <p:cNvSpPr/>
            <p:nvPr/>
          </p:nvSpPr>
          <p:spPr>
            <a:xfrm>
              <a:off x="7824687" y="1737664"/>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97A5CD21-8FDD-6308-38A7-79678276C7E7}"/>
                </a:ext>
              </a:extLst>
            </p:cNvPr>
            <p:cNvSpPr/>
            <p:nvPr/>
          </p:nvSpPr>
          <p:spPr>
            <a:xfrm>
              <a:off x="7834992" y="5129353"/>
              <a:ext cx="10305" cy="560343"/>
            </a:xfrm>
            <a:custGeom>
              <a:avLst/>
              <a:gdLst>
                <a:gd name="connsiteX0" fmla="*/ 0 w 10305"/>
                <a:gd name="connsiteY0" fmla="*/ 555191 h 560343"/>
                <a:gd name="connsiteX1" fmla="*/ 5153 w 10305"/>
                <a:gd name="connsiteY1" fmla="*/ 560343 h 560343"/>
                <a:gd name="connsiteX2" fmla="*/ 10305 w 10305"/>
                <a:gd name="connsiteY2" fmla="*/ 555191 h 560343"/>
                <a:gd name="connsiteX3" fmla="*/ 10305 w 10305"/>
                <a:gd name="connsiteY3" fmla="*/ 5153 h 560343"/>
                <a:gd name="connsiteX4" fmla="*/ 5153 w 10305"/>
                <a:gd name="connsiteY4" fmla="*/ 0 h 560343"/>
                <a:gd name="connsiteX5" fmla="*/ 0 w 10305"/>
                <a:gd name="connsiteY5" fmla="*/ 5153 h 560343"/>
                <a:gd name="connsiteX6" fmla="*/ 0 w 10305"/>
                <a:gd name="connsiteY6" fmla="*/ 555191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0" y="555191"/>
                  </a:moveTo>
                  <a:cubicBezTo>
                    <a:pt x="0" y="555191"/>
                    <a:pt x="2576" y="560343"/>
                    <a:pt x="5153" y="560343"/>
                  </a:cubicBezTo>
                  <a:cubicBezTo>
                    <a:pt x="7729" y="560343"/>
                    <a:pt x="10305" y="557767"/>
                    <a:pt x="10305" y="555191"/>
                  </a:cubicBezTo>
                  <a:lnTo>
                    <a:pt x="10305" y="5153"/>
                  </a:lnTo>
                  <a:cubicBezTo>
                    <a:pt x="10305" y="5153"/>
                    <a:pt x="7729" y="0"/>
                    <a:pt x="5153" y="0"/>
                  </a:cubicBezTo>
                  <a:cubicBezTo>
                    <a:pt x="2576" y="0"/>
                    <a:pt x="0" y="2576"/>
                    <a:pt x="0" y="5153"/>
                  </a:cubicBezTo>
                  <a:lnTo>
                    <a:pt x="0" y="555191"/>
                  </a:lnTo>
                  <a:close/>
                </a:path>
              </a:pathLst>
            </a:custGeom>
            <a:solidFill>
              <a:srgbClr val="644E40"/>
            </a:solidFill>
            <a:ln w="128588"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7DDFCF09-0FFE-C813-88AC-D606C4253A22}"/>
                </a:ext>
              </a:extLst>
            </p:cNvPr>
            <p:cNvSpPr/>
            <p:nvPr/>
          </p:nvSpPr>
          <p:spPr>
            <a:xfrm>
              <a:off x="7828552" y="5090708"/>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2" y="25763"/>
                    <a:pt x="12881" y="25763"/>
                  </a:cubicBezTo>
                  <a:cubicBezTo>
                    <a:pt x="20610" y="25763"/>
                    <a:pt x="25763" y="20610"/>
                    <a:pt x="25763" y="12881"/>
                  </a:cubicBezTo>
                  <a:cubicBezTo>
                    <a:pt x="25763" y="5152"/>
                    <a:pt x="20610" y="0"/>
                    <a:pt x="12881" y="0"/>
                  </a:cubicBezTo>
                  <a:cubicBezTo>
                    <a:pt x="5152" y="0"/>
                    <a:pt x="0" y="5152"/>
                    <a:pt x="0" y="12881"/>
                  </a:cubicBezTo>
                  <a:close/>
                </a:path>
              </a:pathLst>
            </a:custGeom>
            <a:solidFill>
              <a:srgbClr val="644E40"/>
            </a:solidFill>
            <a:ln w="128588"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6735F2E4-3B82-2455-4FFE-1CA23AE6354A}"/>
                </a:ext>
              </a:extLst>
            </p:cNvPr>
            <p:cNvSpPr/>
            <p:nvPr/>
          </p:nvSpPr>
          <p:spPr>
            <a:xfrm>
              <a:off x="7824687" y="5048199"/>
              <a:ext cx="33491" cy="33492"/>
            </a:xfrm>
            <a:custGeom>
              <a:avLst/>
              <a:gdLst>
                <a:gd name="connsiteX0" fmla="*/ 33492 w 33491"/>
                <a:gd name="connsiteY0" fmla="*/ 16746 h 33492"/>
                <a:gd name="connsiteX1" fmla="*/ 16746 w 33491"/>
                <a:gd name="connsiteY1" fmla="*/ 0 h 33492"/>
                <a:gd name="connsiteX2" fmla="*/ 0 w 33491"/>
                <a:gd name="connsiteY2" fmla="*/ 16746 h 33492"/>
                <a:gd name="connsiteX3" fmla="*/ 16746 w 33491"/>
                <a:gd name="connsiteY3" fmla="*/ 33492 h 33492"/>
                <a:gd name="connsiteX4" fmla="*/ 33492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B97D76A6-6425-2118-34BF-BCB6863768C2}"/>
                </a:ext>
              </a:extLst>
            </p:cNvPr>
            <p:cNvSpPr/>
            <p:nvPr/>
          </p:nvSpPr>
          <p:spPr>
            <a:xfrm>
              <a:off x="7828552" y="5702578"/>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2" y="25763"/>
                    <a:pt x="12881" y="25763"/>
                  </a:cubicBezTo>
                  <a:cubicBezTo>
                    <a:pt x="20610" y="25763"/>
                    <a:pt x="25763" y="20610"/>
                    <a:pt x="25763" y="12881"/>
                  </a:cubicBezTo>
                  <a:cubicBezTo>
                    <a:pt x="25763" y="5152"/>
                    <a:pt x="20610" y="0"/>
                    <a:pt x="12881" y="0"/>
                  </a:cubicBezTo>
                  <a:cubicBezTo>
                    <a:pt x="5152" y="0"/>
                    <a:pt x="0" y="5152"/>
                    <a:pt x="0" y="12881"/>
                  </a:cubicBezTo>
                  <a:close/>
                </a:path>
              </a:pathLst>
            </a:custGeom>
            <a:solidFill>
              <a:srgbClr val="644E40"/>
            </a:solidFill>
            <a:ln w="128588"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55FF4996-CA2F-59DD-D876-DC63A928E6A6}"/>
                </a:ext>
              </a:extLst>
            </p:cNvPr>
            <p:cNvSpPr/>
            <p:nvPr/>
          </p:nvSpPr>
          <p:spPr>
            <a:xfrm>
              <a:off x="7823399" y="5737357"/>
              <a:ext cx="33491" cy="33492"/>
            </a:xfrm>
            <a:custGeom>
              <a:avLst/>
              <a:gdLst>
                <a:gd name="connsiteX0" fmla="*/ 0 w 33491"/>
                <a:gd name="connsiteY0" fmla="*/ 16746 h 33492"/>
                <a:gd name="connsiteX1" fmla="*/ 16746 w 33491"/>
                <a:gd name="connsiteY1" fmla="*/ 33492 h 33492"/>
                <a:gd name="connsiteX2" fmla="*/ 33492 w 33491"/>
                <a:gd name="connsiteY2" fmla="*/ 16746 h 33492"/>
                <a:gd name="connsiteX3" fmla="*/ 16746 w 33491"/>
                <a:gd name="connsiteY3" fmla="*/ 0 h 33492"/>
                <a:gd name="connsiteX4" fmla="*/ 0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2831F02C-A503-33EA-3E41-AC53B4DFA262}"/>
                </a:ext>
              </a:extLst>
            </p:cNvPr>
            <p:cNvSpPr/>
            <p:nvPr/>
          </p:nvSpPr>
          <p:spPr>
            <a:xfrm>
              <a:off x="7314583" y="1185049"/>
              <a:ext cx="380002" cy="380003"/>
            </a:xfrm>
            <a:custGeom>
              <a:avLst/>
              <a:gdLst>
                <a:gd name="connsiteX0" fmla="*/ 336205 w 380002"/>
                <a:gd name="connsiteY0" fmla="*/ 0 h 380003"/>
                <a:gd name="connsiteX1" fmla="*/ 332341 w 380002"/>
                <a:gd name="connsiteY1" fmla="*/ 3864 h 380003"/>
                <a:gd name="connsiteX2" fmla="*/ 332341 w 380002"/>
                <a:gd name="connsiteY2" fmla="*/ 39933 h 380003"/>
                <a:gd name="connsiteX3" fmla="*/ 3865 w 380002"/>
                <a:gd name="connsiteY3" fmla="*/ 39933 h 380003"/>
                <a:gd name="connsiteX4" fmla="*/ 0 w 380002"/>
                <a:gd name="connsiteY4" fmla="*/ 43797 h 380003"/>
                <a:gd name="connsiteX5" fmla="*/ 3865 w 380002"/>
                <a:gd name="connsiteY5" fmla="*/ 47661 h 380003"/>
                <a:gd name="connsiteX6" fmla="*/ 332341 w 380002"/>
                <a:gd name="connsiteY6" fmla="*/ 47661 h 380003"/>
                <a:gd name="connsiteX7" fmla="*/ 332341 w 380002"/>
                <a:gd name="connsiteY7" fmla="*/ 376139 h 380003"/>
                <a:gd name="connsiteX8" fmla="*/ 336205 w 380002"/>
                <a:gd name="connsiteY8" fmla="*/ 380003 h 380003"/>
                <a:gd name="connsiteX9" fmla="*/ 340070 w 380002"/>
                <a:gd name="connsiteY9" fmla="*/ 376139 h 380003"/>
                <a:gd name="connsiteX10" fmla="*/ 340070 w 380002"/>
                <a:gd name="connsiteY10" fmla="*/ 47661 h 380003"/>
                <a:gd name="connsiteX11" fmla="*/ 376138 w 380002"/>
                <a:gd name="connsiteY11" fmla="*/ 47661 h 380003"/>
                <a:gd name="connsiteX12" fmla="*/ 380002 w 380002"/>
                <a:gd name="connsiteY12" fmla="*/ 43797 h 380003"/>
                <a:gd name="connsiteX13" fmla="*/ 376138 w 380002"/>
                <a:gd name="connsiteY13" fmla="*/ 39933 h 380003"/>
                <a:gd name="connsiteX14" fmla="*/ 340070 w 380002"/>
                <a:gd name="connsiteY14" fmla="*/ 39933 h 380003"/>
                <a:gd name="connsiteX15" fmla="*/ 340070 w 380002"/>
                <a:gd name="connsiteY15" fmla="*/ 3864 h 380003"/>
                <a:gd name="connsiteX16" fmla="*/ 336205 w 380002"/>
                <a:gd name="connsiteY16" fmla="*/ 0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336205" y="0"/>
                  </a:moveTo>
                  <a:cubicBezTo>
                    <a:pt x="336205" y="0"/>
                    <a:pt x="332341" y="1288"/>
                    <a:pt x="332341" y="3864"/>
                  </a:cubicBezTo>
                  <a:lnTo>
                    <a:pt x="332341" y="39933"/>
                  </a:lnTo>
                  <a:lnTo>
                    <a:pt x="3865" y="39933"/>
                  </a:lnTo>
                  <a:cubicBezTo>
                    <a:pt x="3865" y="39933"/>
                    <a:pt x="0" y="41221"/>
                    <a:pt x="0" y="43797"/>
                  </a:cubicBezTo>
                  <a:cubicBezTo>
                    <a:pt x="0" y="46373"/>
                    <a:pt x="1288" y="47661"/>
                    <a:pt x="3865" y="47661"/>
                  </a:cubicBezTo>
                  <a:lnTo>
                    <a:pt x="332341" y="47661"/>
                  </a:lnTo>
                  <a:lnTo>
                    <a:pt x="332341" y="376139"/>
                  </a:lnTo>
                  <a:cubicBezTo>
                    <a:pt x="332341" y="376139"/>
                    <a:pt x="333629" y="380003"/>
                    <a:pt x="336205" y="380003"/>
                  </a:cubicBezTo>
                  <a:cubicBezTo>
                    <a:pt x="338782" y="380003"/>
                    <a:pt x="340070" y="378715"/>
                    <a:pt x="340070" y="376139"/>
                  </a:cubicBezTo>
                  <a:lnTo>
                    <a:pt x="340070" y="47661"/>
                  </a:lnTo>
                  <a:lnTo>
                    <a:pt x="376138" y="47661"/>
                  </a:lnTo>
                  <a:cubicBezTo>
                    <a:pt x="376138" y="47661"/>
                    <a:pt x="380002" y="46373"/>
                    <a:pt x="380002" y="43797"/>
                  </a:cubicBezTo>
                  <a:cubicBezTo>
                    <a:pt x="380002" y="41221"/>
                    <a:pt x="378714" y="39933"/>
                    <a:pt x="376138" y="39933"/>
                  </a:cubicBezTo>
                  <a:lnTo>
                    <a:pt x="340070" y="39933"/>
                  </a:lnTo>
                  <a:lnTo>
                    <a:pt x="340070" y="3864"/>
                  </a:lnTo>
                  <a:cubicBezTo>
                    <a:pt x="340070" y="3864"/>
                    <a:pt x="338782" y="0"/>
                    <a:pt x="336205" y="0"/>
                  </a:cubicBezTo>
                  <a:close/>
                </a:path>
              </a:pathLst>
            </a:custGeom>
            <a:solidFill>
              <a:srgbClr val="644E40"/>
            </a:solidFill>
            <a:ln w="128588"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883C2EC6-B549-183B-4F42-127A7FE3230B}"/>
                </a:ext>
              </a:extLst>
            </p:cNvPr>
            <p:cNvSpPr/>
            <p:nvPr/>
          </p:nvSpPr>
          <p:spPr>
            <a:xfrm>
              <a:off x="7643059" y="1574069"/>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5" y="0"/>
                    <a:pt x="0" y="3864"/>
                    <a:pt x="0" y="7729"/>
                  </a:cubicBezTo>
                  <a:cubicBezTo>
                    <a:pt x="0" y="11593"/>
                    <a:pt x="3865" y="15458"/>
                    <a:pt x="7729" y="15458"/>
                  </a:cubicBezTo>
                  <a:close/>
                </a:path>
              </a:pathLst>
            </a:custGeom>
            <a:solidFill>
              <a:srgbClr val="644E40"/>
            </a:solidFill>
            <a:ln w="128588"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43BF8108-3E62-8ECF-DD22-8CC1032570B2}"/>
                </a:ext>
              </a:extLst>
            </p:cNvPr>
            <p:cNvSpPr/>
            <p:nvPr/>
          </p:nvSpPr>
          <p:spPr>
            <a:xfrm>
              <a:off x="7639195" y="1595968"/>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67122721-C279-B591-E5CF-8A3CDBA0A12A}"/>
                </a:ext>
              </a:extLst>
            </p:cNvPr>
            <p:cNvSpPr/>
            <p:nvPr/>
          </p:nvSpPr>
          <p:spPr>
            <a:xfrm>
              <a:off x="7644347" y="1159286"/>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7B33ED0D-5F62-5D2C-0F96-86BF7B1420BA}"/>
                </a:ext>
              </a:extLst>
            </p:cNvPr>
            <p:cNvSpPr/>
            <p:nvPr/>
          </p:nvSpPr>
          <p:spPr>
            <a:xfrm>
              <a:off x="7639195" y="1130947"/>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lnTo>
                    <a:pt x="11593" y="23187"/>
                  </a:lnTo>
                  <a:cubicBezTo>
                    <a:pt x="11593" y="23187"/>
                    <a:pt x="11593" y="23187"/>
                    <a:pt x="11593" y="23187"/>
                  </a:cubicBezTo>
                  <a:cubicBezTo>
                    <a:pt x="18034" y="23187"/>
                    <a:pt x="23187" y="18034"/>
                    <a:pt x="23187" y="11593"/>
                  </a:cubicBezTo>
                  <a:cubicBezTo>
                    <a:pt x="23187" y="5153"/>
                    <a:pt x="18034" y="0"/>
                    <a:pt x="11593" y="0"/>
                  </a:cubicBezTo>
                  <a:lnTo>
                    <a:pt x="11593" y="0"/>
                  </a:lnTo>
                  <a:cubicBezTo>
                    <a:pt x="11593" y="0"/>
                    <a:pt x="11593"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F08F41FC-D463-6275-1BFC-B781C00AA1BB}"/>
                </a:ext>
              </a:extLst>
            </p:cNvPr>
            <p:cNvSpPr/>
            <p:nvPr/>
          </p:nvSpPr>
          <p:spPr>
            <a:xfrm>
              <a:off x="7229565" y="1138676"/>
              <a:ext cx="378714" cy="7728"/>
            </a:xfrm>
            <a:custGeom>
              <a:avLst/>
              <a:gdLst>
                <a:gd name="connsiteX0" fmla="*/ 374850 w 378714"/>
                <a:gd name="connsiteY0" fmla="*/ 0 h 7728"/>
                <a:gd name="connsiteX1" fmla="*/ 3865 w 378714"/>
                <a:gd name="connsiteY1" fmla="*/ 0 h 7728"/>
                <a:gd name="connsiteX2" fmla="*/ 0 w 378714"/>
                <a:gd name="connsiteY2" fmla="*/ 3864 h 7728"/>
                <a:gd name="connsiteX3" fmla="*/ 3865 w 378714"/>
                <a:gd name="connsiteY3" fmla="*/ 7729 h 7728"/>
                <a:gd name="connsiteX4" fmla="*/ 374850 w 378714"/>
                <a:gd name="connsiteY4" fmla="*/ 7729 h 7728"/>
                <a:gd name="connsiteX5" fmla="*/ 378714 w 378714"/>
                <a:gd name="connsiteY5" fmla="*/ 3864 h 7728"/>
                <a:gd name="connsiteX6" fmla="*/ 374850 w 378714"/>
                <a:gd name="connsiteY6" fmla="*/ 0 h 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8">
                  <a:moveTo>
                    <a:pt x="374850" y="0"/>
                  </a:moveTo>
                  <a:lnTo>
                    <a:pt x="3865" y="0"/>
                  </a:lnTo>
                  <a:cubicBezTo>
                    <a:pt x="3865" y="0"/>
                    <a:pt x="0" y="1288"/>
                    <a:pt x="0" y="3864"/>
                  </a:cubicBezTo>
                  <a:cubicBezTo>
                    <a:pt x="0" y="6441"/>
                    <a:pt x="1288" y="7729"/>
                    <a:pt x="3865" y="7729"/>
                  </a:cubicBezTo>
                  <a:lnTo>
                    <a:pt x="374850" y="7729"/>
                  </a:lnTo>
                  <a:cubicBezTo>
                    <a:pt x="374850" y="7729"/>
                    <a:pt x="378714" y="6441"/>
                    <a:pt x="378714" y="3864"/>
                  </a:cubicBezTo>
                  <a:cubicBezTo>
                    <a:pt x="378714" y="1288"/>
                    <a:pt x="377426" y="0"/>
                    <a:pt x="374850" y="0"/>
                  </a:cubicBezTo>
                  <a:close/>
                </a:path>
              </a:pathLst>
            </a:custGeom>
            <a:solidFill>
              <a:srgbClr val="644E40"/>
            </a:solidFill>
            <a:ln w="128588"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92FEA45E-0707-A5EB-EC04-786BCE5F9A17}"/>
                </a:ext>
              </a:extLst>
            </p:cNvPr>
            <p:cNvSpPr/>
            <p:nvPr/>
          </p:nvSpPr>
          <p:spPr>
            <a:xfrm>
              <a:off x="7203802" y="1134811"/>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9A039928-93C2-41E6-6ABC-A04EDC316B00}"/>
                </a:ext>
              </a:extLst>
            </p:cNvPr>
            <p:cNvSpPr/>
            <p:nvPr/>
          </p:nvSpPr>
          <p:spPr>
            <a:xfrm>
              <a:off x="7174175" y="1130947"/>
              <a:ext cx="23186" cy="23186"/>
            </a:xfrm>
            <a:custGeom>
              <a:avLst/>
              <a:gdLst>
                <a:gd name="connsiteX0" fmla="*/ 23186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6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6" y="11593"/>
                  </a:moveTo>
                  <a:cubicBezTo>
                    <a:pt x="23186" y="5153"/>
                    <a:pt x="18034" y="0"/>
                    <a:pt x="11593" y="0"/>
                  </a:cubicBezTo>
                  <a:cubicBezTo>
                    <a:pt x="5152" y="0"/>
                    <a:pt x="0" y="5153"/>
                    <a:pt x="0" y="11593"/>
                  </a:cubicBezTo>
                  <a:cubicBezTo>
                    <a:pt x="0" y="18034"/>
                    <a:pt x="5152" y="23187"/>
                    <a:pt x="11593" y="23187"/>
                  </a:cubicBezTo>
                  <a:cubicBezTo>
                    <a:pt x="18034" y="23187"/>
                    <a:pt x="23186" y="18034"/>
                    <a:pt x="23186" y="11593"/>
                  </a:cubicBezTo>
                  <a:close/>
                </a:path>
              </a:pathLst>
            </a:custGeom>
            <a:solidFill>
              <a:srgbClr val="644E40"/>
            </a:solidFill>
            <a:ln w="128588"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E558E3B5-7E10-51A5-A2DE-551190497699}"/>
                </a:ext>
              </a:extLst>
            </p:cNvPr>
            <p:cNvSpPr/>
            <p:nvPr/>
          </p:nvSpPr>
          <p:spPr>
            <a:xfrm>
              <a:off x="7618584" y="1134811"/>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5" y="0"/>
                    <a:pt x="0" y="3864"/>
                    <a:pt x="0" y="7729"/>
                  </a:cubicBezTo>
                  <a:cubicBezTo>
                    <a:pt x="0" y="11593"/>
                    <a:pt x="3865"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83AC66B1-E3C6-8426-E2AC-405C3C665DE1}"/>
                </a:ext>
              </a:extLst>
            </p:cNvPr>
            <p:cNvSpPr/>
            <p:nvPr/>
          </p:nvSpPr>
          <p:spPr>
            <a:xfrm>
              <a:off x="7733229" y="1271355"/>
              <a:ext cx="7729" cy="378714"/>
            </a:xfrm>
            <a:custGeom>
              <a:avLst/>
              <a:gdLst>
                <a:gd name="connsiteX0" fmla="*/ 7729 w 7729"/>
                <a:gd name="connsiteY0" fmla="*/ 374851 h 378714"/>
                <a:gd name="connsiteX1" fmla="*/ 7729 w 7729"/>
                <a:gd name="connsiteY1" fmla="*/ 3864 h 378714"/>
                <a:gd name="connsiteX2" fmla="*/ 3865 w 7729"/>
                <a:gd name="connsiteY2" fmla="*/ 0 h 378714"/>
                <a:gd name="connsiteX3" fmla="*/ 0 w 7729"/>
                <a:gd name="connsiteY3" fmla="*/ 3864 h 378714"/>
                <a:gd name="connsiteX4" fmla="*/ 0 w 7729"/>
                <a:gd name="connsiteY4" fmla="*/ 374851 h 378714"/>
                <a:gd name="connsiteX5" fmla="*/ 3865 w 7729"/>
                <a:gd name="connsiteY5" fmla="*/ 378715 h 378714"/>
                <a:gd name="connsiteX6" fmla="*/ 7729 w 7729"/>
                <a:gd name="connsiteY6" fmla="*/ 374851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9" h="378714">
                  <a:moveTo>
                    <a:pt x="7729" y="374851"/>
                  </a:moveTo>
                  <a:lnTo>
                    <a:pt x="7729" y="3864"/>
                  </a:lnTo>
                  <a:cubicBezTo>
                    <a:pt x="7729" y="3864"/>
                    <a:pt x="6441" y="0"/>
                    <a:pt x="3865" y="0"/>
                  </a:cubicBezTo>
                  <a:cubicBezTo>
                    <a:pt x="1288" y="0"/>
                    <a:pt x="0" y="1288"/>
                    <a:pt x="0" y="3864"/>
                  </a:cubicBezTo>
                  <a:lnTo>
                    <a:pt x="0" y="374851"/>
                  </a:lnTo>
                  <a:cubicBezTo>
                    <a:pt x="0" y="374851"/>
                    <a:pt x="1288" y="378715"/>
                    <a:pt x="3865" y="378715"/>
                  </a:cubicBezTo>
                  <a:cubicBezTo>
                    <a:pt x="6441" y="378715"/>
                    <a:pt x="7729" y="377427"/>
                    <a:pt x="7729" y="374851"/>
                  </a:cubicBezTo>
                  <a:close/>
                </a:path>
              </a:pathLst>
            </a:custGeom>
            <a:solidFill>
              <a:srgbClr val="644E40"/>
            </a:solidFill>
            <a:ln w="128588"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C1A507BB-912C-3C46-CDA8-54C7E184D898}"/>
                </a:ext>
              </a:extLst>
            </p:cNvPr>
            <p:cNvSpPr/>
            <p:nvPr/>
          </p:nvSpPr>
          <p:spPr>
            <a:xfrm>
              <a:off x="7730653" y="1659087"/>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E9861D77-1750-A973-1C7D-E34CBA8C9EB4}"/>
                </a:ext>
              </a:extLst>
            </p:cNvPr>
            <p:cNvSpPr/>
            <p:nvPr/>
          </p:nvSpPr>
          <p:spPr>
            <a:xfrm>
              <a:off x="7725500" y="1680985"/>
              <a:ext cx="23186" cy="23186"/>
            </a:xfrm>
            <a:custGeom>
              <a:avLst/>
              <a:gdLst>
                <a:gd name="connsiteX0" fmla="*/ 11593 w 23186"/>
                <a:gd name="connsiteY0" fmla="*/ 0 h 23186"/>
                <a:gd name="connsiteX1" fmla="*/ 0 w 23186"/>
                <a:gd name="connsiteY1" fmla="*/ 11593 h 23186"/>
                <a:gd name="connsiteX2" fmla="*/ 11593 w 23186"/>
                <a:gd name="connsiteY2" fmla="*/ 23187 h 23186"/>
                <a:gd name="connsiteX3" fmla="*/ 23187 w 23186"/>
                <a:gd name="connsiteY3" fmla="*/ 11593 h 23186"/>
                <a:gd name="connsiteX4" fmla="*/ 11593 w 23186"/>
                <a:gd name="connsiteY4" fmla="*/ 0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11593" y="0"/>
                  </a:moveTo>
                  <a:cubicBezTo>
                    <a:pt x="5153" y="0"/>
                    <a:pt x="0" y="5153"/>
                    <a:pt x="0" y="11593"/>
                  </a:cubicBezTo>
                  <a:cubicBezTo>
                    <a:pt x="0" y="18034"/>
                    <a:pt x="5153" y="23187"/>
                    <a:pt x="11593" y="23187"/>
                  </a:cubicBezTo>
                  <a:cubicBezTo>
                    <a:pt x="18034" y="23187"/>
                    <a:pt x="23187" y="18034"/>
                    <a:pt x="23187" y="11593"/>
                  </a:cubicBezTo>
                  <a:cubicBezTo>
                    <a:pt x="23187" y="5153"/>
                    <a:pt x="18034" y="0"/>
                    <a:pt x="11593" y="0"/>
                  </a:cubicBezTo>
                  <a:close/>
                </a:path>
              </a:pathLst>
            </a:custGeom>
            <a:solidFill>
              <a:srgbClr val="644E40"/>
            </a:solidFill>
            <a:ln w="128588"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97FA90B1-1F5E-A406-6B86-9057CD9CC574}"/>
                </a:ext>
              </a:extLst>
            </p:cNvPr>
            <p:cNvSpPr/>
            <p:nvPr/>
          </p:nvSpPr>
          <p:spPr>
            <a:xfrm>
              <a:off x="7730653" y="1245592"/>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4AD7C88E-8504-057F-7A0E-E4CAE9E06808}"/>
                </a:ext>
              </a:extLst>
            </p:cNvPr>
            <p:cNvSpPr/>
            <p:nvPr/>
          </p:nvSpPr>
          <p:spPr>
            <a:xfrm>
              <a:off x="7725500" y="1215964"/>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lnTo>
                    <a:pt x="11593" y="23187"/>
                  </a:lnTo>
                  <a:cubicBezTo>
                    <a:pt x="11593" y="23187"/>
                    <a:pt x="11593" y="23187"/>
                    <a:pt x="11593" y="23187"/>
                  </a:cubicBezTo>
                  <a:cubicBezTo>
                    <a:pt x="18034" y="23187"/>
                    <a:pt x="23187" y="18034"/>
                    <a:pt x="23187" y="11593"/>
                  </a:cubicBezTo>
                  <a:cubicBezTo>
                    <a:pt x="23187" y="5153"/>
                    <a:pt x="18034" y="0"/>
                    <a:pt x="11593" y="0"/>
                  </a:cubicBezTo>
                  <a:lnTo>
                    <a:pt x="11593" y="0"/>
                  </a:lnTo>
                  <a:cubicBezTo>
                    <a:pt x="11593" y="0"/>
                    <a:pt x="11593"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854B8326-BE13-08C9-74EF-BA83231F7ADD}"/>
                </a:ext>
              </a:extLst>
            </p:cNvPr>
            <p:cNvSpPr/>
            <p:nvPr/>
          </p:nvSpPr>
          <p:spPr>
            <a:xfrm>
              <a:off x="7290108" y="1221117"/>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969D4E5F-E7C7-7849-6765-48EB4E330699}"/>
                </a:ext>
              </a:extLst>
            </p:cNvPr>
            <p:cNvSpPr/>
            <p:nvPr/>
          </p:nvSpPr>
          <p:spPr>
            <a:xfrm>
              <a:off x="7260481" y="1215964"/>
              <a:ext cx="23186" cy="23186"/>
            </a:xfrm>
            <a:custGeom>
              <a:avLst/>
              <a:gdLst>
                <a:gd name="connsiteX0" fmla="*/ 23186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6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6" y="11593"/>
                  </a:moveTo>
                  <a:cubicBezTo>
                    <a:pt x="23186" y="5153"/>
                    <a:pt x="18034" y="0"/>
                    <a:pt x="11593" y="0"/>
                  </a:cubicBezTo>
                  <a:cubicBezTo>
                    <a:pt x="5152" y="0"/>
                    <a:pt x="0" y="5153"/>
                    <a:pt x="0" y="11593"/>
                  </a:cubicBezTo>
                  <a:cubicBezTo>
                    <a:pt x="0" y="18034"/>
                    <a:pt x="5152" y="23187"/>
                    <a:pt x="11593" y="23187"/>
                  </a:cubicBezTo>
                  <a:cubicBezTo>
                    <a:pt x="18034" y="23187"/>
                    <a:pt x="23186" y="18034"/>
                    <a:pt x="23186" y="11593"/>
                  </a:cubicBezTo>
                  <a:close/>
                </a:path>
              </a:pathLst>
            </a:custGeom>
            <a:solidFill>
              <a:srgbClr val="644E40"/>
            </a:solidFill>
            <a:ln w="128588"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99EB094F-6D01-02D0-3910-3E57574A0199}"/>
                </a:ext>
              </a:extLst>
            </p:cNvPr>
            <p:cNvSpPr/>
            <p:nvPr/>
          </p:nvSpPr>
          <p:spPr>
            <a:xfrm>
              <a:off x="7703602" y="1219829"/>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5"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5286F805-D249-8EE1-C9D3-1F0D6BB5B58A}"/>
                </a:ext>
              </a:extLst>
            </p:cNvPr>
            <p:cNvSpPr/>
            <p:nvPr/>
          </p:nvSpPr>
          <p:spPr>
            <a:xfrm>
              <a:off x="4507719" y="5255591"/>
              <a:ext cx="380002" cy="380003"/>
            </a:xfrm>
            <a:custGeom>
              <a:avLst/>
              <a:gdLst>
                <a:gd name="connsiteX0" fmla="*/ 43797 w 380002"/>
                <a:gd name="connsiteY0" fmla="*/ 380003 h 380003"/>
                <a:gd name="connsiteX1" fmla="*/ 47661 w 380002"/>
                <a:gd name="connsiteY1" fmla="*/ 376138 h 380003"/>
                <a:gd name="connsiteX2" fmla="*/ 47661 w 380002"/>
                <a:gd name="connsiteY2" fmla="*/ 340071 h 380003"/>
                <a:gd name="connsiteX3" fmla="*/ 376138 w 380002"/>
                <a:gd name="connsiteY3" fmla="*/ 340071 h 380003"/>
                <a:gd name="connsiteX4" fmla="*/ 380002 w 380002"/>
                <a:gd name="connsiteY4" fmla="*/ 336206 h 380003"/>
                <a:gd name="connsiteX5" fmla="*/ 376138 w 380002"/>
                <a:gd name="connsiteY5" fmla="*/ 332341 h 380003"/>
                <a:gd name="connsiteX6" fmla="*/ 47661 w 380002"/>
                <a:gd name="connsiteY6" fmla="*/ 332341 h 380003"/>
                <a:gd name="connsiteX7" fmla="*/ 47661 w 380002"/>
                <a:gd name="connsiteY7" fmla="*/ 3864 h 380003"/>
                <a:gd name="connsiteX8" fmla="*/ 43797 w 380002"/>
                <a:gd name="connsiteY8" fmla="*/ 0 h 380003"/>
                <a:gd name="connsiteX9" fmla="*/ 39932 w 380002"/>
                <a:gd name="connsiteY9" fmla="*/ 3864 h 380003"/>
                <a:gd name="connsiteX10" fmla="*/ 39932 w 380002"/>
                <a:gd name="connsiteY10" fmla="*/ 332341 h 380003"/>
                <a:gd name="connsiteX11" fmla="*/ 3864 w 380002"/>
                <a:gd name="connsiteY11" fmla="*/ 332341 h 380003"/>
                <a:gd name="connsiteX12" fmla="*/ 0 w 380002"/>
                <a:gd name="connsiteY12" fmla="*/ 336206 h 380003"/>
                <a:gd name="connsiteX13" fmla="*/ 3864 w 380002"/>
                <a:gd name="connsiteY13" fmla="*/ 340071 h 380003"/>
                <a:gd name="connsiteX14" fmla="*/ 39932 w 380002"/>
                <a:gd name="connsiteY14" fmla="*/ 340071 h 380003"/>
                <a:gd name="connsiteX15" fmla="*/ 39932 w 380002"/>
                <a:gd name="connsiteY15" fmla="*/ 376138 h 380003"/>
                <a:gd name="connsiteX16" fmla="*/ 43797 w 380002"/>
                <a:gd name="connsiteY16" fmla="*/ 380003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43797" y="380003"/>
                  </a:moveTo>
                  <a:cubicBezTo>
                    <a:pt x="43797" y="380003"/>
                    <a:pt x="47661" y="378715"/>
                    <a:pt x="47661" y="376138"/>
                  </a:cubicBezTo>
                  <a:lnTo>
                    <a:pt x="47661" y="340071"/>
                  </a:lnTo>
                  <a:lnTo>
                    <a:pt x="376138" y="340071"/>
                  </a:lnTo>
                  <a:cubicBezTo>
                    <a:pt x="376138" y="340071"/>
                    <a:pt x="380002" y="338783"/>
                    <a:pt x="380002" y="336206"/>
                  </a:cubicBezTo>
                  <a:cubicBezTo>
                    <a:pt x="380002" y="333630"/>
                    <a:pt x="378714" y="332341"/>
                    <a:pt x="376138" y="332341"/>
                  </a:cubicBezTo>
                  <a:lnTo>
                    <a:pt x="47661" y="332341"/>
                  </a:lnTo>
                  <a:lnTo>
                    <a:pt x="47661" y="3864"/>
                  </a:lnTo>
                  <a:cubicBezTo>
                    <a:pt x="47661" y="3864"/>
                    <a:pt x="46373" y="0"/>
                    <a:pt x="43797" y="0"/>
                  </a:cubicBezTo>
                  <a:cubicBezTo>
                    <a:pt x="41221" y="0"/>
                    <a:pt x="39932" y="1288"/>
                    <a:pt x="39932" y="3864"/>
                  </a:cubicBezTo>
                  <a:lnTo>
                    <a:pt x="39932" y="332341"/>
                  </a:lnTo>
                  <a:lnTo>
                    <a:pt x="3864" y="332341"/>
                  </a:lnTo>
                  <a:cubicBezTo>
                    <a:pt x="3864" y="332341"/>
                    <a:pt x="0" y="333630"/>
                    <a:pt x="0" y="336206"/>
                  </a:cubicBezTo>
                  <a:cubicBezTo>
                    <a:pt x="0" y="338783"/>
                    <a:pt x="1288" y="340071"/>
                    <a:pt x="3864" y="340071"/>
                  </a:cubicBezTo>
                  <a:lnTo>
                    <a:pt x="39932" y="340071"/>
                  </a:lnTo>
                  <a:lnTo>
                    <a:pt x="39932" y="376138"/>
                  </a:lnTo>
                  <a:cubicBezTo>
                    <a:pt x="39932" y="376138"/>
                    <a:pt x="41221" y="380003"/>
                    <a:pt x="43797" y="380003"/>
                  </a:cubicBezTo>
                  <a:close/>
                </a:path>
              </a:pathLst>
            </a:custGeom>
            <a:solidFill>
              <a:srgbClr val="644E40"/>
            </a:solidFill>
            <a:ln w="128588"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D8DE1EF8-6515-DA3C-42CD-BFD6969999AB}"/>
                </a:ext>
              </a:extLst>
            </p:cNvPr>
            <p:cNvSpPr/>
            <p:nvPr/>
          </p:nvSpPr>
          <p:spPr>
            <a:xfrm>
              <a:off x="4543787" y="5231116"/>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FB80F36-1D08-47C7-10E9-0BC7996C3B60}"/>
                </a:ext>
              </a:extLst>
            </p:cNvPr>
            <p:cNvSpPr/>
            <p:nvPr/>
          </p:nvSpPr>
          <p:spPr>
            <a:xfrm>
              <a:off x="4539923" y="5201488"/>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A1D2A96F-42EC-89DF-A66D-50AE014FE14B}"/>
                </a:ext>
              </a:extLst>
            </p:cNvPr>
            <p:cNvSpPr/>
            <p:nvPr/>
          </p:nvSpPr>
          <p:spPr>
            <a:xfrm>
              <a:off x="4543787" y="5644611"/>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02E64A27-0AF6-7CBE-C995-4786DFC57A50}"/>
                </a:ext>
              </a:extLst>
            </p:cNvPr>
            <p:cNvSpPr/>
            <p:nvPr/>
          </p:nvSpPr>
          <p:spPr>
            <a:xfrm>
              <a:off x="4539923" y="5666509"/>
              <a:ext cx="23186" cy="23186"/>
            </a:xfrm>
            <a:custGeom>
              <a:avLst/>
              <a:gdLst>
                <a:gd name="connsiteX0" fmla="*/ 23187 w 23186"/>
                <a:gd name="connsiteY0" fmla="*/ 11593 h 23186"/>
                <a:gd name="connsiteX1" fmla="*/ 11593 w 23186"/>
                <a:gd name="connsiteY1" fmla="*/ 0 h 23186"/>
                <a:gd name="connsiteX2" fmla="*/ 11593 w 23186"/>
                <a:gd name="connsiteY2" fmla="*/ 0 h 23186"/>
                <a:gd name="connsiteX3" fmla="*/ 11593 w 23186"/>
                <a:gd name="connsiteY3" fmla="*/ 0 h 23186"/>
                <a:gd name="connsiteX4" fmla="*/ 0 w 23186"/>
                <a:gd name="connsiteY4" fmla="*/ 11593 h 23186"/>
                <a:gd name="connsiteX5" fmla="*/ 11593 w 23186"/>
                <a:gd name="connsiteY5" fmla="*/ 23187 h 23186"/>
                <a:gd name="connsiteX6" fmla="*/ 11593 w 23186"/>
                <a:gd name="connsiteY6" fmla="*/ 23187 h 23186"/>
                <a:gd name="connsiteX7" fmla="*/ 11593 w 23186"/>
                <a:gd name="connsiteY7" fmla="*/ 23187 h 23186"/>
                <a:gd name="connsiteX8" fmla="*/ 23187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23187" y="11593"/>
                  </a:moveTo>
                  <a:cubicBezTo>
                    <a:pt x="23187" y="5153"/>
                    <a:pt x="18034" y="0"/>
                    <a:pt x="11593" y="0"/>
                  </a:cubicBezTo>
                  <a:lnTo>
                    <a:pt x="11593" y="0"/>
                  </a:lnTo>
                  <a:cubicBezTo>
                    <a:pt x="11593" y="0"/>
                    <a:pt x="11593" y="0"/>
                    <a:pt x="11593" y="0"/>
                  </a:cubicBezTo>
                  <a:cubicBezTo>
                    <a:pt x="5153" y="0"/>
                    <a:pt x="0" y="5153"/>
                    <a:pt x="0" y="11593"/>
                  </a:cubicBezTo>
                  <a:cubicBezTo>
                    <a:pt x="0" y="18034"/>
                    <a:pt x="5153" y="23187"/>
                    <a:pt x="11593" y="23187"/>
                  </a:cubicBezTo>
                  <a:lnTo>
                    <a:pt x="11593" y="23187"/>
                  </a:lnTo>
                  <a:cubicBezTo>
                    <a:pt x="11593" y="23187"/>
                    <a:pt x="1159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2BC3A739-121B-112D-6512-6235037F6F98}"/>
                </a:ext>
              </a:extLst>
            </p:cNvPr>
            <p:cNvSpPr/>
            <p:nvPr/>
          </p:nvSpPr>
          <p:spPr>
            <a:xfrm>
              <a:off x="4594025" y="5674238"/>
              <a:ext cx="378714" cy="7729"/>
            </a:xfrm>
            <a:custGeom>
              <a:avLst/>
              <a:gdLst>
                <a:gd name="connsiteX0" fmla="*/ 3864 w 378714"/>
                <a:gd name="connsiteY0" fmla="*/ 7729 h 7729"/>
                <a:gd name="connsiteX1" fmla="*/ 374850 w 378714"/>
                <a:gd name="connsiteY1" fmla="*/ 7729 h 7729"/>
                <a:gd name="connsiteX2" fmla="*/ 378714 w 378714"/>
                <a:gd name="connsiteY2" fmla="*/ 3864 h 7729"/>
                <a:gd name="connsiteX3" fmla="*/ 374850 w 378714"/>
                <a:gd name="connsiteY3" fmla="*/ 0 h 7729"/>
                <a:gd name="connsiteX4" fmla="*/ 3864 w 378714"/>
                <a:gd name="connsiteY4" fmla="*/ 0 h 7729"/>
                <a:gd name="connsiteX5" fmla="*/ 0 w 378714"/>
                <a:gd name="connsiteY5" fmla="*/ 3864 h 7729"/>
                <a:gd name="connsiteX6" fmla="*/ 3864 w 378714"/>
                <a:gd name="connsiteY6" fmla="*/ 7729 h 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9">
                  <a:moveTo>
                    <a:pt x="3864" y="7729"/>
                  </a:moveTo>
                  <a:lnTo>
                    <a:pt x="374850" y="7729"/>
                  </a:lnTo>
                  <a:cubicBezTo>
                    <a:pt x="374850" y="7729"/>
                    <a:pt x="378714" y="6441"/>
                    <a:pt x="378714" y="3864"/>
                  </a:cubicBezTo>
                  <a:cubicBezTo>
                    <a:pt x="378714" y="1288"/>
                    <a:pt x="377426" y="0"/>
                    <a:pt x="374850" y="0"/>
                  </a:cubicBezTo>
                  <a:lnTo>
                    <a:pt x="3864" y="0"/>
                  </a:lnTo>
                  <a:cubicBezTo>
                    <a:pt x="3864" y="0"/>
                    <a:pt x="0" y="1288"/>
                    <a:pt x="0" y="3864"/>
                  </a:cubicBezTo>
                  <a:cubicBezTo>
                    <a:pt x="0" y="6441"/>
                    <a:pt x="1288" y="7729"/>
                    <a:pt x="3864" y="7729"/>
                  </a:cubicBezTo>
                  <a:close/>
                </a:path>
              </a:pathLst>
            </a:custGeom>
            <a:solidFill>
              <a:srgbClr val="644E40"/>
            </a:solidFill>
            <a:ln w="128588"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323A7BA9-2737-7D71-7BCC-7F38C514AEE8}"/>
                </a:ext>
              </a:extLst>
            </p:cNvPr>
            <p:cNvSpPr/>
            <p:nvPr/>
          </p:nvSpPr>
          <p:spPr>
            <a:xfrm>
              <a:off x="4983044" y="5670374"/>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5CA19819-1704-4645-D1A2-A08E0CBEB78A}"/>
                </a:ext>
              </a:extLst>
            </p:cNvPr>
            <p:cNvSpPr/>
            <p:nvPr/>
          </p:nvSpPr>
          <p:spPr>
            <a:xfrm>
              <a:off x="5004943" y="5666509"/>
              <a:ext cx="23186" cy="23186"/>
            </a:xfrm>
            <a:custGeom>
              <a:avLst/>
              <a:gdLst>
                <a:gd name="connsiteX0" fmla="*/ 11593 w 23186"/>
                <a:gd name="connsiteY0" fmla="*/ 23187 h 23186"/>
                <a:gd name="connsiteX1" fmla="*/ 23187 w 23186"/>
                <a:gd name="connsiteY1" fmla="*/ 11593 h 23186"/>
                <a:gd name="connsiteX2" fmla="*/ 11593 w 23186"/>
                <a:gd name="connsiteY2" fmla="*/ 0 h 23186"/>
                <a:gd name="connsiteX3" fmla="*/ 0 w 23186"/>
                <a:gd name="connsiteY3" fmla="*/ 11593 h 23186"/>
                <a:gd name="connsiteX4" fmla="*/ 11593 w 23186"/>
                <a:gd name="connsiteY4" fmla="*/ 23187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11593" y="23187"/>
                  </a:moveTo>
                  <a:cubicBezTo>
                    <a:pt x="18034" y="23187"/>
                    <a:pt x="23187" y="18034"/>
                    <a:pt x="23187" y="11593"/>
                  </a:cubicBezTo>
                  <a:cubicBezTo>
                    <a:pt x="23187" y="5153"/>
                    <a:pt x="18034" y="0"/>
                    <a:pt x="11593" y="0"/>
                  </a:cubicBezTo>
                  <a:cubicBezTo>
                    <a:pt x="5153" y="0"/>
                    <a:pt x="0" y="5153"/>
                    <a:pt x="0" y="11593"/>
                  </a:cubicBezTo>
                  <a:cubicBezTo>
                    <a:pt x="0" y="18034"/>
                    <a:pt x="5153" y="23187"/>
                    <a:pt x="11593" y="23187"/>
                  </a:cubicBezTo>
                  <a:close/>
                </a:path>
              </a:pathLst>
            </a:custGeom>
            <a:solidFill>
              <a:srgbClr val="644E40"/>
            </a:solidFill>
            <a:ln w="128588"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62F52B39-EE24-05F0-EC4F-3FC7B0354A03}"/>
                </a:ext>
              </a:extLst>
            </p:cNvPr>
            <p:cNvSpPr/>
            <p:nvPr/>
          </p:nvSpPr>
          <p:spPr>
            <a:xfrm>
              <a:off x="4568262" y="5670374"/>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56D55EE5-D736-691E-8BFE-87E857F38FA6}"/>
                </a:ext>
              </a:extLst>
            </p:cNvPr>
            <p:cNvSpPr/>
            <p:nvPr/>
          </p:nvSpPr>
          <p:spPr>
            <a:xfrm>
              <a:off x="4461346" y="5170573"/>
              <a:ext cx="7728" cy="378714"/>
            </a:xfrm>
            <a:custGeom>
              <a:avLst/>
              <a:gdLst>
                <a:gd name="connsiteX0" fmla="*/ 0 w 7728"/>
                <a:gd name="connsiteY0" fmla="*/ 3864 h 378714"/>
                <a:gd name="connsiteX1" fmla="*/ 0 w 7728"/>
                <a:gd name="connsiteY1" fmla="*/ 374851 h 378714"/>
                <a:gd name="connsiteX2" fmla="*/ 3864 w 7728"/>
                <a:gd name="connsiteY2" fmla="*/ 378715 h 378714"/>
                <a:gd name="connsiteX3" fmla="*/ 7729 w 7728"/>
                <a:gd name="connsiteY3" fmla="*/ 374851 h 378714"/>
                <a:gd name="connsiteX4" fmla="*/ 7729 w 7728"/>
                <a:gd name="connsiteY4" fmla="*/ 3864 h 378714"/>
                <a:gd name="connsiteX5" fmla="*/ 3864 w 7728"/>
                <a:gd name="connsiteY5" fmla="*/ 0 h 378714"/>
                <a:gd name="connsiteX6" fmla="*/ 0 w 7728"/>
                <a:gd name="connsiteY6" fmla="*/ 3864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8" h="378714">
                  <a:moveTo>
                    <a:pt x="0" y="3864"/>
                  </a:moveTo>
                  <a:lnTo>
                    <a:pt x="0" y="374851"/>
                  </a:lnTo>
                  <a:cubicBezTo>
                    <a:pt x="0" y="374851"/>
                    <a:pt x="1288" y="378715"/>
                    <a:pt x="3864" y="378715"/>
                  </a:cubicBezTo>
                  <a:cubicBezTo>
                    <a:pt x="6441" y="378715"/>
                    <a:pt x="7729" y="377427"/>
                    <a:pt x="7729" y="374851"/>
                  </a:cubicBezTo>
                  <a:lnTo>
                    <a:pt x="7729" y="3864"/>
                  </a:lnTo>
                  <a:cubicBezTo>
                    <a:pt x="7729" y="3864"/>
                    <a:pt x="6441" y="0"/>
                    <a:pt x="3864" y="0"/>
                  </a:cubicBezTo>
                  <a:cubicBezTo>
                    <a:pt x="1288" y="0"/>
                    <a:pt x="0" y="1288"/>
                    <a:pt x="0" y="3864"/>
                  </a:cubicBezTo>
                  <a:close/>
                </a:path>
              </a:pathLst>
            </a:custGeom>
            <a:solidFill>
              <a:srgbClr val="644E40"/>
            </a:solidFill>
            <a:ln w="128588"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4B975B8E-2B2E-0124-3C3B-FE5DB487162F}"/>
                </a:ext>
              </a:extLst>
            </p:cNvPr>
            <p:cNvSpPr/>
            <p:nvPr/>
          </p:nvSpPr>
          <p:spPr>
            <a:xfrm>
              <a:off x="4457482" y="5144810"/>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9E90947-9CD6-AA10-B5AD-6AFE09455490}"/>
                </a:ext>
              </a:extLst>
            </p:cNvPr>
            <p:cNvSpPr/>
            <p:nvPr/>
          </p:nvSpPr>
          <p:spPr>
            <a:xfrm>
              <a:off x="4453617" y="5115183"/>
              <a:ext cx="23186" cy="23186"/>
            </a:xfrm>
            <a:custGeom>
              <a:avLst/>
              <a:gdLst>
                <a:gd name="connsiteX0" fmla="*/ 11593 w 23186"/>
                <a:gd name="connsiteY0" fmla="*/ 23187 h 23186"/>
                <a:gd name="connsiteX1" fmla="*/ 23187 w 23186"/>
                <a:gd name="connsiteY1" fmla="*/ 11593 h 23186"/>
                <a:gd name="connsiteX2" fmla="*/ 11593 w 23186"/>
                <a:gd name="connsiteY2" fmla="*/ 0 h 23186"/>
                <a:gd name="connsiteX3" fmla="*/ 0 w 23186"/>
                <a:gd name="connsiteY3" fmla="*/ 11593 h 23186"/>
                <a:gd name="connsiteX4" fmla="*/ 11593 w 23186"/>
                <a:gd name="connsiteY4" fmla="*/ 23187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11593" y="23187"/>
                  </a:moveTo>
                  <a:cubicBezTo>
                    <a:pt x="18034" y="23187"/>
                    <a:pt x="23187" y="18034"/>
                    <a:pt x="23187" y="11593"/>
                  </a:cubicBezTo>
                  <a:cubicBezTo>
                    <a:pt x="23187" y="5153"/>
                    <a:pt x="18034" y="0"/>
                    <a:pt x="11593" y="0"/>
                  </a:cubicBezTo>
                  <a:cubicBezTo>
                    <a:pt x="5153" y="0"/>
                    <a:pt x="0" y="5153"/>
                    <a:pt x="0" y="11593"/>
                  </a:cubicBezTo>
                  <a:cubicBezTo>
                    <a:pt x="0" y="18034"/>
                    <a:pt x="5153" y="23187"/>
                    <a:pt x="11593" y="23187"/>
                  </a:cubicBezTo>
                  <a:close/>
                </a:path>
              </a:pathLst>
            </a:custGeom>
            <a:solidFill>
              <a:srgbClr val="644E40"/>
            </a:solidFill>
            <a:ln w="128588"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C635C6FE-A7FB-247D-BC41-4FCB9B0D14E0}"/>
                </a:ext>
              </a:extLst>
            </p:cNvPr>
            <p:cNvSpPr/>
            <p:nvPr/>
          </p:nvSpPr>
          <p:spPr>
            <a:xfrm>
              <a:off x="4456194" y="5559593"/>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07B7E26C-DEA9-6AB0-32BE-D36919C54267}"/>
                </a:ext>
              </a:extLst>
            </p:cNvPr>
            <p:cNvSpPr/>
            <p:nvPr/>
          </p:nvSpPr>
          <p:spPr>
            <a:xfrm>
              <a:off x="4453617" y="5581492"/>
              <a:ext cx="23186" cy="23186"/>
            </a:xfrm>
            <a:custGeom>
              <a:avLst/>
              <a:gdLst>
                <a:gd name="connsiteX0" fmla="*/ 23187 w 23186"/>
                <a:gd name="connsiteY0" fmla="*/ 11593 h 23186"/>
                <a:gd name="connsiteX1" fmla="*/ 11593 w 23186"/>
                <a:gd name="connsiteY1" fmla="*/ 0 h 23186"/>
                <a:gd name="connsiteX2" fmla="*/ 11593 w 23186"/>
                <a:gd name="connsiteY2" fmla="*/ 0 h 23186"/>
                <a:gd name="connsiteX3" fmla="*/ 11593 w 23186"/>
                <a:gd name="connsiteY3" fmla="*/ 0 h 23186"/>
                <a:gd name="connsiteX4" fmla="*/ 0 w 23186"/>
                <a:gd name="connsiteY4" fmla="*/ 11593 h 23186"/>
                <a:gd name="connsiteX5" fmla="*/ 11593 w 23186"/>
                <a:gd name="connsiteY5" fmla="*/ 23187 h 23186"/>
                <a:gd name="connsiteX6" fmla="*/ 11593 w 23186"/>
                <a:gd name="connsiteY6" fmla="*/ 23187 h 23186"/>
                <a:gd name="connsiteX7" fmla="*/ 11593 w 23186"/>
                <a:gd name="connsiteY7" fmla="*/ 23187 h 23186"/>
                <a:gd name="connsiteX8" fmla="*/ 23187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23187" y="11593"/>
                  </a:moveTo>
                  <a:cubicBezTo>
                    <a:pt x="23187" y="5153"/>
                    <a:pt x="18034" y="0"/>
                    <a:pt x="11593" y="0"/>
                  </a:cubicBezTo>
                  <a:lnTo>
                    <a:pt x="11593" y="0"/>
                  </a:lnTo>
                  <a:cubicBezTo>
                    <a:pt x="11593" y="0"/>
                    <a:pt x="11593" y="0"/>
                    <a:pt x="11593" y="0"/>
                  </a:cubicBezTo>
                  <a:cubicBezTo>
                    <a:pt x="5153" y="0"/>
                    <a:pt x="0" y="5153"/>
                    <a:pt x="0" y="11593"/>
                  </a:cubicBezTo>
                  <a:cubicBezTo>
                    <a:pt x="0" y="18034"/>
                    <a:pt x="5153" y="23187"/>
                    <a:pt x="11593" y="23187"/>
                  </a:cubicBezTo>
                  <a:lnTo>
                    <a:pt x="11593" y="23187"/>
                  </a:lnTo>
                  <a:cubicBezTo>
                    <a:pt x="11593" y="23187"/>
                    <a:pt x="1159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E1BAF712-72D8-0042-9A60-3F2237649BF9}"/>
                </a:ext>
              </a:extLst>
            </p:cNvPr>
            <p:cNvSpPr/>
            <p:nvPr/>
          </p:nvSpPr>
          <p:spPr>
            <a:xfrm>
              <a:off x="4896739" y="5584068"/>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3F9B598A-0CC9-078F-277A-18D249BB7E48}"/>
                </a:ext>
              </a:extLst>
            </p:cNvPr>
            <p:cNvSpPr/>
            <p:nvPr/>
          </p:nvSpPr>
          <p:spPr>
            <a:xfrm>
              <a:off x="4918637" y="5581492"/>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2FC9154A-8CC4-F946-5B4B-B3FBC5DA13FF}"/>
                </a:ext>
              </a:extLst>
            </p:cNvPr>
            <p:cNvSpPr/>
            <p:nvPr/>
          </p:nvSpPr>
          <p:spPr>
            <a:xfrm>
              <a:off x="4481957" y="5585356"/>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D907196B-0CA7-898B-30B7-B8DB3879483D}"/>
                </a:ext>
              </a:extLst>
            </p:cNvPr>
            <p:cNvSpPr/>
            <p:nvPr/>
          </p:nvSpPr>
          <p:spPr>
            <a:xfrm>
              <a:off x="7314583" y="5255591"/>
              <a:ext cx="380002" cy="380003"/>
            </a:xfrm>
            <a:custGeom>
              <a:avLst/>
              <a:gdLst>
                <a:gd name="connsiteX0" fmla="*/ 340070 w 380002"/>
                <a:gd name="connsiteY0" fmla="*/ 376138 h 380003"/>
                <a:gd name="connsiteX1" fmla="*/ 340070 w 380002"/>
                <a:gd name="connsiteY1" fmla="*/ 340071 h 380003"/>
                <a:gd name="connsiteX2" fmla="*/ 376138 w 380002"/>
                <a:gd name="connsiteY2" fmla="*/ 340071 h 380003"/>
                <a:gd name="connsiteX3" fmla="*/ 380002 w 380002"/>
                <a:gd name="connsiteY3" fmla="*/ 336206 h 380003"/>
                <a:gd name="connsiteX4" fmla="*/ 376138 w 380002"/>
                <a:gd name="connsiteY4" fmla="*/ 332341 h 380003"/>
                <a:gd name="connsiteX5" fmla="*/ 340070 w 380002"/>
                <a:gd name="connsiteY5" fmla="*/ 332341 h 380003"/>
                <a:gd name="connsiteX6" fmla="*/ 340070 w 380002"/>
                <a:gd name="connsiteY6" fmla="*/ 3864 h 380003"/>
                <a:gd name="connsiteX7" fmla="*/ 336205 w 380002"/>
                <a:gd name="connsiteY7" fmla="*/ 0 h 380003"/>
                <a:gd name="connsiteX8" fmla="*/ 332341 w 380002"/>
                <a:gd name="connsiteY8" fmla="*/ 3864 h 380003"/>
                <a:gd name="connsiteX9" fmla="*/ 332341 w 380002"/>
                <a:gd name="connsiteY9" fmla="*/ 332341 h 380003"/>
                <a:gd name="connsiteX10" fmla="*/ 3865 w 380002"/>
                <a:gd name="connsiteY10" fmla="*/ 332341 h 380003"/>
                <a:gd name="connsiteX11" fmla="*/ 0 w 380002"/>
                <a:gd name="connsiteY11" fmla="*/ 336206 h 380003"/>
                <a:gd name="connsiteX12" fmla="*/ 3865 w 380002"/>
                <a:gd name="connsiteY12" fmla="*/ 340071 h 380003"/>
                <a:gd name="connsiteX13" fmla="*/ 332341 w 380002"/>
                <a:gd name="connsiteY13" fmla="*/ 340071 h 380003"/>
                <a:gd name="connsiteX14" fmla="*/ 332341 w 380002"/>
                <a:gd name="connsiteY14" fmla="*/ 376138 h 380003"/>
                <a:gd name="connsiteX15" fmla="*/ 336205 w 380002"/>
                <a:gd name="connsiteY15" fmla="*/ 380003 h 380003"/>
                <a:gd name="connsiteX16" fmla="*/ 340070 w 380002"/>
                <a:gd name="connsiteY16" fmla="*/ 376138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340070" y="376138"/>
                  </a:moveTo>
                  <a:lnTo>
                    <a:pt x="340070" y="340071"/>
                  </a:lnTo>
                  <a:lnTo>
                    <a:pt x="376138" y="340071"/>
                  </a:lnTo>
                  <a:cubicBezTo>
                    <a:pt x="376138" y="340071"/>
                    <a:pt x="380002" y="338783"/>
                    <a:pt x="380002" y="336206"/>
                  </a:cubicBezTo>
                  <a:cubicBezTo>
                    <a:pt x="380002" y="333630"/>
                    <a:pt x="378714" y="332341"/>
                    <a:pt x="376138" y="332341"/>
                  </a:cubicBezTo>
                  <a:lnTo>
                    <a:pt x="340070" y="332341"/>
                  </a:lnTo>
                  <a:lnTo>
                    <a:pt x="340070" y="3864"/>
                  </a:lnTo>
                  <a:cubicBezTo>
                    <a:pt x="340070" y="3864"/>
                    <a:pt x="338782" y="0"/>
                    <a:pt x="336205" y="0"/>
                  </a:cubicBezTo>
                  <a:cubicBezTo>
                    <a:pt x="333629" y="0"/>
                    <a:pt x="332341" y="1288"/>
                    <a:pt x="332341" y="3864"/>
                  </a:cubicBezTo>
                  <a:lnTo>
                    <a:pt x="332341" y="332341"/>
                  </a:lnTo>
                  <a:lnTo>
                    <a:pt x="3865" y="332341"/>
                  </a:lnTo>
                  <a:cubicBezTo>
                    <a:pt x="3865" y="332341"/>
                    <a:pt x="0" y="333630"/>
                    <a:pt x="0" y="336206"/>
                  </a:cubicBezTo>
                  <a:cubicBezTo>
                    <a:pt x="0" y="338783"/>
                    <a:pt x="1288" y="340071"/>
                    <a:pt x="3865" y="340071"/>
                  </a:cubicBezTo>
                  <a:lnTo>
                    <a:pt x="332341" y="340071"/>
                  </a:lnTo>
                  <a:lnTo>
                    <a:pt x="332341" y="376138"/>
                  </a:lnTo>
                  <a:cubicBezTo>
                    <a:pt x="332341" y="376138"/>
                    <a:pt x="333629" y="380003"/>
                    <a:pt x="336205" y="380003"/>
                  </a:cubicBezTo>
                  <a:cubicBezTo>
                    <a:pt x="338782" y="380003"/>
                    <a:pt x="340070" y="378715"/>
                    <a:pt x="340070" y="376138"/>
                  </a:cubicBezTo>
                  <a:close/>
                </a:path>
              </a:pathLst>
            </a:custGeom>
            <a:solidFill>
              <a:srgbClr val="644E40"/>
            </a:solidFill>
            <a:ln w="128588"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83834E13-86FF-7F5A-E8D9-8CFBDF0F7119}"/>
                </a:ext>
              </a:extLst>
            </p:cNvPr>
            <p:cNvSpPr/>
            <p:nvPr/>
          </p:nvSpPr>
          <p:spPr>
            <a:xfrm>
              <a:off x="7644347" y="5231116"/>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65107960-0BE7-EA30-6ECA-14EAD5F5C11E}"/>
                </a:ext>
              </a:extLst>
            </p:cNvPr>
            <p:cNvSpPr/>
            <p:nvPr/>
          </p:nvSpPr>
          <p:spPr>
            <a:xfrm>
              <a:off x="7639195" y="5201488"/>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91D35F29-8814-D06C-65E9-C98A0CE78734}"/>
                </a:ext>
              </a:extLst>
            </p:cNvPr>
            <p:cNvSpPr/>
            <p:nvPr/>
          </p:nvSpPr>
          <p:spPr>
            <a:xfrm>
              <a:off x="7644347" y="5644611"/>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13FD4BA-EB89-44A5-81D0-82D731906EB8}"/>
                </a:ext>
              </a:extLst>
            </p:cNvPr>
            <p:cNvSpPr/>
            <p:nvPr/>
          </p:nvSpPr>
          <p:spPr>
            <a:xfrm>
              <a:off x="7229565" y="5674238"/>
              <a:ext cx="378714" cy="7729"/>
            </a:xfrm>
            <a:custGeom>
              <a:avLst/>
              <a:gdLst>
                <a:gd name="connsiteX0" fmla="*/ 374850 w 378714"/>
                <a:gd name="connsiteY0" fmla="*/ 0 h 7729"/>
                <a:gd name="connsiteX1" fmla="*/ 3865 w 378714"/>
                <a:gd name="connsiteY1" fmla="*/ 0 h 7729"/>
                <a:gd name="connsiteX2" fmla="*/ 0 w 378714"/>
                <a:gd name="connsiteY2" fmla="*/ 3864 h 7729"/>
                <a:gd name="connsiteX3" fmla="*/ 3865 w 378714"/>
                <a:gd name="connsiteY3" fmla="*/ 7729 h 7729"/>
                <a:gd name="connsiteX4" fmla="*/ 374850 w 378714"/>
                <a:gd name="connsiteY4" fmla="*/ 7729 h 7729"/>
                <a:gd name="connsiteX5" fmla="*/ 378714 w 378714"/>
                <a:gd name="connsiteY5" fmla="*/ 3864 h 7729"/>
                <a:gd name="connsiteX6" fmla="*/ 374850 w 378714"/>
                <a:gd name="connsiteY6" fmla="*/ 0 h 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9">
                  <a:moveTo>
                    <a:pt x="374850" y="0"/>
                  </a:moveTo>
                  <a:lnTo>
                    <a:pt x="3865" y="0"/>
                  </a:lnTo>
                  <a:cubicBezTo>
                    <a:pt x="3865" y="0"/>
                    <a:pt x="0" y="1288"/>
                    <a:pt x="0" y="3864"/>
                  </a:cubicBezTo>
                  <a:cubicBezTo>
                    <a:pt x="0" y="6441"/>
                    <a:pt x="1288" y="7729"/>
                    <a:pt x="3865" y="7729"/>
                  </a:cubicBezTo>
                  <a:lnTo>
                    <a:pt x="374850" y="7729"/>
                  </a:lnTo>
                  <a:cubicBezTo>
                    <a:pt x="374850" y="7729"/>
                    <a:pt x="378714" y="6441"/>
                    <a:pt x="378714" y="3864"/>
                  </a:cubicBezTo>
                  <a:cubicBezTo>
                    <a:pt x="378714" y="1288"/>
                    <a:pt x="377426" y="0"/>
                    <a:pt x="374850" y="0"/>
                  </a:cubicBezTo>
                  <a:close/>
                </a:path>
              </a:pathLst>
            </a:custGeom>
            <a:solidFill>
              <a:srgbClr val="644E40"/>
            </a:solidFill>
            <a:ln w="128588"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B639C6C7-AEAC-7690-B365-864792D85877}"/>
                </a:ext>
              </a:extLst>
            </p:cNvPr>
            <p:cNvSpPr/>
            <p:nvPr/>
          </p:nvSpPr>
          <p:spPr>
            <a:xfrm>
              <a:off x="7203802" y="5670374"/>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FE51607A-EEB5-D406-06A2-FFDE421FC425}"/>
                </a:ext>
              </a:extLst>
            </p:cNvPr>
            <p:cNvSpPr/>
            <p:nvPr/>
          </p:nvSpPr>
          <p:spPr>
            <a:xfrm>
              <a:off x="7174175" y="5666509"/>
              <a:ext cx="23186" cy="23186"/>
            </a:xfrm>
            <a:custGeom>
              <a:avLst/>
              <a:gdLst>
                <a:gd name="connsiteX0" fmla="*/ 0 w 23186"/>
                <a:gd name="connsiteY0" fmla="*/ 11593 h 23186"/>
                <a:gd name="connsiteX1" fmla="*/ 11593 w 23186"/>
                <a:gd name="connsiteY1" fmla="*/ 23187 h 23186"/>
                <a:gd name="connsiteX2" fmla="*/ 23186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2" y="23187"/>
                    <a:pt x="11593" y="23187"/>
                  </a:cubicBezTo>
                  <a:cubicBezTo>
                    <a:pt x="18034" y="23187"/>
                    <a:pt x="23186" y="18034"/>
                    <a:pt x="23186" y="11593"/>
                  </a:cubicBezTo>
                  <a:cubicBezTo>
                    <a:pt x="23186" y="5153"/>
                    <a:pt x="18034" y="0"/>
                    <a:pt x="11593" y="0"/>
                  </a:cubicBezTo>
                  <a:cubicBezTo>
                    <a:pt x="5152"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50218BB1-C3DD-919A-1F7A-BC2604440278}"/>
                </a:ext>
              </a:extLst>
            </p:cNvPr>
            <p:cNvSpPr/>
            <p:nvPr/>
          </p:nvSpPr>
          <p:spPr>
            <a:xfrm>
              <a:off x="7618584" y="5670374"/>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5" y="0"/>
                    <a:pt x="0" y="3864"/>
                    <a:pt x="0" y="7729"/>
                  </a:cubicBezTo>
                  <a:cubicBezTo>
                    <a:pt x="0" y="11593"/>
                    <a:pt x="3865"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CF0114CD-7BA1-2608-2F4C-EF0B9F0A04DA}"/>
                </a:ext>
              </a:extLst>
            </p:cNvPr>
            <p:cNvSpPr/>
            <p:nvPr/>
          </p:nvSpPr>
          <p:spPr>
            <a:xfrm>
              <a:off x="7639195" y="5666509"/>
              <a:ext cx="23186" cy="23186"/>
            </a:xfrm>
            <a:custGeom>
              <a:avLst/>
              <a:gdLst>
                <a:gd name="connsiteX0" fmla="*/ 11593 w 23186"/>
                <a:gd name="connsiteY0" fmla="*/ 23187 h 23186"/>
                <a:gd name="connsiteX1" fmla="*/ 23187 w 23186"/>
                <a:gd name="connsiteY1" fmla="*/ 11593 h 23186"/>
                <a:gd name="connsiteX2" fmla="*/ 11593 w 23186"/>
                <a:gd name="connsiteY2" fmla="*/ 0 h 23186"/>
                <a:gd name="connsiteX3" fmla="*/ 11593 w 23186"/>
                <a:gd name="connsiteY3" fmla="*/ 0 h 23186"/>
                <a:gd name="connsiteX4" fmla="*/ 11593 w 23186"/>
                <a:gd name="connsiteY4" fmla="*/ 0 h 23186"/>
                <a:gd name="connsiteX5" fmla="*/ 0 w 23186"/>
                <a:gd name="connsiteY5" fmla="*/ 11593 h 23186"/>
                <a:gd name="connsiteX6" fmla="*/ 11593 w 23186"/>
                <a:gd name="connsiteY6" fmla="*/ 23187 h 23186"/>
                <a:gd name="connsiteX7" fmla="*/ 11593 w 23186"/>
                <a:gd name="connsiteY7" fmla="*/ 23187 h 23186"/>
                <a:gd name="connsiteX8" fmla="*/ 11593 w 23186"/>
                <a:gd name="connsiteY8" fmla="*/ 23187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11593" y="23187"/>
                  </a:moveTo>
                  <a:cubicBezTo>
                    <a:pt x="18034" y="23187"/>
                    <a:pt x="23187" y="18034"/>
                    <a:pt x="23187" y="11593"/>
                  </a:cubicBezTo>
                  <a:cubicBezTo>
                    <a:pt x="23187" y="5153"/>
                    <a:pt x="18034" y="0"/>
                    <a:pt x="11593" y="0"/>
                  </a:cubicBezTo>
                  <a:cubicBezTo>
                    <a:pt x="11593" y="0"/>
                    <a:pt x="11593" y="0"/>
                    <a:pt x="11593" y="0"/>
                  </a:cubicBezTo>
                  <a:lnTo>
                    <a:pt x="11593" y="0"/>
                  </a:lnTo>
                  <a:cubicBezTo>
                    <a:pt x="5153" y="0"/>
                    <a:pt x="0" y="5153"/>
                    <a:pt x="0" y="11593"/>
                  </a:cubicBezTo>
                  <a:cubicBezTo>
                    <a:pt x="0" y="18034"/>
                    <a:pt x="5153" y="23187"/>
                    <a:pt x="11593" y="23187"/>
                  </a:cubicBezTo>
                  <a:cubicBezTo>
                    <a:pt x="11593" y="23187"/>
                    <a:pt x="11593" y="23187"/>
                    <a:pt x="11593" y="23187"/>
                  </a:cubicBezTo>
                  <a:lnTo>
                    <a:pt x="11593" y="23187"/>
                  </a:lnTo>
                  <a:close/>
                </a:path>
              </a:pathLst>
            </a:custGeom>
            <a:solidFill>
              <a:srgbClr val="644E40"/>
            </a:solidFill>
            <a:ln w="128588"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F57331D6-A49F-01EA-DC22-99AB6FC0C18A}"/>
                </a:ext>
              </a:extLst>
            </p:cNvPr>
            <p:cNvSpPr/>
            <p:nvPr/>
          </p:nvSpPr>
          <p:spPr>
            <a:xfrm>
              <a:off x="7733229" y="5170573"/>
              <a:ext cx="7729" cy="378714"/>
            </a:xfrm>
            <a:custGeom>
              <a:avLst/>
              <a:gdLst>
                <a:gd name="connsiteX0" fmla="*/ 3865 w 7729"/>
                <a:gd name="connsiteY0" fmla="*/ 378715 h 378714"/>
                <a:gd name="connsiteX1" fmla="*/ 7729 w 7729"/>
                <a:gd name="connsiteY1" fmla="*/ 374851 h 378714"/>
                <a:gd name="connsiteX2" fmla="*/ 7729 w 7729"/>
                <a:gd name="connsiteY2" fmla="*/ 3864 h 378714"/>
                <a:gd name="connsiteX3" fmla="*/ 3865 w 7729"/>
                <a:gd name="connsiteY3" fmla="*/ 0 h 378714"/>
                <a:gd name="connsiteX4" fmla="*/ 0 w 7729"/>
                <a:gd name="connsiteY4" fmla="*/ 3864 h 378714"/>
                <a:gd name="connsiteX5" fmla="*/ 0 w 7729"/>
                <a:gd name="connsiteY5" fmla="*/ 374851 h 378714"/>
                <a:gd name="connsiteX6" fmla="*/ 3865 w 7729"/>
                <a:gd name="connsiteY6" fmla="*/ 378715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9" h="378714">
                  <a:moveTo>
                    <a:pt x="3865" y="378715"/>
                  </a:moveTo>
                  <a:cubicBezTo>
                    <a:pt x="3865" y="378715"/>
                    <a:pt x="7729" y="377427"/>
                    <a:pt x="7729" y="374851"/>
                  </a:cubicBezTo>
                  <a:lnTo>
                    <a:pt x="7729" y="3864"/>
                  </a:lnTo>
                  <a:cubicBezTo>
                    <a:pt x="7729" y="3864"/>
                    <a:pt x="6441" y="0"/>
                    <a:pt x="3865" y="0"/>
                  </a:cubicBezTo>
                  <a:cubicBezTo>
                    <a:pt x="1288" y="0"/>
                    <a:pt x="0" y="1288"/>
                    <a:pt x="0" y="3864"/>
                  </a:cubicBezTo>
                  <a:lnTo>
                    <a:pt x="0" y="374851"/>
                  </a:lnTo>
                  <a:cubicBezTo>
                    <a:pt x="0" y="374851"/>
                    <a:pt x="1288" y="378715"/>
                    <a:pt x="3865" y="378715"/>
                  </a:cubicBezTo>
                  <a:close/>
                </a:path>
              </a:pathLst>
            </a:custGeom>
            <a:solidFill>
              <a:srgbClr val="644E40"/>
            </a:solidFill>
            <a:ln w="128588"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74D75E43-5E47-101D-7210-18B798953CE6}"/>
                </a:ext>
              </a:extLst>
            </p:cNvPr>
            <p:cNvSpPr/>
            <p:nvPr/>
          </p:nvSpPr>
          <p:spPr>
            <a:xfrm>
              <a:off x="7730653" y="5144810"/>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91B83238-BE44-50E1-50B1-83F61655916E}"/>
                </a:ext>
              </a:extLst>
            </p:cNvPr>
            <p:cNvSpPr/>
            <p:nvPr/>
          </p:nvSpPr>
          <p:spPr>
            <a:xfrm>
              <a:off x="7725500" y="5115183"/>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BCA3EA42-4731-1FD5-580A-F68A42005B40}"/>
                </a:ext>
              </a:extLst>
            </p:cNvPr>
            <p:cNvSpPr/>
            <p:nvPr/>
          </p:nvSpPr>
          <p:spPr>
            <a:xfrm>
              <a:off x="7730653" y="5559593"/>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1717E49F-2289-D9E6-3C7D-AA99A7189B28}"/>
                </a:ext>
              </a:extLst>
            </p:cNvPr>
            <p:cNvSpPr/>
            <p:nvPr/>
          </p:nvSpPr>
          <p:spPr>
            <a:xfrm>
              <a:off x="7290108" y="5585356"/>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D9EED736-0697-0A63-FA38-1B993378E47F}"/>
                </a:ext>
              </a:extLst>
            </p:cNvPr>
            <p:cNvSpPr/>
            <p:nvPr/>
          </p:nvSpPr>
          <p:spPr>
            <a:xfrm>
              <a:off x="7260481" y="5581492"/>
              <a:ext cx="23186" cy="23186"/>
            </a:xfrm>
            <a:custGeom>
              <a:avLst/>
              <a:gdLst>
                <a:gd name="connsiteX0" fmla="*/ 0 w 23186"/>
                <a:gd name="connsiteY0" fmla="*/ 11593 h 23186"/>
                <a:gd name="connsiteX1" fmla="*/ 11593 w 23186"/>
                <a:gd name="connsiteY1" fmla="*/ 23187 h 23186"/>
                <a:gd name="connsiteX2" fmla="*/ 23186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2" y="23187"/>
                    <a:pt x="11593" y="23187"/>
                  </a:cubicBezTo>
                  <a:cubicBezTo>
                    <a:pt x="18034" y="23187"/>
                    <a:pt x="23186" y="18034"/>
                    <a:pt x="23186" y="11593"/>
                  </a:cubicBezTo>
                  <a:cubicBezTo>
                    <a:pt x="23186" y="5153"/>
                    <a:pt x="18034" y="0"/>
                    <a:pt x="11593" y="0"/>
                  </a:cubicBezTo>
                  <a:cubicBezTo>
                    <a:pt x="5152"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7CC66099-218F-381C-1D57-6DDB1EB52EBE}"/>
                </a:ext>
              </a:extLst>
            </p:cNvPr>
            <p:cNvSpPr/>
            <p:nvPr/>
          </p:nvSpPr>
          <p:spPr>
            <a:xfrm>
              <a:off x="7703602" y="5584068"/>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5"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5BC3E5A6-00FF-5D5E-652A-4B105ED79179}"/>
                </a:ext>
              </a:extLst>
            </p:cNvPr>
            <p:cNvSpPr/>
            <p:nvPr/>
          </p:nvSpPr>
          <p:spPr>
            <a:xfrm>
              <a:off x="7725500" y="5581492"/>
              <a:ext cx="23186" cy="23186"/>
            </a:xfrm>
            <a:custGeom>
              <a:avLst/>
              <a:gdLst>
                <a:gd name="connsiteX0" fmla="*/ 23187 w 23186"/>
                <a:gd name="connsiteY0" fmla="*/ 11593 h 23186"/>
                <a:gd name="connsiteX1" fmla="*/ 11593 w 23186"/>
                <a:gd name="connsiteY1" fmla="*/ 0 h 23186"/>
                <a:gd name="connsiteX2" fmla="*/ 11593 w 23186"/>
                <a:gd name="connsiteY2" fmla="*/ 0 h 23186"/>
                <a:gd name="connsiteX3" fmla="*/ 11593 w 23186"/>
                <a:gd name="connsiteY3" fmla="*/ 0 h 23186"/>
                <a:gd name="connsiteX4" fmla="*/ 0 w 23186"/>
                <a:gd name="connsiteY4" fmla="*/ 11593 h 23186"/>
                <a:gd name="connsiteX5" fmla="*/ 11593 w 23186"/>
                <a:gd name="connsiteY5" fmla="*/ 23187 h 23186"/>
                <a:gd name="connsiteX6" fmla="*/ 11593 w 23186"/>
                <a:gd name="connsiteY6" fmla="*/ 23187 h 23186"/>
                <a:gd name="connsiteX7" fmla="*/ 11593 w 23186"/>
                <a:gd name="connsiteY7" fmla="*/ 23187 h 23186"/>
                <a:gd name="connsiteX8" fmla="*/ 23187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23187" y="11593"/>
                  </a:moveTo>
                  <a:cubicBezTo>
                    <a:pt x="23187" y="5153"/>
                    <a:pt x="18034" y="0"/>
                    <a:pt x="11593" y="0"/>
                  </a:cubicBezTo>
                  <a:cubicBezTo>
                    <a:pt x="11593" y="0"/>
                    <a:pt x="11593" y="0"/>
                    <a:pt x="11593" y="0"/>
                  </a:cubicBezTo>
                  <a:lnTo>
                    <a:pt x="11593" y="0"/>
                  </a:lnTo>
                  <a:cubicBezTo>
                    <a:pt x="5153" y="0"/>
                    <a:pt x="0" y="5153"/>
                    <a:pt x="0" y="11593"/>
                  </a:cubicBezTo>
                  <a:cubicBezTo>
                    <a:pt x="0" y="18034"/>
                    <a:pt x="5153" y="23187"/>
                    <a:pt x="11593" y="23187"/>
                  </a:cubicBezTo>
                  <a:cubicBezTo>
                    <a:pt x="11593" y="23187"/>
                    <a:pt x="11593" y="23187"/>
                    <a:pt x="11593" y="23187"/>
                  </a:cubicBezTo>
                  <a:lnTo>
                    <a:pt x="11593" y="23187"/>
                  </a:ln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B571FBB5-21EA-3802-BC37-C3F74E110E64}"/>
                </a:ext>
              </a:extLst>
            </p:cNvPr>
            <p:cNvSpPr/>
            <p:nvPr/>
          </p:nvSpPr>
          <p:spPr>
            <a:xfrm>
              <a:off x="4507719" y="1183761"/>
              <a:ext cx="380002" cy="380003"/>
            </a:xfrm>
            <a:custGeom>
              <a:avLst/>
              <a:gdLst>
                <a:gd name="connsiteX0" fmla="*/ 43797 w 380002"/>
                <a:gd name="connsiteY0" fmla="*/ 380003 h 380003"/>
                <a:gd name="connsiteX1" fmla="*/ 47661 w 380002"/>
                <a:gd name="connsiteY1" fmla="*/ 376139 h 380003"/>
                <a:gd name="connsiteX2" fmla="*/ 47661 w 380002"/>
                <a:gd name="connsiteY2" fmla="*/ 47661 h 380003"/>
                <a:gd name="connsiteX3" fmla="*/ 376138 w 380002"/>
                <a:gd name="connsiteY3" fmla="*/ 47661 h 380003"/>
                <a:gd name="connsiteX4" fmla="*/ 380002 w 380002"/>
                <a:gd name="connsiteY4" fmla="*/ 43797 h 380003"/>
                <a:gd name="connsiteX5" fmla="*/ 376138 w 380002"/>
                <a:gd name="connsiteY5" fmla="*/ 39933 h 380003"/>
                <a:gd name="connsiteX6" fmla="*/ 47661 w 380002"/>
                <a:gd name="connsiteY6" fmla="*/ 39933 h 380003"/>
                <a:gd name="connsiteX7" fmla="*/ 47661 w 380002"/>
                <a:gd name="connsiteY7" fmla="*/ 3864 h 380003"/>
                <a:gd name="connsiteX8" fmla="*/ 43797 w 380002"/>
                <a:gd name="connsiteY8" fmla="*/ 0 h 380003"/>
                <a:gd name="connsiteX9" fmla="*/ 39932 w 380002"/>
                <a:gd name="connsiteY9" fmla="*/ 3864 h 380003"/>
                <a:gd name="connsiteX10" fmla="*/ 39932 w 380002"/>
                <a:gd name="connsiteY10" fmla="*/ 39933 h 380003"/>
                <a:gd name="connsiteX11" fmla="*/ 3864 w 380002"/>
                <a:gd name="connsiteY11" fmla="*/ 39933 h 380003"/>
                <a:gd name="connsiteX12" fmla="*/ 0 w 380002"/>
                <a:gd name="connsiteY12" fmla="*/ 43797 h 380003"/>
                <a:gd name="connsiteX13" fmla="*/ 3864 w 380002"/>
                <a:gd name="connsiteY13" fmla="*/ 47661 h 380003"/>
                <a:gd name="connsiteX14" fmla="*/ 39932 w 380002"/>
                <a:gd name="connsiteY14" fmla="*/ 47661 h 380003"/>
                <a:gd name="connsiteX15" fmla="*/ 39932 w 380002"/>
                <a:gd name="connsiteY15" fmla="*/ 376139 h 380003"/>
                <a:gd name="connsiteX16" fmla="*/ 43797 w 380002"/>
                <a:gd name="connsiteY16" fmla="*/ 380003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43797" y="380003"/>
                  </a:moveTo>
                  <a:cubicBezTo>
                    <a:pt x="43797" y="380003"/>
                    <a:pt x="47661" y="378715"/>
                    <a:pt x="47661" y="376139"/>
                  </a:cubicBezTo>
                  <a:lnTo>
                    <a:pt x="47661" y="47661"/>
                  </a:lnTo>
                  <a:lnTo>
                    <a:pt x="376138" y="47661"/>
                  </a:lnTo>
                  <a:cubicBezTo>
                    <a:pt x="376138" y="47661"/>
                    <a:pt x="380002" y="46373"/>
                    <a:pt x="380002" y="43797"/>
                  </a:cubicBezTo>
                  <a:cubicBezTo>
                    <a:pt x="380002" y="41221"/>
                    <a:pt x="378714" y="39933"/>
                    <a:pt x="376138" y="39933"/>
                  </a:cubicBezTo>
                  <a:lnTo>
                    <a:pt x="47661" y="39933"/>
                  </a:lnTo>
                  <a:lnTo>
                    <a:pt x="47661" y="3864"/>
                  </a:lnTo>
                  <a:cubicBezTo>
                    <a:pt x="47661" y="3864"/>
                    <a:pt x="46373" y="0"/>
                    <a:pt x="43797" y="0"/>
                  </a:cubicBezTo>
                  <a:cubicBezTo>
                    <a:pt x="41221" y="0"/>
                    <a:pt x="39932" y="1288"/>
                    <a:pt x="39932" y="3864"/>
                  </a:cubicBezTo>
                  <a:lnTo>
                    <a:pt x="39932" y="39933"/>
                  </a:lnTo>
                  <a:lnTo>
                    <a:pt x="3864" y="39933"/>
                  </a:lnTo>
                  <a:cubicBezTo>
                    <a:pt x="3864" y="39933"/>
                    <a:pt x="0" y="41221"/>
                    <a:pt x="0" y="43797"/>
                  </a:cubicBezTo>
                  <a:cubicBezTo>
                    <a:pt x="0" y="46373"/>
                    <a:pt x="1288" y="47661"/>
                    <a:pt x="3864" y="47661"/>
                  </a:cubicBezTo>
                  <a:lnTo>
                    <a:pt x="39932" y="47661"/>
                  </a:lnTo>
                  <a:lnTo>
                    <a:pt x="39932" y="376139"/>
                  </a:lnTo>
                  <a:cubicBezTo>
                    <a:pt x="39932" y="376139"/>
                    <a:pt x="41221" y="380003"/>
                    <a:pt x="43797" y="380003"/>
                  </a:cubicBezTo>
                  <a:close/>
                </a:path>
              </a:pathLst>
            </a:custGeom>
            <a:solidFill>
              <a:srgbClr val="644E40"/>
            </a:solidFill>
            <a:ln w="128588"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A7D902CE-BBEB-509E-5D2C-A4599EDB752A}"/>
                </a:ext>
              </a:extLst>
            </p:cNvPr>
            <p:cNvSpPr/>
            <p:nvPr/>
          </p:nvSpPr>
          <p:spPr>
            <a:xfrm>
              <a:off x="4542499" y="1574069"/>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F777A8D1-3CDC-AFB3-9CBD-B2802E3A4C59}"/>
                </a:ext>
              </a:extLst>
            </p:cNvPr>
            <p:cNvSpPr/>
            <p:nvPr/>
          </p:nvSpPr>
          <p:spPr>
            <a:xfrm>
              <a:off x="4539923" y="1595968"/>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25DC3FAE-6D6D-DDD9-01BF-0BB1BA2DFEF4}"/>
                </a:ext>
              </a:extLst>
            </p:cNvPr>
            <p:cNvSpPr/>
            <p:nvPr/>
          </p:nvSpPr>
          <p:spPr>
            <a:xfrm>
              <a:off x="4543787" y="1159286"/>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8D7FB768-088B-ABBC-DC8F-734A7724F3C2}"/>
                </a:ext>
              </a:extLst>
            </p:cNvPr>
            <p:cNvSpPr/>
            <p:nvPr/>
          </p:nvSpPr>
          <p:spPr>
            <a:xfrm>
              <a:off x="4594025" y="1137387"/>
              <a:ext cx="378714" cy="7728"/>
            </a:xfrm>
            <a:custGeom>
              <a:avLst/>
              <a:gdLst>
                <a:gd name="connsiteX0" fmla="*/ 3864 w 378714"/>
                <a:gd name="connsiteY0" fmla="*/ 7729 h 7728"/>
                <a:gd name="connsiteX1" fmla="*/ 374850 w 378714"/>
                <a:gd name="connsiteY1" fmla="*/ 7729 h 7728"/>
                <a:gd name="connsiteX2" fmla="*/ 378714 w 378714"/>
                <a:gd name="connsiteY2" fmla="*/ 3864 h 7728"/>
                <a:gd name="connsiteX3" fmla="*/ 374850 w 378714"/>
                <a:gd name="connsiteY3" fmla="*/ 0 h 7728"/>
                <a:gd name="connsiteX4" fmla="*/ 3864 w 378714"/>
                <a:gd name="connsiteY4" fmla="*/ 0 h 7728"/>
                <a:gd name="connsiteX5" fmla="*/ 0 w 378714"/>
                <a:gd name="connsiteY5" fmla="*/ 3864 h 7728"/>
                <a:gd name="connsiteX6" fmla="*/ 3864 w 378714"/>
                <a:gd name="connsiteY6" fmla="*/ 7729 h 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8">
                  <a:moveTo>
                    <a:pt x="3864" y="7729"/>
                  </a:moveTo>
                  <a:lnTo>
                    <a:pt x="374850" y="7729"/>
                  </a:lnTo>
                  <a:cubicBezTo>
                    <a:pt x="374850" y="7729"/>
                    <a:pt x="378714" y="6441"/>
                    <a:pt x="378714" y="3864"/>
                  </a:cubicBezTo>
                  <a:cubicBezTo>
                    <a:pt x="378714" y="1288"/>
                    <a:pt x="377426" y="0"/>
                    <a:pt x="374850" y="0"/>
                  </a:cubicBezTo>
                  <a:lnTo>
                    <a:pt x="3864" y="0"/>
                  </a:lnTo>
                  <a:cubicBezTo>
                    <a:pt x="3864" y="0"/>
                    <a:pt x="0" y="1288"/>
                    <a:pt x="0" y="3864"/>
                  </a:cubicBezTo>
                  <a:cubicBezTo>
                    <a:pt x="0" y="6441"/>
                    <a:pt x="1288" y="7729"/>
                    <a:pt x="3864" y="7729"/>
                  </a:cubicBezTo>
                  <a:close/>
                </a:path>
              </a:pathLst>
            </a:custGeom>
            <a:solidFill>
              <a:srgbClr val="644E40"/>
            </a:solidFill>
            <a:ln w="128588"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AFF5CCF1-97C7-F0F5-2B91-1BFB1F5565A4}"/>
                </a:ext>
              </a:extLst>
            </p:cNvPr>
            <p:cNvSpPr/>
            <p:nvPr/>
          </p:nvSpPr>
          <p:spPr>
            <a:xfrm>
              <a:off x="4983044" y="1134811"/>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87D7733F-5C3A-D962-8A39-EB8B22920154}"/>
                </a:ext>
              </a:extLst>
            </p:cNvPr>
            <p:cNvSpPr/>
            <p:nvPr/>
          </p:nvSpPr>
          <p:spPr>
            <a:xfrm>
              <a:off x="5004943" y="1130947"/>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7FF88798-7AB7-8FBA-279A-A6B24A169114}"/>
                </a:ext>
              </a:extLst>
            </p:cNvPr>
            <p:cNvSpPr/>
            <p:nvPr/>
          </p:nvSpPr>
          <p:spPr>
            <a:xfrm>
              <a:off x="4568262" y="1134811"/>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8D3F956E-F6E9-0A7A-0D19-E5484E7512CB}"/>
                </a:ext>
              </a:extLst>
            </p:cNvPr>
            <p:cNvSpPr/>
            <p:nvPr/>
          </p:nvSpPr>
          <p:spPr>
            <a:xfrm>
              <a:off x="4538635" y="1130947"/>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cubicBezTo>
                    <a:pt x="11593" y="23187"/>
                    <a:pt x="11593" y="23187"/>
                    <a:pt x="11593" y="23187"/>
                  </a:cubicBezTo>
                  <a:lnTo>
                    <a:pt x="11593" y="23187"/>
                  </a:lnTo>
                  <a:cubicBezTo>
                    <a:pt x="18034" y="23187"/>
                    <a:pt x="23187" y="18034"/>
                    <a:pt x="23187" y="11593"/>
                  </a:cubicBezTo>
                  <a:cubicBezTo>
                    <a:pt x="23187" y="5153"/>
                    <a:pt x="18034" y="0"/>
                    <a:pt x="11593" y="0"/>
                  </a:cubicBezTo>
                  <a:cubicBezTo>
                    <a:pt x="11593" y="0"/>
                    <a:pt x="11593" y="0"/>
                    <a:pt x="11593" y="0"/>
                  </a:cubicBezTo>
                  <a:lnTo>
                    <a:pt x="11593" y="0"/>
                  </a:ln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F977AE1D-989C-E72D-4B81-660CA33C2964}"/>
                </a:ext>
              </a:extLst>
            </p:cNvPr>
            <p:cNvSpPr/>
            <p:nvPr/>
          </p:nvSpPr>
          <p:spPr>
            <a:xfrm>
              <a:off x="4461346" y="1271355"/>
              <a:ext cx="7728" cy="378714"/>
            </a:xfrm>
            <a:custGeom>
              <a:avLst/>
              <a:gdLst>
                <a:gd name="connsiteX0" fmla="*/ 0 w 7728"/>
                <a:gd name="connsiteY0" fmla="*/ 374851 h 378714"/>
                <a:gd name="connsiteX1" fmla="*/ 3864 w 7728"/>
                <a:gd name="connsiteY1" fmla="*/ 378715 h 378714"/>
                <a:gd name="connsiteX2" fmla="*/ 7729 w 7728"/>
                <a:gd name="connsiteY2" fmla="*/ 374851 h 378714"/>
                <a:gd name="connsiteX3" fmla="*/ 7729 w 7728"/>
                <a:gd name="connsiteY3" fmla="*/ 3864 h 378714"/>
                <a:gd name="connsiteX4" fmla="*/ 3864 w 7728"/>
                <a:gd name="connsiteY4" fmla="*/ 0 h 378714"/>
                <a:gd name="connsiteX5" fmla="*/ 0 w 7728"/>
                <a:gd name="connsiteY5" fmla="*/ 3864 h 378714"/>
                <a:gd name="connsiteX6" fmla="*/ 0 w 7728"/>
                <a:gd name="connsiteY6" fmla="*/ 374851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8" h="378714">
                  <a:moveTo>
                    <a:pt x="0" y="374851"/>
                  </a:moveTo>
                  <a:cubicBezTo>
                    <a:pt x="0" y="374851"/>
                    <a:pt x="1288" y="378715"/>
                    <a:pt x="3864" y="378715"/>
                  </a:cubicBezTo>
                  <a:cubicBezTo>
                    <a:pt x="6441" y="378715"/>
                    <a:pt x="7729" y="377427"/>
                    <a:pt x="7729" y="374851"/>
                  </a:cubicBezTo>
                  <a:lnTo>
                    <a:pt x="7729" y="3864"/>
                  </a:lnTo>
                  <a:cubicBezTo>
                    <a:pt x="7729" y="3864"/>
                    <a:pt x="6441" y="0"/>
                    <a:pt x="3864" y="0"/>
                  </a:cubicBezTo>
                  <a:cubicBezTo>
                    <a:pt x="1288" y="0"/>
                    <a:pt x="0" y="1288"/>
                    <a:pt x="0" y="3864"/>
                  </a:cubicBezTo>
                  <a:lnTo>
                    <a:pt x="0" y="374851"/>
                  </a:lnTo>
                  <a:close/>
                </a:path>
              </a:pathLst>
            </a:custGeom>
            <a:solidFill>
              <a:srgbClr val="644E40"/>
            </a:solidFill>
            <a:ln w="128588"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25822EBB-F21B-5959-751B-F6DF339E19CF}"/>
                </a:ext>
              </a:extLst>
            </p:cNvPr>
            <p:cNvSpPr/>
            <p:nvPr/>
          </p:nvSpPr>
          <p:spPr>
            <a:xfrm>
              <a:off x="4457482" y="1659087"/>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0170418C-D3DC-D620-9D1C-391E3943B545}"/>
                </a:ext>
              </a:extLst>
            </p:cNvPr>
            <p:cNvSpPr/>
            <p:nvPr/>
          </p:nvSpPr>
          <p:spPr>
            <a:xfrm>
              <a:off x="4453617" y="1682273"/>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06FB28AA-98A5-1346-6D7A-378B07B24E74}"/>
                </a:ext>
              </a:extLst>
            </p:cNvPr>
            <p:cNvSpPr/>
            <p:nvPr/>
          </p:nvSpPr>
          <p:spPr>
            <a:xfrm>
              <a:off x="4456194" y="1245592"/>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9749B641-68B1-47EA-0AAD-F2D09360B86A}"/>
                </a:ext>
              </a:extLst>
            </p:cNvPr>
            <p:cNvSpPr/>
            <p:nvPr/>
          </p:nvSpPr>
          <p:spPr>
            <a:xfrm>
              <a:off x="4896739" y="1219829"/>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B164F798-1751-E308-446D-AC002830C605}"/>
                </a:ext>
              </a:extLst>
            </p:cNvPr>
            <p:cNvSpPr/>
            <p:nvPr/>
          </p:nvSpPr>
          <p:spPr>
            <a:xfrm>
              <a:off x="4918637" y="1215964"/>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455EF348-92BA-42FC-0CB8-0D68BA0AB8C0}"/>
                </a:ext>
              </a:extLst>
            </p:cNvPr>
            <p:cNvSpPr/>
            <p:nvPr/>
          </p:nvSpPr>
          <p:spPr>
            <a:xfrm>
              <a:off x="4481957" y="1221117"/>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E64932C0-00F5-3BC7-72EF-F495251DDC1D}"/>
                </a:ext>
              </a:extLst>
            </p:cNvPr>
            <p:cNvSpPr/>
            <p:nvPr/>
          </p:nvSpPr>
          <p:spPr>
            <a:xfrm>
              <a:off x="4452329" y="1215964"/>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lnTo>
                    <a:pt x="11593" y="23187"/>
                  </a:lnTo>
                  <a:cubicBezTo>
                    <a:pt x="11593" y="23187"/>
                    <a:pt x="11593" y="23187"/>
                    <a:pt x="11593" y="23187"/>
                  </a:cubicBezTo>
                  <a:cubicBezTo>
                    <a:pt x="18034" y="23187"/>
                    <a:pt x="23187" y="18034"/>
                    <a:pt x="23187" y="11593"/>
                  </a:cubicBezTo>
                  <a:cubicBezTo>
                    <a:pt x="23187" y="5153"/>
                    <a:pt x="18034" y="0"/>
                    <a:pt x="11593" y="0"/>
                  </a:cubicBezTo>
                  <a:cubicBezTo>
                    <a:pt x="11593" y="0"/>
                    <a:pt x="11593" y="0"/>
                    <a:pt x="11593" y="0"/>
                  </a:cubicBezTo>
                  <a:lnTo>
                    <a:pt x="11593" y="0"/>
                  </a:ln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grpSp>
      <p:sp>
        <p:nvSpPr>
          <p:cNvPr id="292" name="TextBox 291">
            <a:extLst>
              <a:ext uri="{FF2B5EF4-FFF2-40B4-BE49-F238E27FC236}">
                <a16:creationId xmlns:a16="http://schemas.microsoft.com/office/drawing/2014/main" id="{455D2889-1CB9-97BC-EB91-ED9489753848}"/>
              </a:ext>
            </a:extLst>
          </p:cNvPr>
          <p:cNvSpPr txBox="1"/>
          <p:nvPr/>
        </p:nvSpPr>
        <p:spPr>
          <a:xfrm>
            <a:off x="6165275" y="3047543"/>
            <a:ext cx="5150425" cy="1384995"/>
          </a:xfrm>
          <a:prstGeom prst="rect">
            <a:avLst/>
          </a:prstGeom>
          <a:noFill/>
        </p:spPr>
        <p:txBody>
          <a:bodyPr wrap="square" rtlCol="0">
            <a:spAutoFit/>
          </a:bodyPr>
          <a:lstStyle/>
          <a:p>
            <a:pPr algn="ct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elit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sed do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eiusmod</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tempor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incididunt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labore et dolore magna aliqua. Ut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enim</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ad minim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veniam</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quis</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nostrud</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exercitation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ullamco</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laboris</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nisi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aliquip</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ex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ea</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commodo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consequat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Duis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aute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irure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dolor in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reprehenderit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in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voluptate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velit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esse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cillum</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dolore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eu</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fugiat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nulla</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quis</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nostrud</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pariatur</a:t>
            </a:r>
            <a:endPar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endParaRPr>
          </a:p>
        </p:txBody>
      </p:sp>
      <p:sp>
        <p:nvSpPr>
          <p:cNvPr id="293" name="TextBox 292">
            <a:extLst>
              <a:ext uri="{FF2B5EF4-FFF2-40B4-BE49-F238E27FC236}">
                <a16:creationId xmlns:a16="http://schemas.microsoft.com/office/drawing/2014/main" id="{788C065A-DD03-F27E-D0CC-FDD6011E02A8}"/>
              </a:ext>
            </a:extLst>
          </p:cNvPr>
          <p:cNvSpPr txBox="1"/>
          <p:nvPr/>
        </p:nvSpPr>
        <p:spPr>
          <a:xfrm>
            <a:off x="6165274" y="2389951"/>
            <a:ext cx="4292127" cy="646331"/>
          </a:xfrm>
          <a:prstGeom prst="rect">
            <a:avLst/>
          </a:prstGeom>
          <a:noFill/>
        </p:spPr>
        <p:txBody>
          <a:bodyPr wrap="square" rtlCol="0">
            <a:spAutoFit/>
          </a:bodyPr>
          <a:lstStyle/>
          <a:p>
            <a:r>
              <a:rPr lang="en-US" sz="3600" b="1" dirty="0">
                <a:solidFill>
                  <a:srgbClr val="907044"/>
                </a:solidFill>
                <a:latin typeface="Montez" panose="02000503000000020004" pitchFamily="2" charset="0"/>
                <a:ea typeface="Roboto" panose="02000000000000000000" pitchFamily="2" charset="0"/>
                <a:cs typeface="Roboto" panose="02000000000000000000" pitchFamily="2" charset="0"/>
              </a:rPr>
              <a:t>History Presentation</a:t>
            </a:r>
            <a:endParaRPr lang="en-IN" sz="3600" b="1" dirty="0">
              <a:solidFill>
                <a:srgbClr val="907044"/>
              </a:solidFill>
              <a:latin typeface="Montez" panose="02000503000000020004" pitchFamily="2" charset="0"/>
              <a:ea typeface="Roboto" panose="02000000000000000000" pitchFamily="2" charset="0"/>
              <a:cs typeface="Roboto" panose="02000000000000000000" pitchFamily="2" charset="0"/>
            </a:endParaRPr>
          </a:p>
        </p:txBody>
      </p:sp>
      <p:pic>
        <p:nvPicPr>
          <p:cNvPr id="4" name="Picture Placeholder 3" descr="A picture containing text, shelf, indoor, case&#10;&#10;Description automatically generated">
            <a:extLst>
              <a:ext uri="{FF2B5EF4-FFF2-40B4-BE49-F238E27FC236}">
                <a16:creationId xmlns:a16="http://schemas.microsoft.com/office/drawing/2014/main" id="{87B2977C-4E21-F427-6EEA-9D7602E29B1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952" r="28952"/>
          <a:stretch>
            <a:fillRect/>
          </a:stretch>
        </p:blipFill>
        <p:spPr/>
      </p:pic>
      <p:sp>
        <p:nvSpPr>
          <p:cNvPr id="290" name="Freeform: Shape 289">
            <a:extLst>
              <a:ext uri="{FF2B5EF4-FFF2-40B4-BE49-F238E27FC236}">
                <a16:creationId xmlns:a16="http://schemas.microsoft.com/office/drawing/2014/main" id="{B00DF37D-489E-44FB-8C43-AE9DC828F175}"/>
              </a:ext>
            </a:extLst>
          </p:cNvPr>
          <p:cNvSpPr/>
          <p:nvPr/>
        </p:nvSpPr>
        <p:spPr>
          <a:xfrm>
            <a:off x="-12761711" y="2704244"/>
            <a:ext cx="11897891" cy="3870492"/>
          </a:xfrm>
          <a:custGeom>
            <a:avLst/>
            <a:gdLst>
              <a:gd name="connsiteX0" fmla="*/ 138444 w 9460928"/>
              <a:gd name="connsiteY0" fmla="*/ 0 h 3469365"/>
              <a:gd name="connsiteX1" fmla="*/ 2464301 w 9460928"/>
              <a:gd name="connsiteY1" fmla="*/ 0 h 3469365"/>
              <a:gd name="connsiteX2" fmla="*/ 2655687 w 9460928"/>
              <a:gd name="connsiteY2" fmla="*/ 138444 h 3469365"/>
              <a:gd name="connsiteX3" fmla="*/ 2837588 w 9460928"/>
              <a:gd name="connsiteY3" fmla="*/ 0 h 3469365"/>
              <a:gd name="connsiteX4" fmla="*/ 4670771 w 9460928"/>
              <a:gd name="connsiteY4" fmla="*/ 0 h 3469365"/>
              <a:gd name="connsiteX5" fmla="*/ 4790156 w 9460928"/>
              <a:gd name="connsiteY5" fmla="*/ 0 h 3469365"/>
              <a:gd name="connsiteX6" fmla="*/ 6996627 w 9460928"/>
              <a:gd name="connsiteY6" fmla="*/ 0 h 3469365"/>
              <a:gd name="connsiteX7" fmla="*/ 7188013 w 9460928"/>
              <a:gd name="connsiteY7" fmla="*/ 138444 h 3469365"/>
              <a:gd name="connsiteX8" fmla="*/ 7369914 w 9460928"/>
              <a:gd name="connsiteY8" fmla="*/ 0 h 3469365"/>
              <a:gd name="connsiteX9" fmla="*/ 9322482 w 9460928"/>
              <a:gd name="connsiteY9" fmla="*/ 0 h 3469365"/>
              <a:gd name="connsiteX10" fmla="*/ 9460928 w 9460928"/>
              <a:gd name="connsiteY10" fmla="*/ 1767715 h 3469365"/>
              <a:gd name="connsiteX11" fmla="*/ 9322482 w 9460928"/>
              <a:gd name="connsiteY11" fmla="*/ 3469365 h 3469365"/>
              <a:gd name="connsiteX12" fmla="*/ 6615697 w 9460928"/>
              <a:gd name="connsiteY12" fmla="*/ 3469365 h 3469365"/>
              <a:gd name="connsiteX13" fmla="*/ 6421874 w 9460928"/>
              <a:gd name="connsiteY13" fmla="*/ 3330921 h 3469365"/>
              <a:gd name="connsiteX14" fmla="*/ 6246506 w 9460928"/>
              <a:gd name="connsiteY14" fmla="*/ 3469365 h 3469365"/>
              <a:gd name="connsiteX15" fmla="*/ 4790156 w 9460928"/>
              <a:gd name="connsiteY15" fmla="*/ 3469365 h 3469365"/>
              <a:gd name="connsiteX16" fmla="*/ 4670771 w 9460928"/>
              <a:gd name="connsiteY16" fmla="*/ 3469365 h 3469365"/>
              <a:gd name="connsiteX17" fmla="*/ 2083371 w 9460928"/>
              <a:gd name="connsiteY17" fmla="*/ 3469365 h 3469365"/>
              <a:gd name="connsiteX18" fmla="*/ 1889548 w 9460928"/>
              <a:gd name="connsiteY18" fmla="*/ 3330921 h 3469365"/>
              <a:gd name="connsiteX19" fmla="*/ 1714179 w 9460928"/>
              <a:gd name="connsiteY19" fmla="*/ 3469365 h 3469365"/>
              <a:gd name="connsiteX20" fmla="*/ 138444 w 9460928"/>
              <a:gd name="connsiteY20" fmla="*/ 3469365 h 3469365"/>
              <a:gd name="connsiteX21" fmla="*/ 0 w 9460928"/>
              <a:gd name="connsiteY21" fmla="*/ 1797814 h 346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60928" h="3469365">
                <a:moveTo>
                  <a:pt x="138444" y="0"/>
                </a:moveTo>
                <a:lnTo>
                  <a:pt x="2464301" y="0"/>
                </a:lnTo>
                <a:lnTo>
                  <a:pt x="2655687" y="138444"/>
                </a:lnTo>
                <a:lnTo>
                  <a:pt x="2837588" y="0"/>
                </a:lnTo>
                <a:lnTo>
                  <a:pt x="4670771" y="0"/>
                </a:lnTo>
                <a:lnTo>
                  <a:pt x="4790156" y="0"/>
                </a:lnTo>
                <a:lnTo>
                  <a:pt x="6996627" y="0"/>
                </a:lnTo>
                <a:lnTo>
                  <a:pt x="7188013" y="138444"/>
                </a:lnTo>
                <a:lnTo>
                  <a:pt x="7369914" y="0"/>
                </a:lnTo>
                <a:lnTo>
                  <a:pt x="9322482" y="0"/>
                </a:lnTo>
                <a:lnTo>
                  <a:pt x="9460928" y="1767715"/>
                </a:lnTo>
                <a:lnTo>
                  <a:pt x="9322482" y="3469365"/>
                </a:lnTo>
                <a:lnTo>
                  <a:pt x="6615697" y="3469365"/>
                </a:lnTo>
                <a:lnTo>
                  <a:pt x="6421874" y="3330921"/>
                </a:lnTo>
                <a:lnTo>
                  <a:pt x="6246506" y="3469365"/>
                </a:lnTo>
                <a:lnTo>
                  <a:pt x="4790156" y="3469365"/>
                </a:lnTo>
                <a:lnTo>
                  <a:pt x="4670771" y="3469365"/>
                </a:lnTo>
                <a:lnTo>
                  <a:pt x="2083371" y="3469365"/>
                </a:lnTo>
                <a:lnTo>
                  <a:pt x="1889548" y="3330921"/>
                </a:lnTo>
                <a:lnTo>
                  <a:pt x="1714179" y="3469365"/>
                </a:lnTo>
                <a:lnTo>
                  <a:pt x="138444" y="3469365"/>
                </a:lnTo>
                <a:lnTo>
                  <a:pt x="0" y="1797814"/>
                </a:lnTo>
                <a:close/>
              </a:path>
            </a:pathLst>
          </a:custGeom>
          <a:blipFill>
            <a:blip r:embed="rId4"/>
            <a:stretch>
              <a:fillRect/>
            </a:stretch>
          </a:blipFill>
          <a:ln w="9852" cap="flat">
            <a:noFill/>
            <a:prstDash val="solid"/>
            <a:miter/>
          </a:ln>
        </p:spPr>
        <p:txBody>
          <a:bodyPr rtlCol="0" anchor="ctr"/>
          <a:lstStyle/>
          <a:p>
            <a:endParaRPr lang="en-IN" dirty="0"/>
          </a:p>
        </p:txBody>
      </p:sp>
      <p:sp>
        <p:nvSpPr>
          <p:cNvPr id="309" name="Freeform: Shape 308">
            <a:extLst>
              <a:ext uri="{FF2B5EF4-FFF2-40B4-BE49-F238E27FC236}">
                <a16:creationId xmlns:a16="http://schemas.microsoft.com/office/drawing/2014/main" id="{5A7CABF2-BEFC-4A53-91B8-1BB9F45A00D8}"/>
              </a:ext>
            </a:extLst>
          </p:cNvPr>
          <p:cNvSpPr/>
          <p:nvPr/>
        </p:nvSpPr>
        <p:spPr>
          <a:xfrm rot="18282089">
            <a:off x="-10824725" y="1380753"/>
            <a:ext cx="8096198" cy="6922195"/>
          </a:xfrm>
          <a:custGeom>
            <a:avLst/>
            <a:gdLst>
              <a:gd name="connsiteX0" fmla="*/ 2597028 w 2600366"/>
              <a:gd name="connsiteY0" fmla="*/ 2223295 h 2223295"/>
              <a:gd name="connsiteX1" fmla="*/ 2593652 w 2600366"/>
              <a:gd name="connsiteY1" fmla="*/ 2220723 h 2223295"/>
              <a:gd name="connsiteX2" fmla="*/ 2586256 w 2600366"/>
              <a:gd name="connsiteY2" fmla="*/ 2194196 h 2223295"/>
              <a:gd name="connsiteX3" fmla="*/ 2588668 w 2600366"/>
              <a:gd name="connsiteY3" fmla="*/ 2190016 h 2223295"/>
              <a:gd name="connsiteX4" fmla="*/ 2592848 w 2600366"/>
              <a:gd name="connsiteY4" fmla="*/ 2192427 h 2223295"/>
              <a:gd name="connsiteX5" fmla="*/ 2600243 w 2600366"/>
              <a:gd name="connsiteY5" fmla="*/ 2218954 h 2223295"/>
              <a:gd name="connsiteX6" fmla="*/ 2597832 w 2600366"/>
              <a:gd name="connsiteY6" fmla="*/ 2223295 h 2223295"/>
              <a:gd name="connsiteX7" fmla="*/ 2596867 w 2600366"/>
              <a:gd name="connsiteY7" fmla="*/ 2223295 h 2223295"/>
              <a:gd name="connsiteX8" fmla="*/ 2582559 w 2600366"/>
              <a:gd name="connsiteY8" fmla="*/ 2170080 h 2223295"/>
              <a:gd name="connsiteX9" fmla="*/ 2579182 w 2600366"/>
              <a:gd name="connsiteY9" fmla="*/ 2167669 h 2223295"/>
              <a:gd name="connsiteX10" fmla="*/ 2569858 w 2600366"/>
              <a:gd name="connsiteY10" fmla="*/ 2142106 h 2223295"/>
              <a:gd name="connsiteX11" fmla="*/ 2571626 w 2600366"/>
              <a:gd name="connsiteY11" fmla="*/ 2137605 h 2223295"/>
              <a:gd name="connsiteX12" fmla="*/ 2576128 w 2600366"/>
              <a:gd name="connsiteY12" fmla="*/ 2139373 h 2223295"/>
              <a:gd name="connsiteX13" fmla="*/ 2585613 w 2600366"/>
              <a:gd name="connsiteY13" fmla="*/ 2165579 h 2223295"/>
              <a:gd name="connsiteX14" fmla="*/ 2583363 w 2600366"/>
              <a:gd name="connsiteY14" fmla="*/ 2169919 h 2223295"/>
              <a:gd name="connsiteX15" fmla="*/ 2582398 w 2600366"/>
              <a:gd name="connsiteY15" fmla="*/ 2169919 h 2223295"/>
              <a:gd name="connsiteX16" fmla="*/ 2560694 w 2600366"/>
              <a:gd name="connsiteY16" fmla="*/ 2119598 h 2223295"/>
              <a:gd name="connsiteX17" fmla="*/ 2557639 w 2600366"/>
              <a:gd name="connsiteY17" fmla="*/ 2117830 h 2223295"/>
              <a:gd name="connsiteX18" fmla="*/ 2542527 w 2600366"/>
              <a:gd name="connsiteY18" fmla="*/ 2095483 h 2223295"/>
              <a:gd name="connsiteX19" fmla="*/ 2543170 w 2600366"/>
              <a:gd name="connsiteY19" fmla="*/ 2090660 h 2223295"/>
              <a:gd name="connsiteX20" fmla="*/ 2547993 w 2600366"/>
              <a:gd name="connsiteY20" fmla="*/ 2091303 h 2223295"/>
              <a:gd name="connsiteX21" fmla="*/ 2563588 w 2600366"/>
              <a:gd name="connsiteY21" fmla="*/ 2114454 h 2223295"/>
              <a:gd name="connsiteX22" fmla="*/ 2562301 w 2600366"/>
              <a:gd name="connsiteY22" fmla="*/ 2119116 h 2223295"/>
              <a:gd name="connsiteX23" fmla="*/ 2560533 w 2600366"/>
              <a:gd name="connsiteY23" fmla="*/ 2119598 h 2223295"/>
              <a:gd name="connsiteX24" fmla="*/ 2527093 w 2600366"/>
              <a:gd name="connsiteY24" fmla="*/ 2076190 h 2223295"/>
              <a:gd name="connsiteX25" fmla="*/ 2524681 w 2600366"/>
              <a:gd name="connsiteY25" fmla="*/ 2075226 h 2223295"/>
              <a:gd name="connsiteX26" fmla="*/ 2504263 w 2600366"/>
              <a:gd name="connsiteY26" fmla="*/ 2057380 h 2223295"/>
              <a:gd name="connsiteX27" fmla="*/ 2503620 w 2600366"/>
              <a:gd name="connsiteY27" fmla="*/ 2052557 h 2223295"/>
              <a:gd name="connsiteX28" fmla="*/ 2508443 w 2600366"/>
              <a:gd name="connsiteY28" fmla="*/ 2051914 h 2223295"/>
              <a:gd name="connsiteX29" fmla="*/ 2529504 w 2600366"/>
              <a:gd name="connsiteY29" fmla="*/ 2070242 h 2223295"/>
              <a:gd name="connsiteX30" fmla="*/ 2529504 w 2600366"/>
              <a:gd name="connsiteY30" fmla="*/ 2075065 h 2223295"/>
              <a:gd name="connsiteX31" fmla="*/ 2527093 w 2600366"/>
              <a:gd name="connsiteY31" fmla="*/ 2076029 h 2223295"/>
              <a:gd name="connsiteX32" fmla="*/ 2483524 w 2600366"/>
              <a:gd name="connsiteY32" fmla="*/ 2042589 h 2223295"/>
              <a:gd name="connsiteX33" fmla="*/ 2481756 w 2600366"/>
              <a:gd name="connsiteY33" fmla="*/ 2042107 h 2223295"/>
              <a:gd name="connsiteX34" fmla="*/ 2457801 w 2600366"/>
              <a:gd name="connsiteY34" fmla="*/ 2029406 h 2223295"/>
              <a:gd name="connsiteX35" fmla="*/ 2456193 w 2600366"/>
              <a:gd name="connsiteY35" fmla="*/ 2024744 h 2223295"/>
              <a:gd name="connsiteX36" fmla="*/ 2460855 w 2600366"/>
              <a:gd name="connsiteY36" fmla="*/ 2023136 h 2223295"/>
              <a:gd name="connsiteX37" fmla="*/ 2485453 w 2600366"/>
              <a:gd name="connsiteY37" fmla="*/ 2036158 h 2223295"/>
              <a:gd name="connsiteX38" fmla="*/ 2486579 w 2600366"/>
              <a:gd name="connsiteY38" fmla="*/ 2040821 h 2223295"/>
              <a:gd name="connsiteX39" fmla="*/ 2483685 w 2600366"/>
              <a:gd name="connsiteY39" fmla="*/ 2042428 h 2223295"/>
              <a:gd name="connsiteX40" fmla="*/ 2433685 w 2600366"/>
              <a:gd name="connsiteY40" fmla="*/ 2019278 h 2223295"/>
              <a:gd name="connsiteX41" fmla="*/ 2432560 w 2600366"/>
              <a:gd name="connsiteY41" fmla="*/ 2019117 h 2223295"/>
              <a:gd name="connsiteX42" fmla="*/ 2406515 w 2600366"/>
              <a:gd name="connsiteY42" fmla="*/ 2010917 h 2223295"/>
              <a:gd name="connsiteX43" fmla="*/ 2404103 w 2600366"/>
              <a:gd name="connsiteY43" fmla="*/ 2006737 h 2223295"/>
              <a:gd name="connsiteX44" fmla="*/ 2408284 w 2600366"/>
              <a:gd name="connsiteY44" fmla="*/ 2004326 h 2223295"/>
              <a:gd name="connsiteX45" fmla="*/ 2434811 w 2600366"/>
              <a:gd name="connsiteY45" fmla="*/ 2012686 h 2223295"/>
              <a:gd name="connsiteX46" fmla="*/ 2436901 w 2600366"/>
              <a:gd name="connsiteY46" fmla="*/ 2017027 h 2223295"/>
              <a:gd name="connsiteX47" fmla="*/ 2433685 w 2600366"/>
              <a:gd name="connsiteY47" fmla="*/ 2019278 h 2223295"/>
              <a:gd name="connsiteX48" fmla="*/ 2380631 w 2600366"/>
              <a:gd name="connsiteY48" fmla="*/ 2004808 h 2223295"/>
              <a:gd name="connsiteX49" fmla="*/ 2379988 w 2600366"/>
              <a:gd name="connsiteY49" fmla="*/ 2004808 h 2223295"/>
              <a:gd name="connsiteX50" fmla="*/ 2352978 w 2600366"/>
              <a:gd name="connsiteY50" fmla="*/ 2000307 h 2223295"/>
              <a:gd name="connsiteX51" fmla="*/ 2350084 w 2600366"/>
              <a:gd name="connsiteY51" fmla="*/ 1996448 h 2223295"/>
              <a:gd name="connsiteX52" fmla="*/ 2353943 w 2600366"/>
              <a:gd name="connsiteY52" fmla="*/ 1993554 h 2223295"/>
              <a:gd name="connsiteX53" fmla="*/ 2381274 w 2600366"/>
              <a:gd name="connsiteY53" fmla="*/ 1998056 h 2223295"/>
              <a:gd name="connsiteX54" fmla="*/ 2384007 w 2600366"/>
              <a:gd name="connsiteY54" fmla="*/ 2002075 h 2223295"/>
              <a:gd name="connsiteX55" fmla="*/ 2380631 w 2600366"/>
              <a:gd name="connsiteY55" fmla="*/ 2004808 h 2223295"/>
              <a:gd name="connsiteX56" fmla="*/ 2326130 w 2600366"/>
              <a:gd name="connsiteY56" fmla="*/ 1997252 h 2223295"/>
              <a:gd name="connsiteX57" fmla="*/ 2325808 w 2600366"/>
              <a:gd name="connsiteY57" fmla="*/ 1997252 h 2223295"/>
              <a:gd name="connsiteX58" fmla="*/ 2298477 w 2600366"/>
              <a:gd name="connsiteY58" fmla="*/ 1995644 h 2223295"/>
              <a:gd name="connsiteX59" fmla="*/ 2295101 w 2600366"/>
              <a:gd name="connsiteY59" fmla="*/ 1992107 h 2223295"/>
              <a:gd name="connsiteX60" fmla="*/ 2298477 w 2600366"/>
              <a:gd name="connsiteY60" fmla="*/ 1988731 h 2223295"/>
              <a:gd name="connsiteX61" fmla="*/ 2298477 w 2600366"/>
              <a:gd name="connsiteY61" fmla="*/ 1988731 h 2223295"/>
              <a:gd name="connsiteX62" fmla="*/ 2326130 w 2600366"/>
              <a:gd name="connsiteY62" fmla="*/ 1990339 h 2223295"/>
              <a:gd name="connsiteX63" fmla="*/ 2329345 w 2600366"/>
              <a:gd name="connsiteY63" fmla="*/ 1994037 h 2223295"/>
              <a:gd name="connsiteX64" fmla="*/ 2325969 w 2600366"/>
              <a:gd name="connsiteY64" fmla="*/ 1997252 h 2223295"/>
              <a:gd name="connsiteX65" fmla="*/ 2243494 w 2600366"/>
              <a:gd name="connsiteY65" fmla="*/ 1995644 h 2223295"/>
              <a:gd name="connsiteX66" fmla="*/ 2239957 w 2600366"/>
              <a:gd name="connsiteY66" fmla="*/ 1992268 h 2223295"/>
              <a:gd name="connsiteX67" fmla="*/ 2243333 w 2600366"/>
              <a:gd name="connsiteY67" fmla="*/ 1988731 h 2223295"/>
              <a:gd name="connsiteX68" fmla="*/ 2251050 w 2600366"/>
              <a:gd name="connsiteY68" fmla="*/ 1988570 h 2223295"/>
              <a:gd name="connsiteX69" fmla="*/ 2270985 w 2600366"/>
              <a:gd name="connsiteY69" fmla="*/ 1988249 h 2223295"/>
              <a:gd name="connsiteX70" fmla="*/ 2270985 w 2600366"/>
              <a:gd name="connsiteY70" fmla="*/ 1988249 h 2223295"/>
              <a:gd name="connsiteX71" fmla="*/ 2274522 w 2600366"/>
              <a:gd name="connsiteY71" fmla="*/ 1991625 h 2223295"/>
              <a:gd name="connsiteX72" fmla="*/ 2271146 w 2600366"/>
              <a:gd name="connsiteY72" fmla="*/ 1995162 h 2223295"/>
              <a:gd name="connsiteX73" fmla="*/ 2251371 w 2600366"/>
              <a:gd name="connsiteY73" fmla="*/ 1995483 h 2223295"/>
              <a:gd name="connsiteX74" fmla="*/ 2243654 w 2600366"/>
              <a:gd name="connsiteY74" fmla="*/ 1995644 h 2223295"/>
              <a:gd name="connsiteX75" fmla="*/ 2243654 w 2600366"/>
              <a:gd name="connsiteY75" fmla="*/ 1995644 h 2223295"/>
              <a:gd name="connsiteX76" fmla="*/ 2216002 w 2600366"/>
              <a:gd name="connsiteY76" fmla="*/ 1995323 h 2223295"/>
              <a:gd name="connsiteX77" fmla="*/ 2216002 w 2600366"/>
              <a:gd name="connsiteY77" fmla="*/ 1995323 h 2223295"/>
              <a:gd name="connsiteX78" fmla="*/ 2188349 w 2600366"/>
              <a:gd name="connsiteY78" fmla="*/ 1993393 h 2223295"/>
              <a:gd name="connsiteX79" fmla="*/ 2185295 w 2600366"/>
              <a:gd name="connsiteY79" fmla="*/ 1989535 h 2223295"/>
              <a:gd name="connsiteX80" fmla="*/ 2189153 w 2600366"/>
              <a:gd name="connsiteY80" fmla="*/ 1986480 h 2223295"/>
              <a:gd name="connsiteX81" fmla="*/ 2216484 w 2600366"/>
              <a:gd name="connsiteY81" fmla="*/ 1988410 h 2223295"/>
              <a:gd name="connsiteX82" fmla="*/ 2219860 w 2600366"/>
              <a:gd name="connsiteY82" fmla="*/ 1991947 h 2223295"/>
              <a:gd name="connsiteX83" fmla="*/ 2216324 w 2600366"/>
              <a:gd name="connsiteY83" fmla="*/ 1995323 h 2223295"/>
              <a:gd name="connsiteX84" fmla="*/ 2161179 w 2600366"/>
              <a:gd name="connsiteY84" fmla="*/ 1989696 h 2223295"/>
              <a:gd name="connsiteX85" fmla="*/ 2160536 w 2600366"/>
              <a:gd name="connsiteY85" fmla="*/ 1989696 h 2223295"/>
              <a:gd name="connsiteX86" fmla="*/ 2133366 w 2600366"/>
              <a:gd name="connsiteY86" fmla="*/ 1983426 h 2223295"/>
              <a:gd name="connsiteX87" fmla="*/ 2130954 w 2600366"/>
              <a:gd name="connsiteY87" fmla="*/ 1979246 h 2223295"/>
              <a:gd name="connsiteX88" fmla="*/ 2135134 w 2600366"/>
              <a:gd name="connsiteY88" fmla="*/ 1976834 h 2223295"/>
              <a:gd name="connsiteX89" fmla="*/ 2161661 w 2600366"/>
              <a:gd name="connsiteY89" fmla="*/ 1982943 h 2223295"/>
              <a:gd name="connsiteX90" fmla="*/ 2164394 w 2600366"/>
              <a:gd name="connsiteY90" fmla="*/ 1986963 h 2223295"/>
              <a:gd name="connsiteX91" fmla="*/ 2161018 w 2600366"/>
              <a:gd name="connsiteY91" fmla="*/ 1989856 h 2223295"/>
              <a:gd name="connsiteX92" fmla="*/ 2108286 w 2600366"/>
              <a:gd name="connsiteY92" fmla="*/ 1974583 h 2223295"/>
              <a:gd name="connsiteX93" fmla="*/ 2107000 w 2600366"/>
              <a:gd name="connsiteY93" fmla="*/ 1974262 h 2223295"/>
              <a:gd name="connsiteX94" fmla="*/ 2081919 w 2600366"/>
              <a:gd name="connsiteY94" fmla="*/ 1961561 h 2223295"/>
              <a:gd name="connsiteX95" fmla="*/ 2080794 w 2600366"/>
              <a:gd name="connsiteY95" fmla="*/ 1956738 h 2223295"/>
              <a:gd name="connsiteX96" fmla="*/ 2085617 w 2600366"/>
              <a:gd name="connsiteY96" fmla="*/ 1955612 h 2223295"/>
              <a:gd name="connsiteX97" fmla="*/ 2109572 w 2600366"/>
              <a:gd name="connsiteY97" fmla="*/ 1967831 h 2223295"/>
              <a:gd name="connsiteX98" fmla="*/ 2111501 w 2600366"/>
              <a:gd name="connsiteY98" fmla="*/ 1972333 h 2223295"/>
              <a:gd name="connsiteX99" fmla="*/ 2108286 w 2600366"/>
              <a:gd name="connsiteY99" fmla="*/ 1974423 h 2223295"/>
              <a:gd name="connsiteX100" fmla="*/ 2061984 w 2600366"/>
              <a:gd name="connsiteY100" fmla="*/ 1945323 h 2223295"/>
              <a:gd name="connsiteX101" fmla="*/ 2059572 w 2600366"/>
              <a:gd name="connsiteY101" fmla="*/ 1944358 h 2223295"/>
              <a:gd name="connsiteX102" fmla="*/ 2042048 w 2600366"/>
              <a:gd name="connsiteY102" fmla="*/ 1922011 h 2223295"/>
              <a:gd name="connsiteX103" fmla="*/ 2043334 w 2600366"/>
              <a:gd name="connsiteY103" fmla="*/ 1917349 h 2223295"/>
              <a:gd name="connsiteX104" fmla="*/ 2047997 w 2600366"/>
              <a:gd name="connsiteY104" fmla="*/ 1918635 h 2223295"/>
              <a:gd name="connsiteX105" fmla="*/ 2064234 w 2600366"/>
              <a:gd name="connsiteY105" fmla="*/ 1939535 h 2223295"/>
              <a:gd name="connsiteX106" fmla="*/ 2064234 w 2600366"/>
              <a:gd name="connsiteY106" fmla="*/ 1944358 h 2223295"/>
              <a:gd name="connsiteX107" fmla="*/ 2061823 w 2600366"/>
              <a:gd name="connsiteY107" fmla="*/ 1945323 h 2223295"/>
              <a:gd name="connsiteX108" fmla="*/ 2035778 w 2600366"/>
              <a:gd name="connsiteY108" fmla="*/ 1897896 h 2223295"/>
              <a:gd name="connsiteX109" fmla="*/ 2032402 w 2600366"/>
              <a:gd name="connsiteY109" fmla="*/ 1895002 h 2223295"/>
              <a:gd name="connsiteX110" fmla="*/ 2031116 w 2600366"/>
              <a:gd name="connsiteY110" fmla="*/ 1879729 h 2223295"/>
              <a:gd name="connsiteX111" fmla="*/ 2032080 w 2600366"/>
              <a:gd name="connsiteY111" fmla="*/ 1866546 h 2223295"/>
              <a:gd name="connsiteX112" fmla="*/ 2035939 w 2600366"/>
              <a:gd name="connsiteY112" fmla="*/ 1863652 h 2223295"/>
              <a:gd name="connsiteX113" fmla="*/ 2038833 w 2600366"/>
              <a:gd name="connsiteY113" fmla="*/ 1867510 h 2223295"/>
              <a:gd name="connsiteX114" fmla="*/ 2038029 w 2600366"/>
              <a:gd name="connsiteY114" fmla="*/ 1879729 h 2223295"/>
              <a:gd name="connsiteX115" fmla="*/ 2039315 w 2600366"/>
              <a:gd name="connsiteY115" fmla="*/ 1893876 h 2223295"/>
              <a:gd name="connsiteX116" fmla="*/ 2036582 w 2600366"/>
              <a:gd name="connsiteY116" fmla="*/ 1897896 h 2223295"/>
              <a:gd name="connsiteX117" fmla="*/ 2035939 w 2600366"/>
              <a:gd name="connsiteY117" fmla="*/ 1897896 h 2223295"/>
              <a:gd name="connsiteX118" fmla="*/ 2043013 w 2600366"/>
              <a:gd name="connsiteY118" fmla="*/ 1844038 h 2223295"/>
              <a:gd name="connsiteX119" fmla="*/ 2041727 w 2600366"/>
              <a:gd name="connsiteY119" fmla="*/ 1843716 h 2223295"/>
              <a:gd name="connsiteX120" fmla="*/ 2039958 w 2600366"/>
              <a:gd name="connsiteY120" fmla="*/ 1839215 h 2223295"/>
              <a:gd name="connsiteX121" fmla="*/ 2052659 w 2600366"/>
              <a:gd name="connsiteY121" fmla="*/ 1816064 h 2223295"/>
              <a:gd name="connsiteX122" fmla="*/ 2053624 w 2600366"/>
              <a:gd name="connsiteY122" fmla="*/ 1814777 h 2223295"/>
              <a:gd name="connsiteX123" fmla="*/ 2058447 w 2600366"/>
              <a:gd name="connsiteY123" fmla="*/ 1813813 h 2223295"/>
              <a:gd name="connsiteX124" fmla="*/ 2059411 w 2600366"/>
              <a:gd name="connsiteY124" fmla="*/ 1818636 h 2223295"/>
              <a:gd name="connsiteX125" fmla="*/ 2058447 w 2600366"/>
              <a:gd name="connsiteY125" fmla="*/ 1820083 h 2223295"/>
              <a:gd name="connsiteX126" fmla="*/ 2046389 w 2600366"/>
              <a:gd name="connsiteY126" fmla="*/ 1842108 h 2223295"/>
              <a:gd name="connsiteX127" fmla="*/ 2043174 w 2600366"/>
              <a:gd name="connsiteY127" fmla="*/ 1844198 h 2223295"/>
              <a:gd name="connsiteX128" fmla="*/ 2068736 w 2600366"/>
              <a:gd name="connsiteY128" fmla="*/ 1795485 h 2223295"/>
              <a:gd name="connsiteX129" fmla="*/ 2067611 w 2600366"/>
              <a:gd name="connsiteY129" fmla="*/ 1795324 h 2223295"/>
              <a:gd name="connsiteX130" fmla="*/ 2065360 w 2600366"/>
              <a:gd name="connsiteY130" fmla="*/ 1790983 h 2223295"/>
              <a:gd name="connsiteX131" fmla="*/ 2068254 w 2600366"/>
              <a:gd name="connsiteY131" fmla="*/ 1773781 h 2223295"/>
              <a:gd name="connsiteX132" fmla="*/ 2067450 w 2600366"/>
              <a:gd name="connsiteY132" fmla="*/ 1765582 h 2223295"/>
              <a:gd name="connsiteX133" fmla="*/ 2070183 w 2600366"/>
              <a:gd name="connsiteY133" fmla="*/ 1761402 h 2223295"/>
              <a:gd name="connsiteX134" fmla="*/ 2074202 w 2600366"/>
              <a:gd name="connsiteY134" fmla="*/ 1764135 h 2223295"/>
              <a:gd name="connsiteX135" fmla="*/ 2075167 w 2600366"/>
              <a:gd name="connsiteY135" fmla="*/ 1773781 h 2223295"/>
              <a:gd name="connsiteX136" fmla="*/ 2071791 w 2600366"/>
              <a:gd name="connsiteY136" fmla="*/ 1793073 h 2223295"/>
              <a:gd name="connsiteX137" fmla="*/ 2068575 w 2600366"/>
              <a:gd name="connsiteY137" fmla="*/ 1795485 h 2223295"/>
              <a:gd name="connsiteX138" fmla="*/ 2057161 w 2600366"/>
              <a:gd name="connsiteY138" fmla="*/ 1745164 h 2223295"/>
              <a:gd name="connsiteX139" fmla="*/ 2054910 w 2600366"/>
              <a:gd name="connsiteY139" fmla="*/ 1744199 h 2223295"/>
              <a:gd name="connsiteX140" fmla="*/ 2032402 w 2600366"/>
              <a:gd name="connsiteY140" fmla="*/ 1731016 h 2223295"/>
              <a:gd name="connsiteX141" fmla="*/ 2030473 w 2600366"/>
              <a:gd name="connsiteY141" fmla="*/ 1726514 h 2223295"/>
              <a:gd name="connsiteX142" fmla="*/ 2034974 w 2600366"/>
              <a:gd name="connsiteY142" fmla="*/ 1724585 h 2223295"/>
              <a:gd name="connsiteX143" fmla="*/ 2059733 w 2600366"/>
              <a:gd name="connsiteY143" fmla="*/ 1739055 h 2223295"/>
              <a:gd name="connsiteX144" fmla="*/ 2060055 w 2600366"/>
              <a:gd name="connsiteY144" fmla="*/ 1743878 h 2223295"/>
              <a:gd name="connsiteX145" fmla="*/ 2057482 w 2600366"/>
              <a:gd name="connsiteY145" fmla="*/ 1745003 h 2223295"/>
              <a:gd name="connsiteX146" fmla="*/ 1816166 w 2600366"/>
              <a:gd name="connsiteY146" fmla="*/ 1743556 h 2223295"/>
              <a:gd name="connsiteX147" fmla="*/ 1812789 w 2600366"/>
              <a:gd name="connsiteY147" fmla="*/ 1740180 h 2223295"/>
              <a:gd name="connsiteX148" fmla="*/ 1816166 w 2600366"/>
              <a:gd name="connsiteY148" fmla="*/ 1736643 h 2223295"/>
              <a:gd name="connsiteX149" fmla="*/ 1843336 w 2600366"/>
              <a:gd name="connsiteY149" fmla="*/ 1734714 h 2223295"/>
              <a:gd name="connsiteX150" fmla="*/ 1847194 w 2600366"/>
              <a:gd name="connsiteY150" fmla="*/ 1737768 h 2223295"/>
              <a:gd name="connsiteX151" fmla="*/ 1844140 w 2600366"/>
              <a:gd name="connsiteY151" fmla="*/ 1741627 h 2223295"/>
              <a:gd name="connsiteX152" fmla="*/ 1816326 w 2600366"/>
              <a:gd name="connsiteY152" fmla="*/ 1743556 h 2223295"/>
              <a:gd name="connsiteX153" fmla="*/ 1816326 w 2600366"/>
              <a:gd name="connsiteY153" fmla="*/ 1743556 h 2223295"/>
              <a:gd name="connsiteX154" fmla="*/ 1788674 w 2600366"/>
              <a:gd name="connsiteY154" fmla="*/ 1742431 h 2223295"/>
              <a:gd name="connsiteX155" fmla="*/ 1788352 w 2600366"/>
              <a:gd name="connsiteY155" fmla="*/ 1742431 h 2223295"/>
              <a:gd name="connsiteX156" fmla="*/ 1760861 w 2600366"/>
              <a:gd name="connsiteY156" fmla="*/ 1738733 h 2223295"/>
              <a:gd name="connsiteX157" fmla="*/ 1757967 w 2600366"/>
              <a:gd name="connsiteY157" fmla="*/ 1734714 h 2223295"/>
              <a:gd name="connsiteX158" fmla="*/ 1761986 w 2600366"/>
              <a:gd name="connsiteY158" fmla="*/ 1731820 h 2223295"/>
              <a:gd name="connsiteX159" fmla="*/ 1788995 w 2600366"/>
              <a:gd name="connsiteY159" fmla="*/ 1735518 h 2223295"/>
              <a:gd name="connsiteX160" fmla="*/ 1792050 w 2600366"/>
              <a:gd name="connsiteY160" fmla="*/ 1739215 h 2223295"/>
              <a:gd name="connsiteX161" fmla="*/ 1788674 w 2600366"/>
              <a:gd name="connsiteY161" fmla="*/ 1742270 h 2223295"/>
              <a:gd name="connsiteX162" fmla="*/ 1870828 w 2600366"/>
              <a:gd name="connsiteY162" fmla="*/ 1736965 h 2223295"/>
              <a:gd name="connsiteX163" fmla="*/ 1867451 w 2600366"/>
              <a:gd name="connsiteY163" fmla="*/ 1734231 h 2223295"/>
              <a:gd name="connsiteX164" fmla="*/ 1870024 w 2600366"/>
              <a:gd name="connsiteY164" fmla="*/ 1730051 h 2223295"/>
              <a:gd name="connsiteX165" fmla="*/ 1884011 w 2600366"/>
              <a:gd name="connsiteY165" fmla="*/ 1726675 h 2223295"/>
              <a:gd name="connsiteX166" fmla="*/ 1896712 w 2600366"/>
              <a:gd name="connsiteY166" fmla="*/ 1723621 h 2223295"/>
              <a:gd name="connsiteX167" fmla="*/ 1900892 w 2600366"/>
              <a:gd name="connsiteY167" fmla="*/ 1726193 h 2223295"/>
              <a:gd name="connsiteX168" fmla="*/ 1898319 w 2600366"/>
              <a:gd name="connsiteY168" fmla="*/ 1730373 h 2223295"/>
              <a:gd name="connsiteX169" fmla="*/ 1885779 w 2600366"/>
              <a:gd name="connsiteY169" fmla="*/ 1733428 h 2223295"/>
              <a:gd name="connsiteX170" fmla="*/ 1871471 w 2600366"/>
              <a:gd name="connsiteY170" fmla="*/ 1736804 h 2223295"/>
              <a:gd name="connsiteX171" fmla="*/ 1870667 w 2600366"/>
              <a:gd name="connsiteY171" fmla="*/ 1736804 h 2223295"/>
              <a:gd name="connsiteX172" fmla="*/ 1734494 w 2600366"/>
              <a:gd name="connsiteY172" fmla="*/ 1733428 h 2223295"/>
              <a:gd name="connsiteX173" fmla="*/ 1733851 w 2600366"/>
              <a:gd name="connsiteY173" fmla="*/ 1733428 h 2223295"/>
              <a:gd name="connsiteX174" fmla="*/ 1707002 w 2600366"/>
              <a:gd name="connsiteY174" fmla="*/ 1727640 h 2223295"/>
              <a:gd name="connsiteX175" fmla="*/ 1704269 w 2600366"/>
              <a:gd name="connsiteY175" fmla="*/ 1723621 h 2223295"/>
              <a:gd name="connsiteX176" fmla="*/ 1708289 w 2600366"/>
              <a:gd name="connsiteY176" fmla="*/ 1720888 h 2223295"/>
              <a:gd name="connsiteX177" fmla="*/ 1735137 w 2600366"/>
              <a:gd name="connsiteY177" fmla="*/ 1726675 h 2223295"/>
              <a:gd name="connsiteX178" fmla="*/ 1737870 w 2600366"/>
              <a:gd name="connsiteY178" fmla="*/ 1730695 h 2223295"/>
              <a:gd name="connsiteX179" fmla="*/ 1734494 w 2600366"/>
              <a:gd name="connsiteY179" fmla="*/ 1733428 h 2223295"/>
              <a:gd name="connsiteX180" fmla="*/ 1924686 w 2600366"/>
              <a:gd name="connsiteY180" fmla="*/ 1725389 h 2223295"/>
              <a:gd name="connsiteX181" fmla="*/ 1921310 w 2600366"/>
              <a:gd name="connsiteY181" fmla="*/ 1722495 h 2223295"/>
              <a:gd name="connsiteX182" fmla="*/ 1924203 w 2600366"/>
              <a:gd name="connsiteY182" fmla="*/ 1718637 h 2223295"/>
              <a:gd name="connsiteX183" fmla="*/ 1951856 w 2600366"/>
              <a:gd name="connsiteY183" fmla="*/ 1715582 h 2223295"/>
              <a:gd name="connsiteX184" fmla="*/ 1955554 w 2600366"/>
              <a:gd name="connsiteY184" fmla="*/ 1718797 h 2223295"/>
              <a:gd name="connsiteX185" fmla="*/ 1952338 w 2600366"/>
              <a:gd name="connsiteY185" fmla="*/ 1722495 h 2223295"/>
              <a:gd name="connsiteX186" fmla="*/ 1925168 w 2600366"/>
              <a:gd name="connsiteY186" fmla="*/ 1725550 h 2223295"/>
              <a:gd name="connsiteX187" fmla="*/ 1924686 w 2600366"/>
              <a:gd name="connsiteY187" fmla="*/ 1725550 h 2223295"/>
              <a:gd name="connsiteX188" fmla="*/ 2007000 w 2600366"/>
              <a:gd name="connsiteY188" fmla="*/ 1724424 h 2223295"/>
              <a:gd name="connsiteX189" fmla="*/ 2006357 w 2600366"/>
              <a:gd name="connsiteY189" fmla="*/ 1724424 h 2223295"/>
              <a:gd name="connsiteX190" fmla="*/ 1979348 w 2600366"/>
              <a:gd name="connsiteY190" fmla="*/ 1721852 h 2223295"/>
              <a:gd name="connsiteX191" fmla="*/ 1975972 w 2600366"/>
              <a:gd name="connsiteY191" fmla="*/ 1718315 h 2223295"/>
              <a:gd name="connsiteX192" fmla="*/ 1979508 w 2600366"/>
              <a:gd name="connsiteY192" fmla="*/ 1714939 h 2223295"/>
              <a:gd name="connsiteX193" fmla="*/ 2007322 w 2600366"/>
              <a:gd name="connsiteY193" fmla="*/ 1717511 h 2223295"/>
              <a:gd name="connsiteX194" fmla="*/ 2010216 w 2600366"/>
              <a:gd name="connsiteY194" fmla="*/ 1721530 h 2223295"/>
              <a:gd name="connsiteX195" fmla="*/ 2006839 w 2600366"/>
              <a:gd name="connsiteY195" fmla="*/ 1724424 h 2223295"/>
              <a:gd name="connsiteX196" fmla="*/ 1680636 w 2600366"/>
              <a:gd name="connsiteY196" fmla="*/ 1722174 h 2223295"/>
              <a:gd name="connsiteX197" fmla="*/ 1679993 w 2600366"/>
              <a:gd name="connsiteY197" fmla="*/ 1722174 h 2223295"/>
              <a:gd name="connsiteX198" fmla="*/ 1652984 w 2600366"/>
              <a:gd name="connsiteY198" fmla="*/ 1717511 h 2223295"/>
              <a:gd name="connsiteX199" fmla="*/ 1650090 w 2600366"/>
              <a:gd name="connsiteY199" fmla="*/ 1713653 h 2223295"/>
              <a:gd name="connsiteX200" fmla="*/ 1653948 w 2600366"/>
              <a:gd name="connsiteY200" fmla="*/ 1710759 h 2223295"/>
              <a:gd name="connsiteX201" fmla="*/ 1681118 w 2600366"/>
              <a:gd name="connsiteY201" fmla="*/ 1715421 h 2223295"/>
              <a:gd name="connsiteX202" fmla="*/ 1683852 w 2600366"/>
              <a:gd name="connsiteY202" fmla="*/ 1719441 h 2223295"/>
              <a:gd name="connsiteX203" fmla="*/ 1680475 w 2600366"/>
              <a:gd name="connsiteY203" fmla="*/ 1722334 h 2223295"/>
              <a:gd name="connsiteX204" fmla="*/ 1626135 w 2600366"/>
              <a:gd name="connsiteY204" fmla="*/ 1713974 h 2223295"/>
              <a:gd name="connsiteX205" fmla="*/ 1625813 w 2600366"/>
              <a:gd name="connsiteY205" fmla="*/ 1713974 h 2223295"/>
              <a:gd name="connsiteX206" fmla="*/ 1598482 w 2600366"/>
              <a:gd name="connsiteY206" fmla="*/ 1711563 h 2223295"/>
              <a:gd name="connsiteX207" fmla="*/ 1595267 w 2600366"/>
              <a:gd name="connsiteY207" fmla="*/ 1707865 h 2223295"/>
              <a:gd name="connsiteX208" fmla="*/ 1598965 w 2600366"/>
              <a:gd name="connsiteY208" fmla="*/ 1704650 h 2223295"/>
              <a:gd name="connsiteX209" fmla="*/ 1626617 w 2600366"/>
              <a:gd name="connsiteY209" fmla="*/ 1707061 h 2223295"/>
              <a:gd name="connsiteX210" fmla="*/ 1629672 w 2600366"/>
              <a:gd name="connsiteY210" fmla="*/ 1710920 h 2223295"/>
              <a:gd name="connsiteX211" fmla="*/ 1626296 w 2600366"/>
              <a:gd name="connsiteY211" fmla="*/ 1713974 h 2223295"/>
              <a:gd name="connsiteX212" fmla="*/ 1571151 w 2600366"/>
              <a:gd name="connsiteY212" fmla="*/ 1710277 h 2223295"/>
              <a:gd name="connsiteX213" fmla="*/ 1571151 w 2600366"/>
              <a:gd name="connsiteY213" fmla="*/ 1710277 h 2223295"/>
              <a:gd name="connsiteX214" fmla="*/ 1556521 w 2600366"/>
              <a:gd name="connsiteY214" fmla="*/ 1709955 h 2223295"/>
              <a:gd name="connsiteX215" fmla="*/ 1543660 w 2600366"/>
              <a:gd name="connsiteY215" fmla="*/ 1709633 h 2223295"/>
              <a:gd name="connsiteX216" fmla="*/ 1540284 w 2600366"/>
              <a:gd name="connsiteY216" fmla="*/ 1706097 h 2223295"/>
              <a:gd name="connsiteX217" fmla="*/ 1543660 w 2600366"/>
              <a:gd name="connsiteY217" fmla="*/ 1702720 h 2223295"/>
              <a:gd name="connsiteX218" fmla="*/ 1543660 w 2600366"/>
              <a:gd name="connsiteY218" fmla="*/ 1702720 h 2223295"/>
              <a:gd name="connsiteX219" fmla="*/ 1556521 w 2600366"/>
              <a:gd name="connsiteY219" fmla="*/ 1703042 h 2223295"/>
              <a:gd name="connsiteX220" fmla="*/ 1571312 w 2600366"/>
              <a:gd name="connsiteY220" fmla="*/ 1703363 h 2223295"/>
              <a:gd name="connsiteX221" fmla="*/ 1574688 w 2600366"/>
              <a:gd name="connsiteY221" fmla="*/ 1706900 h 2223295"/>
              <a:gd name="connsiteX222" fmla="*/ 1571312 w 2600366"/>
              <a:gd name="connsiteY222" fmla="*/ 1710277 h 2223295"/>
              <a:gd name="connsiteX223" fmla="*/ 1516168 w 2600366"/>
              <a:gd name="connsiteY223" fmla="*/ 1708347 h 2223295"/>
              <a:gd name="connsiteX224" fmla="*/ 1515846 w 2600366"/>
              <a:gd name="connsiteY224" fmla="*/ 1708347 h 2223295"/>
              <a:gd name="connsiteX225" fmla="*/ 1488194 w 2600366"/>
              <a:gd name="connsiteY225" fmla="*/ 1705293 h 2223295"/>
              <a:gd name="connsiteX226" fmla="*/ 1485300 w 2600366"/>
              <a:gd name="connsiteY226" fmla="*/ 1701434 h 2223295"/>
              <a:gd name="connsiteX227" fmla="*/ 1489159 w 2600366"/>
              <a:gd name="connsiteY227" fmla="*/ 1698540 h 2223295"/>
              <a:gd name="connsiteX228" fmla="*/ 1516329 w 2600366"/>
              <a:gd name="connsiteY228" fmla="*/ 1701595 h 2223295"/>
              <a:gd name="connsiteX229" fmla="*/ 1519544 w 2600366"/>
              <a:gd name="connsiteY229" fmla="*/ 1705293 h 2223295"/>
              <a:gd name="connsiteX230" fmla="*/ 1516168 w 2600366"/>
              <a:gd name="connsiteY230" fmla="*/ 1708508 h 2223295"/>
              <a:gd name="connsiteX231" fmla="*/ 1461827 w 2600366"/>
              <a:gd name="connsiteY231" fmla="*/ 1699666 h 2223295"/>
              <a:gd name="connsiteX232" fmla="*/ 1460863 w 2600366"/>
              <a:gd name="connsiteY232" fmla="*/ 1699666 h 2223295"/>
              <a:gd name="connsiteX233" fmla="*/ 1434657 w 2600366"/>
              <a:gd name="connsiteY233" fmla="*/ 1688894 h 2223295"/>
              <a:gd name="connsiteX234" fmla="*/ 1433532 w 2600366"/>
              <a:gd name="connsiteY234" fmla="*/ 1684232 h 2223295"/>
              <a:gd name="connsiteX235" fmla="*/ 1438194 w 2600366"/>
              <a:gd name="connsiteY235" fmla="*/ 1683106 h 2223295"/>
              <a:gd name="connsiteX236" fmla="*/ 1462792 w 2600366"/>
              <a:gd name="connsiteY236" fmla="*/ 1693235 h 2223295"/>
              <a:gd name="connsiteX237" fmla="*/ 1465204 w 2600366"/>
              <a:gd name="connsiteY237" fmla="*/ 1697576 h 2223295"/>
              <a:gd name="connsiteX238" fmla="*/ 1461827 w 2600366"/>
              <a:gd name="connsiteY238" fmla="*/ 1700148 h 2223295"/>
              <a:gd name="connsiteX239" fmla="*/ 1417294 w 2600366"/>
              <a:gd name="connsiteY239" fmla="*/ 1669923 h 2223295"/>
              <a:gd name="connsiteX240" fmla="*/ 1414239 w 2600366"/>
              <a:gd name="connsiteY240" fmla="*/ 1668155 h 2223295"/>
              <a:gd name="connsiteX241" fmla="*/ 1408452 w 2600366"/>
              <a:gd name="connsiteY241" fmla="*/ 1643235 h 2223295"/>
              <a:gd name="connsiteX242" fmla="*/ 1408452 w 2600366"/>
              <a:gd name="connsiteY242" fmla="*/ 1639698 h 2223295"/>
              <a:gd name="connsiteX243" fmla="*/ 1412149 w 2600366"/>
              <a:gd name="connsiteY243" fmla="*/ 1636483 h 2223295"/>
              <a:gd name="connsiteX244" fmla="*/ 1415365 w 2600366"/>
              <a:gd name="connsiteY244" fmla="*/ 1640181 h 2223295"/>
              <a:gd name="connsiteX245" fmla="*/ 1415365 w 2600366"/>
              <a:gd name="connsiteY245" fmla="*/ 1643396 h 2223295"/>
              <a:gd name="connsiteX246" fmla="*/ 1420349 w 2600366"/>
              <a:gd name="connsiteY246" fmla="*/ 1664939 h 2223295"/>
              <a:gd name="connsiteX247" fmla="*/ 1418902 w 2600366"/>
              <a:gd name="connsiteY247" fmla="*/ 1669602 h 2223295"/>
              <a:gd name="connsiteX248" fmla="*/ 1417294 w 2600366"/>
              <a:gd name="connsiteY248" fmla="*/ 1670084 h 2223295"/>
              <a:gd name="connsiteX249" fmla="*/ 1417294 w 2600366"/>
              <a:gd name="connsiteY249" fmla="*/ 1616226 h 2223295"/>
              <a:gd name="connsiteX250" fmla="*/ 1416329 w 2600366"/>
              <a:gd name="connsiteY250" fmla="*/ 1616226 h 2223295"/>
              <a:gd name="connsiteX251" fmla="*/ 1414079 w 2600366"/>
              <a:gd name="connsiteY251" fmla="*/ 1611885 h 2223295"/>
              <a:gd name="connsiteX252" fmla="*/ 1423564 w 2600366"/>
              <a:gd name="connsiteY252" fmla="*/ 1585679 h 2223295"/>
              <a:gd name="connsiteX253" fmla="*/ 1428066 w 2600366"/>
              <a:gd name="connsiteY253" fmla="*/ 1583750 h 2223295"/>
              <a:gd name="connsiteX254" fmla="*/ 1429995 w 2600366"/>
              <a:gd name="connsiteY254" fmla="*/ 1588252 h 2223295"/>
              <a:gd name="connsiteX255" fmla="*/ 1420670 w 2600366"/>
              <a:gd name="connsiteY255" fmla="*/ 1613814 h 2223295"/>
              <a:gd name="connsiteX256" fmla="*/ 1417294 w 2600366"/>
              <a:gd name="connsiteY256" fmla="*/ 1616226 h 2223295"/>
              <a:gd name="connsiteX257" fmla="*/ 1437551 w 2600366"/>
              <a:gd name="connsiteY257" fmla="*/ 1565101 h 2223295"/>
              <a:gd name="connsiteX258" fmla="*/ 1436265 w 2600366"/>
              <a:gd name="connsiteY258" fmla="*/ 1564940 h 2223295"/>
              <a:gd name="connsiteX259" fmla="*/ 1434336 w 2600366"/>
              <a:gd name="connsiteY259" fmla="*/ 1560438 h 2223295"/>
              <a:gd name="connsiteX260" fmla="*/ 1442214 w 2600366"/>
              <a:gd name="connsiteY260" fmla="*/ 1534715 h 2223295"/>
              <a:gd name="connsiteX261" fmla="*/ 1446233 w 2600366"/>
              <a:gd name="connsiteY261" fmla="*/ 1531982 h 2223295"/>
              <a:gd name="connsiteX262" fmla="*/ 1448966 w 2600366"/>
              <a:gd name="connsiteY262" fmla="*/ 1536001 h 2223295"/>
              <a:gd name="connsiteX263" fmla="*/ 1440767 w 2600366"/>
              <a:gd name="connsiteY263" fmla="*/ 1562850 h 2223295"/>
              <a:gd name="connsiteX264" fmla="*/ 1437551 w 2600366"/>
              <a:gd name="connsiteY264" fmla="*/ 1565101 h 2223295"/>
              <a:gd name="connsiteX265" fmla="*/ 1448001 w 2600366"/>
              <a:gd name="connsiteY265" fmla="*/ 1511403 h 2223295"/>
              <a:gd name="connsiteX266" fmla="*/ 1444464 w 2600366"/>
              <a:gd name="connsiteY266" fmla="*/ 1508027 h 2223295"/>
              <a:gd name="connsiteX267" fmla="*/ 1441892 w 2600366"/>
              <a:gd name="connsiteY267" fmla="*/ 1481018 h 2223295"/>
              <a:gd name="connsiteX268" fmla="*/ 1444786 w 2600366"/>
              <a:gd name="connsiteY268" fmla="*/ 1477159 h 2223295"/>
              <a:gd name="connsiteX269" fmla="*/ 1448644 w 2600366"/>
              <a:gd name="connsiteY269" fmla="*/ 1480053 h 2223295"/>
              <a:gd name="connsiteX270" fmla="*/ 1451217 w 2600366"/>
              <a:gd name="connsiteY270" fmla="*/ 1507867 h 2223295"/>
              <a:gd name="connsiteX271" fmla="*/ 1447840 w 2600366"/>
              <a:gd name="connsiteY271" fmla="*/ 1511403 h 2223295"/>
              <a:gd name="connsiteX272" fmla="*/ 1447840 w 2600366"/>
              <a:gd name="connsiteY272" fmla="*/ 1511403 h 2223295"/>
              <a:gd name="connsiteX273" fmla="*/ 1441731 w 2600366"/>
              <a:gd name="connsiteY273" fmla="*/ 1456742 h 2223295"/>
              <a:gd name="connsiteX274" fmla="*/ 1438355 w 2600366"/>
              <a:gd name="connsiteY274" fmla="*/ 1453687 h 2223295"/>
              <a:gd name="connsiteX275" fmla="*/ 1435943 w 2600366"/>
              <a:gd name="connsiteY275" fmla="*/ 1426034 h 2223295"/>
              <a:gd name="connsiteX276" fmla="*/ 1439159 w 2600366"/>
              <a:gd name="connsiteY276" fmla="*/ 1422337 h 2223295"/>
              <a:gd name="connsiteX277" fmla="*/ 1442857 w 2600366"/>
              <a:gd name="connsiteY277" fmla="*/ 1425552 h 2223295"/>
              <a:gd name="connsiteX278" fmla="*/ 1445107 w 2600366"/>
              <a:gd name="connsiteY278" fmla="*/ 1452722 h 2223295"/>
              <a:gd name="connsiteX279" fmla="*/ 1442053 w 2600366"/>
              <a:gd name="connsiteY279" fmla="*/ 1456581 h 2223295"/>
              <a:gd name="connsiteX280" fmla="*/ 1441570 w 2600366"/>
              <a:gd name="connsiteY280" fmla="*/ 1456581 h 2223295"/>
              <a:gd name="connsiteX281" fmla="*/ 1438837 w 2600366"/>
              <a:gd name="connsiteY281" fmla="*/ 1401758 h 2223295"/>
              <a:gd name="connsiteX282" fmla="*/ 1438837 w 2600366"/>
              <a:gd name="connsiteY282" fmla="*/ 1401758 h 2223295"/>
              <a:gd name="connsiteX283" fmla="*/ 1435461 w 2600366"/>
              <a:gd name="connsiteY283" fmla="*/ 1398221 h 2223295"/>
              <a:gd name="connsiteX284" fmla="*/ 1436586 w 2600366"/>
              <a:gd name="connsiteY284" fmla="*/ 1370569 h 2223295"/>
              <a:gd name="connsiteX285" fmla="*/ 1440284 w 2600366"/>
              <a:gd name="connsiteY285" fmla="*/ 1367353 h 2223295"/>
              <a:gd name="connsiteX286" fmla="*/ 1443500 w 2600366"/>
              <a:gd name="connsiteY286" fmla="*/ 1371051 h 2223295"/>
              <a:gd name="connsiteX287" fmla="*/ 1442374 w 2600366"/>
              <a:gd name="connsiteY287" fmla="*/ 1398382 h 2223295"/>
              <a:gd name="connsiteX288" fmla="*/ 1438998 w 2600366"/>
              <a:gd name="connsiteY288" fmla="*/ 1401758 h 2223295"/>
              <a:gd name="connsiteX289" fmla="*/ 1442535 w 2600366"/>
              <a:gd name="connsiteY289" fmla="*/ 1346774 h 2223295"/>
              <a:gd name="connsiteX290" fmla="*/ 1442214 w 2600366"/>
              <a:gd name="connsiteY290" fmla="*/ 1346774 h 2223295"/>
              <a:gd name="connsiteX291" fmla="*/ 1439159 w 2600366"/>
              <a:gd name="connsiteY291" fmla="*/ 1342916 h 2223295"/>
              <a:gd name="connsiteX292" fmla="*/ 1441088 w 2600366"/>
              <a:gd name="connsiteY292" fmla="*/ 1327804 h 2223295"/>
              <a:gd name="connsiteX293" fmla="*/ 1443339 w 2600366"/>
              <a:gd name="connsiteY293" fmla="*/ 1315263 h 2223295"/>
              <a:gd name="connsiteX294" fmla="*/ 1447519 w 2600366"/>
              <a:gd name="connsiteY294" fmla="*/ 1312691 h 2223295"/>
              <a:gd name="connsiteX295" fmla="*/ 1450091 w 2600366"/>
              <a:gd name="connsiteY295" fmla="*/ 1316871 h 2223295"/>
              <a:gd name="connsiteX296" fmla="*/ 1448001 w 2600366"/>
              <a:gd name="connsiteY296" fmla="*/ 1328768 h 2223295"/>
              <a:gd name="connsiteX297" fmla="*/ 1446072 w 2600366"/>
              <a:gd name="connsiteY297" fmla="*/ 1343720 h 2223295"/>
              <a:gd name="connsiteX298" fmla="*/ 1442696 w 2600366"/>
              <a:gd name="connsiteY298" fmla="*/ 1346774 h 2223295"/>
              <a:gd name="connsiteX299" fmla="*/ 1455075 w 2600366"/>
              <a:gd name="connsiteY299" fmla="*/ 1293559 h 2223295"/>
              <a:gd name="connsiteX300" fmla="*/ 1453628 w 2600366"/>
              <a:gd name="connsiteY300" fmla="*/ 1293238 h 2223295"/>
              <a:gd name="connsiteX301" fmla="*/ 1452020 w 2600366"/>
              <a:gd name="connsiteY301" fmla="*/ 1288576 h 2223295"/>
              <a:gd name="connsiteX302" fmla="*/ 1467294 w 2600366"/>
              <a:gd name="connsiteY302" fmla="*/ 1264782 h 2223295"/>
              <a:gd name="connsiteX303" fmla="*/ 1472117 w 2600366"/>
              <a:gd name="connsiteY303" fmla="*/ 1264460 h 2223295"/>
              <a:gd name="connsiteX304" fmla="*/ 1472438 w 2600366"/>
              <a:gd name="connsiteY304" fmla="*/ 1269283 h 2223295"/>
              <a:gd name="connsiteX305" fmla="*/ 1458291 w 2600366"/>
              <a:gd name="connsiteY305" fmla="*/ 1291469 h 2223295"/>
              <a:gd name="connsiteX306" fmla="*/ 1455236 w 2600366"/>
              <a:gd name="connsiteY306" fmla="*/ 1293399 h 2223295"/>
              <a:gd name="connsiteX307" fmla="*/ 1490284 w 2600366"/>
              <a:gd name="connsiteY307" fmla="*/ 1252241 h 2223295"/>
              <a:gd name="connsiteX308" fmla="*/ 1487390 w 2600366"/>
              <a:gd name="connsiteY308" fmla="*/ 1250794 h 2223295"/>
              <a:gd name="connsiteX309" fmla="*/ 1488355 w 2600366"/>
              <a:gd name="connsiteY309" fmla="*/ 1245971 h 2223295"/>
              <a:gd name="connsiteX310" fmla="*/ 1513274 w 2600366"/>
              <a:gd name="connsiteY310" fmla="*/ 1232788 h 2223295"/>
              <a:gd name="connsiteX311" fmla="*/ 1517776 w 2600366"/>
              <a:gd name="connsiteY311" fmla="*/ 1234717 h 2223295"/>
              <a:gd name="connsiteX312" fmla="*/ 1515846 w 2600366"/>
              <a:gd name="connsiteY312" fmla="*/ 1239219 h 2223295"/>
              <a:gd name="connsiteX313" fmla="*/ 1492213 w 2600366"/>
              <a:gd name="connsiteY313" fmla="*/ 1251759 h 2223295"/>
              <a:gd name="connsiteX314" fmla="*/ 1490284 w 2600366"/>
              <a:gd name="connsiteY314" fmla="*/ 1252402 h 2223295"/>
              <a:gd name="connsiteX315" fmla="*/ 1540605 w 2600366"/>
              <a:gd name="connsiteY315" fmla="*/ 1230698 h 2223295"/>
              <a:gd name="connsiteX316" fmla="*/ 1537229 w 2600366"/>
              <a:gd name="connsiteY316" fmla="*/ 1228126 h 2223295"/>
              <a:gd name="connsiteX317" fmla="*/ 1539640 w 2600366"/>
              <a:gd name="connsiteY317" fmla="*/ 1223946 h 2223295"/>
              <a:gd name="connsiteX318" fmla="*/ 1566811 w 2600366"/>
              <a:gd name="connsiteY318" fmla="*/ 1217997 h 2223295"/>
              <a:gd name="connsiteX319" fmla="*/ 1570830 w 2600366"/>
              <a:gd name="connsiteY319" fmla="*/ 1220730 h 2223295"/>
              <a:gd name="connsiteX320" fmla="*/ 1568097 w 2600366"/>
              <a:gd name="connsiteY320" fmla="*/ 1224750 h 2223295"/>
              <a:gd name="connsiteX321" fmla="*/ 1541409 w 2600366"/>
              <a:gd name="connsiteY321" fmla="*/ 1230537 h 2223295"/>
              <a:gd name="connsiteX322" fmla="*/ 1540605 w 2600366"/>
              <a:gd name="connsiteY322" fmla="*/ 1230537 h 2223295"/>
              <a:gd name="connsiteX323" fmla="*/ 1594785 w 2600366"/>
              <a:gd name="connsiteY323" fmla="*/ 1220730 h 2223295"/>
              <a:gd name="connsiteX324" fmla="*/ 1591409 w 2600366"/>
              <a:gd name="connsiteY324" fmla="*/ 1217676 h 2223295"/>
              <a:gd name="connsiteX325" fmla="*/ 1594302 w 2600366"/>
              <a:gd name="connsiteY325" fmla="*/ 1213817 h 2223295"/>
              <a:gd name="connsiteX326" fmla="*/ 1611987 w 2600366"/>
              <a:gd name="connsiteY326" fmla="*/ 1211567 h 2223295"/>
              <a:gd name="connsiteX327" fmla="*/ 1621633 w 2600366"/>
              <a:gd name="connsiteY327" fmla="*/ 1210280 h 2223295"/>
              <a:gd name="connsiteX328" fmla="*/ 1625492 w 2600366"/>
              <a:gd name="connsiteY328" fmla="*/ 1213335 h 2223295"/>
              <a:gd name="connsiteX329" fmla="*/ 1622437 w 2600366"/>
              <a:gd name="connsiteY329" fmla="*/ 1217194 h 2223295"/>
              <a:gd name="connsiteX330" fmla="*/ 1612630 w 2600366"/>
              <a:gd name="connsiteY330" fmla="*/ 1218480 h 2223295"/>
              <a:gd name="connsiteX331" fmla="*/ 1594946 w 2600366"/>
              <a:gd name="connsiteY331" fmla="*/ 1220730 h 2223295"/>
              <a:gd name="connsiteX332" fmla="*/ 1594463 w 2600366"/>
              <a:gd name="connsiteY332" fmla="*/ 1220730 h 2223295"/>
              <a:gd name="connsiteX333" fmla="*/ 1649447 w 2600366"/>
              <a:gd name="connsiteY333" fmla="*/ 1213335 h 2223295"/>
              <a:gd name="connsiteX334" fmla="*/ 1646071 w 2600366"/>
              <a:gd name="connsiteY334" fmla="*/ 1210441 h 2223295"/>
              <a:gd name="connsiteX335" fmla="*/ 1648964 w 2600366"/>
              <a:gd name="connsiteY335" fmla="*/ 1206422 h 2223295"/>
              <a:gd name="connsiteX336" fmla="*/ 1675813 w 2600366"/>
              <a:gd name="connsiteY336" fmla="*/ 1201277 h 2223295"/>
              <a:gd name="connsiteX337" fmla="*/ 1679993 w 2600366"/>
              <a:gd name="connsiteY337" fmla="*/ 1203850 h 2223295"/>
              <a:gd name="connsiteX338" fmla="*/ 1677421 w 2600366"/>
              <a:gd name="connsiteY338" fmla="*/ 1208030 h 2223295"/>
              <a:gd name="connsiteX339" fmla="*/ 1650090 w 2600366"/>
              <a:gd name="connsiteY339" fmla="*/ 1213335 h 2223295"/>
              <a:gd name="connsiteX340" fmla="*/ 1649607 w 2600366"/>
              <a:gd name="connsiteY340" fmla="*/ 1213335 h 2223295"/>
              <a:gd name="connsiteX341" fmla="*/ 1702822 w 2600366"/>
              <a:gd name="connsiteY341" fmla="*/ 1199830 h 2223295"/>
              <a:gd name="connsiteX342" fmla="*/ 1699607 w 2600366"/>
              <a:gd name="connsiteY342" fmla="*/ 1197740 h 2223295"/>
              <a:gd name="connsiteX343" fmla="*/ 1701536 w 2600366"/>
              <a:gd name="connsiteY343" fmla="*/ 1193239 h 2223295"/>
              <a:gd name="connsiteX344" fmla="*/ 1724687 w 2600366"/>
              <a:gd name="connsiteY344" fmla="*/ 1180377 h 2223295"/>
              <a:gd name="connsiteX345" fmla="*/ 1729510 w 2600366"/>
              <a:gd name="connsiteY345" fmla="*/ 1181020 h 2223295"/>
              <a:gd name="connsiteX346" fmla="*/ 1728867 w 2600366"/>
              <a:gd name="connsiteY346" fmla="*/ 1185843 h 2223295"/>
              <a:gd name="connsiteX347" fmla="*/ 1704109 w 2600366"/>
              <a:gd name="connsiteY347" fmla="*/ 1199669 h 2223295"/>
              <a:gd name="connsiteX348" fmla="*/ 1702822 w 2600366"/>
              <a:gd name="connsiteY348" fmla="*/ 1199991 h 2223295"/>
              <a:gd name="connsiteX349" fmla="*/ 1745427 w 2600366"/>
              <a:gd name="connsiteY349" fmla="*/ 1166551 h 2223295"/>
              <a:gd name="connsiteX350" fmla="*/ 1743497 w 2600366"/>
              <a:gd name="connsiteY350" fmla="*/ 1165908 h 2223295"/>
              <a:gd name="connsiteX351" fmla="*/ 1742694 w 2600366"/>
              <a:gd name="connsiteY351" fmla="*/ 1161085 h 2223295"/>
              <a:gd name="connsiteX352" fmla="*/ 1753144 w 2600366"/>
              <a:gd name="connsiteY352" fmla="*/ 1137451 h 2223295"/>
              <a:gd name="connsiteX353" fmla="*/ 1757163 w 2600366"/>
              <a:gd name="connsiteY353" fmla="*/ 1134718 h 2223295"/>
              <a:gd name="connsiteX354" fmla="*/ 1759896 w 2600366"/>
              <a:gd name="connsiteY354" fmla="*/ 1138737 h 2223295"/>
              <a:gd name="connsiteX355" fmla="*/ 1748320 w 2600366"/>
              <a:gd name="connsiteY355" fmla="*/ 1165104 h 2223295"/>
              <a:gd name="connsiteX356" fmla="*/ 1745427 w 2600366"/>
              <a:gd name="connsiteY356" fmla="*/ 1166551 h 2223295"/>
              <a:gd name="connsiteX357" fmla="*/ 1753948 w 2600366"/>
              <a:gd name="connsiteY357" fmla="*/ 1114461 h 2223295"/>
              <a:gd name="connsiteX358" fmla="*/ 1750732 w 2600366"/>
              <a:gd name="connsiteY358" fmla="*/ 1112210 h 2223295"/>
              <a:gd name="connsiteX359" fmla="*/ 1735780 w 2600366"/>
              <a:gd name="connsiteY359" fmla="*/ 1091310 h 2223295"/>
              <a:gd name="connsiteX360" fmla="*/ 1735620 w 2600366"/>
              <a:gd name="connsiteY360" fmla="*/ 1086487 h 2223295"/>
              <a:gd name="connsiteX361" fmla="*/ 1740443 w 2600366"/>
              <a:gd name="connsiteY361" fmla="*/ 1086326 h 2223295"/>
              <a:gd name="connsiteX362" fmla="*/ 1757163 w 2600366"/>
              <a:gd name="connsiteY362" fmla="*/ 1109799 h 2223295"/>
              <a:gd name="connsiteX363" fmla="*/ 1755234 w 2600366"/>
              <a:gd name="connsiteY363" fmla="*/ 1114300 h 2223295"/>
              <a:gd name="connsiteX364" fmla="*/ 1753948 w 2600366"/>
              <a:gd name="connsiteY364" fmla="*/ 1114622 h 2223295"/>
              <a:gd name="connsiteX365" fmla="*/ 1498805 w 2600366"/>
              <a:gd name="connsiteY365" fmla="*/ 1082950 h 2223295"/>
              <a:gd name="connsiteX366" fmla="*/ 1498805 w 2600366"/>
              <a:gd name="connsiteY366" fmla="*/ 1082950 h 2223295"/>
              <a:gd name="connsiteX367" fmla="*/ 1470831 w 2600366"/>
              <a:gd name="connsiteY367" fmla="*/ 1080699 h 2223295"/>
              <a:gd name="connsiteX368" fmla="*/ 1467937 w 2600366"/>
              <a:gd name="connsiteY368" fmla="*/ 1076680 h 2223295"/>
              <a:gd name="connsiteX369" fmla="*/ 1471956 w 2600366"/>
              <a:gd name="connsiteY369" fmla="*/ 1073786 h 2223295"/>
              <a:gd name="connsiteX370" fmla="*/ 1498805 w 2600366"/>
              <a:gd name="connsiteY370" fmla="*/ 1076037 h 2223295"/>
              <a:gd name="connsiteX371" fmla="*/ 1502181 w 2600366"/>
              <a:gd name="connsiteY371" fmla="*/ 1079574 h 2223295"/>
              <a:gd name="connsiteX372" fmla="*/ 1498805 w 2600366"/>
              <a:gd name="connsiteY372" fmla="*/ 1082950 h 2223295"/>
              <a:gd name="connsiteX373" fmla="*/ 1526296 w 2600366"/>
              <a:gd name="connsiteY373" fmla="*/ 1081342 h 2223295"/>
              <a:gd name="connsiteX374" fmla="*/ 1522920 w 2600366"/>
              <a:gd name="connsiteY374" fmla="*/ 1078288 h 2223295"/>
              <a:gd name="connsiteX375" fmla="*/ 1525975 w 2600366"/>
              <a:gd name="connsiteY375" fmla="*/ 1074429 h 2223295"/>
              <a:gd name="connsiteX376" fmla="*/ 1552824 w 2600366"/>
              <a:gd name="connsiteY376" fmla="*/ 1069928 h 2223295"/>
              <a:gd name="connsiteX377" fmla="*/ 1556843 w 2600366"/>
              <a:gd name="connsiteY377" fmla="*/ 1072661 h 2223295"/>
              <a:gd name="connsiteX378" fmla="*/ 1554110 w 2600366"/>
              <a:gd name="connsiteY378" fmla="*/ 1076680 h 2223295"/>
              <a:gd name="connsiteX379" fmla="*/ 1526618 w 2600366"/>
              <a:gd name="connsiteY379" fmla="*/ 1081182 h 2223295"/>
              <a:gd name="connsiteX380" fmla="*/ 1526136 w 2600366"/>
              <a:gd name="connsiteY380" fmla="*/ 1081182 h 2223295"/>
              <a:gd name="connsiteX381" fmla="*/ 1715202 w 2600366"/>
              <a:gd name="connsiteY381" fmla="*/ 1077162 h 2223295"/>
              <a:gd name="connsiteX382" fmla="*/ 1713755 w 2600366"/>
              <a:gd name="connsiteY382" fmla="*/ 1076841 h 2223295"/>
              <a:gd name="connsiteX383" fmla="*/ 1688514 w 2600366"/>
              <a:gd name="connsiteY383" fmla="*/ 1067838 h 2223295"/>
              <a:gd name="connsiteX384" fmla="*/ 1685942 w 2600366"/>
              <a:gd name="connsiteY384" fmla="*/ 1063658 h 2223295"/>
              <a:gd name="connsiteX385" fmla="*/ 1690122 w 2600366"/>
              <a:gd name="connsiteY385" fmla="*/ 1061085 h 2223295"/>
              <a:gd name="connsiteX386" fmla="*/ 1716649 w 2600366"/>
              <a:gd name="connsiteY386" fmla="*/ 1070571 h 2223295"/>
              <a:gd name="connsiteX387" fmla="*/ 1718256 w 2600366"/>
              <a:gd name="connsiteY387" fmla="*/ 1075233 h 2223295"/>
              <a:gd name="connsiteX388" fmla="*/ 1715202 w 2600366"/>
              <a:gd name="connsiteY388" fmla="*/ 1077162 h 2223295"/>
              <a:gd name="connsiteX389" fmla="*/ 1444625 w 2600366"/>
              <a:gd name="connsiteY389" fmla="*/ 1074912 h 2223295"/>
              <a:gd name="connsiteX390" fmla="*/ 1443821 w 2600366"/>
              <a:gd name="connsiteY390" fmla="*/ 1074912 h 2223295"/>
              <a:gd name="connsiteX391" fmla="*/ 1429030 w 2600366"/>
              <a:gd name="connsiteY391" fmla="*/ 1070892 h 2223295"/>
              <a:gd name="connsiteX392" fmla="*/ 1417294 w 2600366"/>
              <a:gd name="connsiteY392" fmla="*/ 1067677 h 2223295"/>
              <a:gd name="connsiteX393" fmla="*/ 1414882 w 2600366"/>
              <a:gd name="connsiteY393" fmla="*/ 1063497 h 2223295"/>
              <a:gd name="connsiteX394" fmla="*/ 1419063 w 2600366"/>
              <a:gd name="connsiteY394" fmla="*/ 1061085 h 2223295"/>
              <a:gd name="connsiteX395" fmla="*/ 1430799 w 2600366"/>
              <a:gd name="connsiteY395" fmla="*/ 1064301 h 2223295"/>
              <a:gd name="connsiteX396" fmla="*/ 1445429 w 2600366"/>
              <a:gd name="connsiteY396" fmla="*/ 1068320 h 2223295"/>
              <a:gd name="connsiteX397" fmla="*/ 1447840 w 2600366"/>
              <a:gd name="connsiteY397" fmla="*/ 1072500 h 2223295"/>
              <a:gd name="connsiteX398" fmla="*/ 1444464 w 2600366"/>
              <a:gd name="connsiteY398" fmla="*/ 1075072 h 2223295"/>
              <a:gd name="connsiteX399" fmla="*/ 1580315 w 2600366"/>
              <a:gd name="connsiteY399" fmla="*/ 1070732 h 2223295"/>
              <a:gd name="connsiteX400" fmla="*/ 1576939 w 2600366"/>
              <a:gd name="connsiteY400" fmla="*/ 1068159 h 2223295"/>
              <a:gd name="connsiteX401" fmla="*/ 1579351 w 2600366"/>
              <a:gd name="connsiteY401" fmla="*/ 1063979 h 2223295"/>
              <a:gd name="connsiteX402" fmla="*/ 1606682 w 2600366"/>
              <a:gd name="connsiteY402" fmla="*/ 1058352 h 2223295"/>
              <a:gd name="connsiteX403" fmla="*/ 1610540 w 2600366"/>
              <a:gd name="connsiteY403" fmla="*/ 1061246 h 2223295"/>
              <a:gd name="connsiteX404" fmla="*/ 1607646 w 2600366"/>
              <a:gd name="connsiteY404" fmla="*/ 1065105 h 2223295"/>
              <a:gd name="connsiteX405" fmla="*/ 1580958 w 2600366"/>
              <a:gd name="connsiteY405" fmla="*/ 1070571 h 2223295"/>
              <a:gd name="connsiteX406" fmla="*/ 1580155 w 2600366"/>
              <a:gd name="connsiteY406" fmla="*/ 1070571 h 2223295"/>
              <a:gd name="connsiteX407" fmla="*/ 1662148 w 2600366"/>
              <a:gd name="connsiteY407" fmla="*/ 1063336 h 2223295"/>
              <a:gd name="connsiteX408" fmla="*/ 1661826 w 2600366"/>
              <a:gd name="connsiteY408" fmla="*/ 1063336 h 2223295"/>
              <a:gd name="connsiteX409" fmla="*/ 1634817 w 2600366"/>
              <a:gd name="connsiteY409" fmla="*/ 1062532 h 2223295"/>
              <a:gd name="connsiteX410" fmla="*/ 1631280 w 2600366"/>
              <a:gd name="connsiteY410" fmla="*/ 1059156 h 2223295"/>
              <a:gd name="connsiteX411" fmla="*/ 1634656 w 2600366"/>
              <a:gd name="connsiteY411" fmla="*/ 1055619 h 2223295"/>
              <a:gd name="connsiteX412" fmla="*/ 1662630 w 2600366"/>
              <a:gd name="connsiteY412" fmla="*/ 1056423 h 2223295"/>
              <a:gd name="connsiteX413" fmla="*/ 1665684 w 2600366"/>
              <a:gd name="connsiteY413" fmla="*/ 1060121 h 2223295"/>
              <a:gd name="connsiteX414" fmla="*/ 1662308 w 2600366"/>
              <a:gd name="connsiteY414" fmla="*/ 1063175 h 2223295"/>
              <a:gd name="connsiteX415" fmla="*/ 1391249 w 2600366"/>
              <a:gd name="connsiteY415" fmla="*/ 1060925 h 2223295"/>
              <a:gd name="connsiteX416" fmla="*/ 1390445 w 2600366"/>
              <a:gd name="connsiteY416" fmla="*/ 1060925 h 2223295"/>
              <a:gd name="connsiteX417" fmla="*/ 1363597 w 2600366"/>
              <a:gd name="connsiteY417" fmla="*/ 1055780 h 2223295"/>
              <a:gd name="connsiteX418" fmla="*/ 1360703 w 2600366"/>
              <a:gd name="connsiteY418" fmla="*/ 1051761 h 2223295"/>
              <a:gd name="connsiteX419" fmla="*/ 1364722 w 2600366"/>
              <a:gd name="connsiteY419" fmla="*/ 1048867 h 2223295"/>
              <a:gd name="connsiteX420" fmla="*/ 1391892 w 2600366"/>
              <a:gd name="connsiteY420" fmla="*/ 1054172 h 2223295"/>
              <a:gd name="connsiteX421" fmla="*/ 1394465 w 2600366"/>
              <a:gd name="connsiteY421" fmla="*/ 1058352 h 2223295"/>
              <a:gd name="connsiteX422" fmla="*/ 1391089 w 2600366"/>
              <a:gd name="connsiteY422" fmla="*/ 1061085 h 2223295"/>
              <a:gd name="connsiteX423" fmla="*/ 1336909 w 2600366"/>
              <a:gd name="connsiteY423" fmla="*/ 1051921 h 2223295"/>
              <a:gd name="connsiteX424" fmla="*/ 1336587 w 2600366"/>
              <a:gd name="connsiteY424" fmla="*/ 1051921 h 2223295"/>
              <a:gd name="connsiteX425" fmla="*/ 1317938 w 2600366"/>
              <a:gd name="connsiteY425" fmla="*/ 1050153 h 2223295"/>
              <a:gd name="connsiteX426" fmla="*/ 1309095 w 2600366"/>
              <a:gd name="connsiteY426" fmla="*/ 1049188 h 2223295"/>
              <a:gd name="connsiteX427" fmla="*/ 1306041 w 2600366"/>
              <a:gd name="connsiteY427" fmla="*/ 1045330 h 2223295"/>
              <a:gd name="connsiteX428" fmla="*/ 1309899 w 2600366"/>
              <a:gd name="connsiteY428" fmla="*/ 1042275 h 2223295"/>
              <a:gd name="connsiteX429" fmla="*/ 1318420 w 2600366"/>
              <a:gd name="connsiteY429" fmla="*/ 1043240 h 2223295"/>
              <a:gd name="connsiteX430" fmla="*/ 1337230 w 2600366"/>
              <a:gd name="connsiteY430" fmla="*/ 1045008 h 2223295"/>
              <a:gd name="connsiteX431" fmla="*/ 1340285 w 2600366"/>
              <a:gd name="connsiteY431" fmla="*/ 1048867 h 2223295"/>
              <a:gd name="connsiteX432" fmla="*/ 1336909 w 2600366"/>
              <a:gd name="connsiteY432" fmla="*/ 1051921 h 2223295"/>
              <a:gd name="connsiteX433" fmla="*/ 1282729 w 2600366"/>
              <a:gd name="connsiteY433" fmla="*/ 1043079 h 2223295"/>
              <a:gd name="connsiteX434" fmla="*/ 1281604 w 2600366"/>
              <a:gd name="connsiteY434" fmla="*/ 1042918 h 2223295"/>
              <a:gd name="connsiteX435" fmla="*/ 1256363 w 2600366"/>
              <a:gd name="connsiteY435" fmla="*/ 1029414 h 2223295"/>
              <a:gd name="connsiteX436" fmla="*/ 1255880 w 2600366"/>
              <a:gd name="connsiteY436" fmla="*/ 1024590 h 2223295"/>
              <a:gd name="connsiteX437" fmla="*/ 1260704 w 2600366"/>
              <a:gd name="connsiteY437" fmla="*/ 1024108 h 2223295"/>
              <a:gd name="connsiteX438" fmla="*/ 1283694 w 2600366"/>
              <a:gd name="connsiteY438" fmla="*/ 1036487 h 2223295"/>
              <a:gd name="connsiteX439" fmla="*/ 1285784 w 2600366"/>
              <a:gd name="connsiteY439" fmla="*/ 1040828 h 2223295"/>
              <a:gd name="connsiteX440" fmla="*/ 1282568 w 2600366"/>
              <a:gd name="connsiteY440" fmla="*/ 1043079 h 2223295"/>
              <a:gd name="connsiteX441" fmla="*/ 1242215 w 2600366"/>
              <a:gd name="connsiteY441" fmla="*/ 1008353 h 2223295"/>
              <a:gd name="connsiteX442" fmla="*/ 1239000 w 2600366"/>
              <a:gd name="connsiteY442" fmla="*/ 1006263 h 2223295"/>
              <a:gd name="connsiteX443" fmla="*/ 1234016 w 2600366"/>
              <a:gd name="connsiteY443" fmla="*/ 979253 h 2223295"/>
              <a:gd name="connsiteX444" fmla="*/ 1234016 w 2600366"/>
              <a:gd name="connsiteY444" fmla="*/ 977967 h 2223295"/>
              <a:gd name="connsiteX445" fmla="*/ 1237392 w 2600366"/>
              <a:gd name="connsiteY445" fmla="*/ 974430 h 2223295"/>
              <a:gd name="connsiteX446" fmla="*/ 1240768 w 2600366"/>
              <a:gd name="connsiteY446" fmla="*/ 977967 h 2223295"/>
              <a:gd name="connsiteX447" fmla="*/ 1240768 w 2600366"/>
              <a:gd name="connsiteY447" fmla="*/ 979253 h 2223295"/>
              <a:gd name="connsiteX448" fmla="*/ 1245270 w 2600366"/>
              <a:gd name="connsiteY448" fmla="*/ 1003690 h 2223295"/>
              <a:gd name="connsiteX449" fmla="*/ 1243340 w 2600366"/>
              <a:gd name="connsiteY449" fmla="*/ 1008192 h 2223295"/>
              <a:gd name="connsiteX450" fmla="*/ 1242054 w 2600366"/>
              <a:gd name="connsiteY450" fmla="*/ 1008513 h 2223295"/>
              <a:gd name="connsiteX451" fmla="*/ 1241572 w 2600366"/>
              <a:gd name="connsiteY451" fmla="*/ 954334 h 2223295"/>
              <a:gd name="connsiteX452" fmla="*/ 1240607 w 2600366"/>
              <a:gd name="connsiteY452" fmla="*/ 954334 h 2223295"/>
              <a:gd name="connsiteX453" fmla="*/ 1238196 w 2600366"/>
              <a:gd name="connsiteY453" fmla="*/ 950154 h 2223295"/>
              <a:gd name="connsiteX454" fmla="*/ 1247681 w 2600366"/>
              <a:gd name="connsiteY454" fmla="*/ 923787 h 2223295"/>
              <a:gd name="connsiteX455" fmla="*/ 1252183 w 2600366"/>
              <a:gd name="connsiteY455" fmla="*/ 922019 h 2223295"/>
              <a:gd name="connsiteX456" fmla="*/ 1253951 w 2600366"/>
              <a:gd name="connsiteY456" fmla="*/ 926520 h 2223295"/>
              <a:gd name="connsiteX457" fmla="*/ 1244787 w 2600366"/>
              <a:gd name="connsiteY457" fmla="*/ 951922 h 2223295"/>
              <a:gd name="connsiteX458" fmla="*/ 1241411 w 2600366"/>
              <a:gd name="connsiteY458" fmla="*/ 954494 h 2223295"/>
              <a:gd name="connsiteX459" fmla="*/ 1263598 w 2600366"/>
              <a:gd name="connsiteY459" fmla="*/ 904013 h 2223295"/>
              <a:gd name="connsiteX460" fmla="*/ 1261829 w 2600366"/>
              <a:gd name="connsiteY460" fmla="*/ 903530 h 2223295"/>
              <a:gd name="connsiteX461" fmla="*/ 1260543 w 2600366"/>
              <a:gd name="connsiteY461" fmla="*/ 898868 h 2223295"/>
              <a:gd name="connsiteX462" fmla="*/ 1275655 w 2600366"/>
              <a:gd name="connsiteY462" fmla="*/ 875556 h 2223295"/>
              <a:gd name="connsiteX463" fmla="*/ 1280478 w 2600366"/>
              <a:gd name="connsiteY463" fmla="*/ 874752 h 2223295"/>
              <a:gd name="connsiteX464" fmla="*/ 1281282 w 2600366"/>
              <a:gd name="connsiteY464" fmla="*/ 879575 h 2223295"/>
              <a:gd name="connsiteX465" fmla="*/ 1266491 w 2600366"/>
              <a:gd name="connsiteY465" fmla="*/ 902405 h 2223295"/>
              <a:gd name="connsiteX466" fmla="*/ 1263437 w 2600366"/>
              <a:gd name="connsiteY466" fmla="*/ 904173 h 2223295"/>
              <a:gd name="connsiteX467" fmla="*/ 1295430 w 2600366"/>
              <a:gd name="connsiteY467" fmla="*/ 859158 h 2223295"/>
              <a:gd name="connsiteX468" fmla="*/ 1293179 w 2600366"/>
              <a:gd name="connsiteY468" fmla="*/ 858354 h 2223295"/>
              <a:gd name="connsiteX469" fmla="*/ 1292697 w 2600366"/>
              <a:gd name="connsiteY469" fmla="*/ 853531 h 2223295"/>
              <a:gd name="connsiteX470" fmla="*/ 1311186 w 2600366"/>
              <a:gd name="connsiteY470" fmla="*/ 832791 h 2223295"/>
              <a:gd name="connsiteX471" fmla="*/ 1316009 w 2600366"/>
              <a:gd name="connsiteY471" fmla="*/ 832791 h 2223295"/>
              <a:gd name="connsiteX472" fmla="*/ 1316009 w 2600366"/>
              <a:gd name="connsiteY472" fmla="*/ 837614 h 2223295"/>
              <a:gd name="connsiteX473" fmla="*/ 1297842 w 2600366"/>
              <a:gd name="connsiteY473" fmla="*/ 858032 h 2223295"/>
              <a:gd name="connsiteX474" fmla="*/ 1295109 w 2600366"/>
              <a:gd name="connsiteY474" fmla="*/ 859318 h 2223295"/>
              <a:gd name="connsiteX475" fmla="*/ 1333372 w 2600366"/>
              <a:gd name="connsiteY475" fmla="*/ 819126 h 2223295"/>
              <a:gd name="connsiteX476" fmla="*/ 1330800 w 2600366"/>
              <a:gd name="connsiteY476" fmla="*/ 818000 h 2223295"/>
              <a:gd name="connsiteX477" fmla="*/ 1330960 w 2600366"/>
              <a:gd name="connsiteY477" fmla="*/ 813177 h 2223295"/>
              <a:gd name="connsiteX478" fmla="*/ 1334336 w 2600366"/>
              <a:gd name="connsiteY478" fmla="*/ 809962 h 2223295"/>
              <a:gd name="connsiteX479" fmla="*/ 1351057 w 2600366"/>
              <a:gd name="connsiteY479" fmla="*/ 794367 h 2223295"/>
              <a:gd name="connsiteX480" fmla="*/ 1355880 w 2600366"/>
              <a:gd name="connsiteY480" fmla="*/ 794367 h 2223295"/>
              <a:gd name="connsiteX481" fmla="*/ 1355880 w 2600366"/>
              <a:gd name="connsiteY481" fmla="*/ 799190 h 2223295"/>
              <a:gd name="connsiteX482" fmla="*/ 1338999 w 2600366"/>
              <a:gd name="connsiteY482" fmla="*/ 814785 h 2223295"/>
              <a:gd name="connsiteX483" fmla="*/ 1335623 w 2600366"/>
              <a:gd name="connsiteY483" fmla="*/ 817840 h 2223295"/>
              <a:gd name="connsiteX484" fmla="*/ 1333211 w 2600366"/>
              <a:gd name="connsiteY484" fmla="*/ 818804 h 2223295"/>
              <a:gd name="connsiteX485" fmla="*/ 1373243 w 2600366"/>
              <a:gd name="connsiteY485" fmla="*/ 781184 h 2223295"/>
              <a:gd name="connsiteX486" fmla="*/ 1370831 w 2600366"/>
              <a:gd name="connsiteY486" fmla="*/ 780219 h 2223295"/>
              <a:gd name="connsiteX487" fmla="*/ 1370831 w 2600366"/>
              <a:gd name="connsiteY487" fmla="*/ 775396 h 2223295"/>
              <a:gd name="connsiteX488" fmla="*/ 1389481 w 2600366"/>
              <a:gd name="connsiteY488" fmla="*/ 755300 h 2223295"/>
              <a:gd name="connsiteX489" fmla="*/ 1394304 w 2600366"/>
              <a:gd name="connsiteY489" fmla="*/ 754978 h 2223295"/>
              <a:gd name="connsiteX490" fmla="*/ 1394625 w 2600366"/>
              <a:gd name="connsiteY490" fmla="*/ 759801 h 2223295"/>
              <a:gd name="connsiteX491" fmla="*/ 1375654 w 2600366"/>
              <a:gd name="connsiteY491" fmla="*/ 780058 h 2223295"/>
              <a:gd name="connsiteX492" fmla="*/ 1373243 w 2600366"/>
              <a:gd name="connsiteY492" fmla="*/ 781023 h 2223295"/>
              <a:gd name="connsiteX493" fmla="*/ 1409256 w 2600366"/>
              <a:gd name="connsiteY493" fmla="*/ 739544 h 2223295"/>
              <a:gd name="connsiteX494" fmla="*/ 1407166 w 2600366"/>
              <a:gd name="connsiteY494" fmla="*/ 738901 h 2223295"/>
              <a:gd name="connsiteX495" fmla="*/ 1406362 w 2600366"/>
              <a:gd name="connsiteY495" fmla="*/ 734078 h 2223295"/>
              <a:gd name="connsiteX496" fmla="*/ 1420027 w 2600366"/>
              <a:gd name="connsiteY496" fmla="*/ 711088 h 2223295"/>
              <a:gd name="connsiteX497" fmla="*/ 1424529 w 2600366"/>
              <a:gd name="connsiteY497" fmla="*/ 709319 h 2223295"/>
              <a:gd name="connsiteX498" fmla="*/ 1426297 w 2600366"/>
              <a:gd name="connsiteY498" fmla="*/ 713821 h 2223295"/>
              <a:gd name="connsiteX499" fmla="*/ 1411989 w 2600366"/>
              <a:gd name="connsiteY499" fmla="*/ 738097 h 2223295"/>
              <a:gd name="connsiteX500" fmla="*/ 1409256 w 2600366"/>
              <a:gd name="connsiteY500" fmla="*/ 739544 h 2223295"/>
              <a:gd name="connsiteX501" fmla="*/ 1427423 w 2600366"/>
              <a:gd name="connsiteY501" fmla="*/ 689062 h 2223295"/>
              <a:gd name="connsiteX502" fmla="*/ 1424046 w 2600366"/>
              <a:gd name="connsiteY502" fmla="*/ 686329 h 2223295"/>
              <a:gd name="connsiteX503" fmla="*/ 1408612 w 2600366"/>
              <a:gd name="connsiteY503" fmla="*/ 668323 h 2223295"/>
              <a:gd name="connsiteX504" fmla="*/ 1407166 w 2600366"/>
              <a:gd name="connsiteY504" fmla="*/ 663661 h 2223295"/>
              <a:gd name="connsiteX505" fmla="*/ 1411828 w 2600366"/>
              <a:gd name="connsiteY505" fmla="*/ 662214 h 2223295"/>
              <a:gd name="connsiteX506" fmla="*/ 1430799 w 2600366"/>
              <a:gd name="connsiteY506" fmla="*/ 684882 h 2223295"/>
              <a:gd name="connsiteX507" fmla="*/ 1428226 w 2600366"/>
              <a:gd name="connsiteY507" fmla="*/ 689062 h 2223295"/>
              <a:gd name="connsiteX508" fmla="*/ 1427423 w 2600366"/>
              <a:gd name="connsiteY508" fmla="*/ 689062 h 2223295"/>
              <a:gd name="connsiteX509" fmla="*/ 1384175 w 2600366"/>
              <a:gd name="connsiteY509" fmla="*/ 660284 h 2223295"/>
              <a:gd name="connsiteX510" fmla="*/ 1383532 w 2600366"/>
              <a:gd name="connsiteY510" fmla="*/ 660284 h 2223295"/>
              <a:gd name="connsiteX511" fmla="*/ 1361668 w 2600366"/>
              <a:gd name="connsiteY511" fmla="*/ 657551 h 2223295"/>
              <a:gd name="connsiteX512" fmla="*/ 1356523 w 2600366"/>
              <a:gd name="connsiteY512" fmla="*/ 657069 h 2223295"/>
              <a:gd name="connsiteX513" fmla="*/ 1353468 w 2600366"/>
              <a:gd name="connsiteY513" fmla="*/ 653371 h 2223295"/>
              <a:gd name="connsiteX514" fmla="*/ 1357166 w 2600366"/>
              <a:gd name="connsiteY514" fmla="*/ 650317 h 2223295"/>
              <a:gd name="connsiteX515" fmla="*/ 1362150 w 2600366"/>
              <a:gd name="connsiteY515" fmla="*/ 650799 h 2223295"/>
              <a:gd name="connsiteX516" fmla="*/ 1384818 w 2600366"/>
              <a:gd name="connsiteY516" fmla="*/ 653693 h 2223295"/>
              <a:gd name="connsiteX517" fmla="*/ 1387552 w 2600366"/>
              <a:gd name="connsiteY517" fmla="*/ 657712 h 2223295"/>
              <a:gd name="connsiteX518" fmla="*/ 1384175 w 2600366"/>
              <a:gd name="connsiteY518" fmla="*/ 660606 h 2223295"/>
              <a:gd name="connsiteX519" fmla="*/ 1329674 w 2600366"/>
              <a:gd name="connsiteY519" fmla="*/ 653211 h 2223295"/>
              <a:gd name="connsiteX520" fmla="*/ 1329031 w 2600366"/>
              <a:gd name="connsiteY520" fmla="*/ 653211 h 2223295"/>
              <a:gd name="connsiteX521" fmla="*/ 1302182 w 2600366"/>
              <a:gd name="connsiteY521" fmla="*/ 645011 h 2223295"/>
              <a:gd name="connsiteX522" fmla="*/ 1300414 w 2600366"/>
              <a:gd name="connsiteY522" fmla="*/ 640510 h 2223295"/>
              <a:gd name="connsiteX523" fmla="*/ 1304916 w 2600366"/>
              <a:gd name="connsiteY523" fmla="*/ 638741 h 2223295"/>
              <a:gd name="connsiteX524" fmla="*/ 1330478 w 2600366"/>
              <a:gd name="connsiteY524" fmla="*/ 646619 h 2223295"/>
              <a:gd name="connsiteX525" fmla="*/ 1333211 w 2600366"/>
              <a:gd name="connsiteY525" fmla="*/ 650638 h 2223295"/>
              <a:gd name="connsiteX526" fmla="*/ 1329835 w 2600366"/>
              <a:gd name="connsiteY526" fmla="*/ 653371 h 2223295"/>
              <a:gd name="connsiteX527" fmla="*/ 1279835 w 2600366"/>
              <a:gd name="connsiteY527" fmla="*/ 631346 h 2223295"/>
              <a:gd name="connsiteX528" fmla="*/ 1277745 w 2600366"/>
              <a:gd name="connsiteY528" fmla="*/ 630703 h 2223295"/>
              <a:gd name="connsiteX529" fmla="*/ 1257167 w 2600366"/>
              <a:gd name="connsiteY529" fmla="*/ 611732 h 2223295"/>
              <a:gd name="connsiteX530" fmla="*/ 1257167 w 2600366"/>
              <a:gd name="connsiteY530" fmla="*/ 606909 h 2223295"/>
              <a:gd name="connsiteX531" fmla="*/ 1261990 w 2600366"/>
              <a:gd name="connsiteY531" fmla="*/ 607069 h 2223295"/>
              <a:gd name="connsiteX532" fmla="*/ 1281765 w 2600366"/>
              <a:gd name="connsiteY532" fmla="*/ 625237 h 2223295"/>
              <a:gd name="connsiteX533" fmla="*/ 1282408 w 2600366"/>
              <a:gd name="connsiteY533" fmla="*/ 630060 h 2223295"/>
              <a:gd name="connsiteX534" fmla="*/ 1279675 w 2600366"/>
              <a:gd name="connsiteY534" fmla="*/ 631346 h 2223295"/>
              <a:gd name="connsiteX535" fmla="*/ 1241733 w 2600366"/>
              <a:gd name="connsiteY535" fmla="*/ 591957 h 2223295"/>
              <a:gd name="connsiteX536" fmla="*/ 1239000 w 2600366"/>
              <a:gd name="connsiteY536" fmla="*/ 590671 h 2223295"/>
              <a:gd name="connsiteX537" fmla="*/ 1222119 w 2600366"/>
              <a:gd name="connsiteY537" fmla="*/ 568806 h 2223295"/>
              <a:gd name="connsiteX538" fmla="*/ 1222762 w 2600366"/>
              <a:gd name="connsiteY538" fmla="*/ 563983 h 2223295"/>
              <a:gd name="connsiteX539" fmla="*/ 1227585 w 2600366"/>
              <a:gd name="connsiteY539" fmla="*/ 564626 h 2223295"/>
              <a:gd name="connsiteX540" fmla="*/ 1244466 w 2600366"/>
              <a:gd name="connsiteY540" fmla="*/ 586330 h 2223295"/>
              <a:gd name="connsiteX541" fmla="*/ 1243984 w 2600366"/>
              <a:gd name="connsiteY541" fmla="*/ 591153 h 2223295"/>
              <a:gd name="connsiteX542" fmla="*/ 1241893 w 2600366"/>
              <a:gd name="connsiteY542" fmla="*/ 591957 h 2223295"/>
              <a:gd name="connsiteX543" fmla="*/ 1208292 w 2600366"/>
              <a:gd name="connsiteY543" fmla="*/ 548227 h 2223295"/>
              <a:gd name="connsiteX544" fmla="*/ 1205559 w 2600366"/>
              <a:gd name="connsiteY544" fmla="*/ 546941 h 2223295"/>
              <a:gd name="connsiteX545" fmla="*/ 1188839 w 2600366"/>
              <a:gd name="connsiteY545" fmla="*/ 525076 h 2223295"/>
              <a:gd name="connsiteX546" fmla="*/ 1189482 w 2600366"/>
              <a:gd name="connsiteY546" fmla="*/ 520253 h 2223295"/>
              <a:gd name="connsiteX547" fmla="*/ 1194305 w 2600366"/>
              <a:gd name="connsiteY547" fmla="*/ 520896 h 2223295"/>
              <a:gd name="connsiteX548" fmla="*/ 1211026 w 2600366"/>
              <a:gd name="connsiteY548" fmla="*/ 542761 h 2223295"/>
              <a:gd name="connsiteX549" fmla="*/ 1210382 w 2600366"/>
              <a:gd name="connsiteY549" fmla="*/ 547584 h 2223295"/>
              <a:gd name="connsiteX550" fmla="*/ 1208292 w 2600366"/>
              <a:gd name="connsiteY550" fmla="*/ 548227 h 2223295"/>
              <a:gd name="connsiteX551" fmla="*/ 1174531 w 2600366"/>
              <a:gd name="connsiteY551" fmla="*/ 504819 h 2223295"/>
              <a:gd name="connsiteX552" fmla="*/ 1171798 w 2600366"/>
              <a:gd name="connsiteY552" fmla="*/ 503533 h 2223295"/>
              <a:gd name="connsiteX553" fmla="*/ 1154434 w 2600366"/>
              <a:gd name="connsiteY553" fmla="*/ 482151 h 2223295"/>
              <a:gd name="connsiteX554" fmla="*/ 1154917 w 2600366"/>
              <a:gd name="connsiteY554" fmla="*/ 477328 h 2223295"/>
              <a:gd name="connsiteX555" fmla="*/ 1159740 w 2600366"/>
              <a:gd name="connsiteY555" fmla="*/ 477810 h 2223295"/>
              <a:gd name="connsiteX556" fmla="*/ 1177103 w 2600366"/>
              <a:gd name="connsiteY556" fmla="*/ 499192 h 2223295"/>
              <a:gd name="connsiteX557" fmla="*/ 1176621 w 2600366"/>
              <a:gd name="connsiteY557" fmla="*/ 504016 h 2223295"/>
              <a:gd name="connsiteX558" fmla="*/ 1174531 w 2600366"/>
              <a:gd name="connsiteY558" fmla="*/ 504819 h 2223295"/>
              <a:gd name="connsiteX559" fmla="*/ 1139483 w 2600366"/>
              <a:gd name="connsiteY559" fmla="*/ 462376 h 2223295"/>
              <a:gd name="connsiteX560" fmla="*/ 1136910 w 2600366"/>
              <a:gd name="connsiteY560" fmla="*/ 461090 h 2223295"/>
              <a:gd name="connsiteX561" fmla="*/ 1118904 w 2600366"/>
              <a:gd name="connsiteY561" fmla="*/ 440350 h 2223295"/>
              <a:gd name="connsiteX562" fmla="*/ 1119226 w 2600366"/>
              <a:gd name="connsiteY562" fmla="*/ 435527 h 2223295"/>
              <a:gd name="connsiteX563" fmla="*/ 1124049 w 2600366"/>
              <a:gd name="connsiteY563" fmla="*/ 435849 h 2223295"/>
              <a:gd name="connsiteX564" fmla="*/ 1142055 w 2600366"/>
              <a:gd name="connsiteY564" fmla="*/ 456749 h 2223295"/>
              <a:gd name="connsiteX565" fmla="*/ 1141733 w 2600366"/>
              <a:gd name="connsiteY565" fmla="*/ 461572 h 2223295"/>
              <a:gd name="connsiteX566" fmla="*/ 1139483 w 2600366"/>
              <a:gd name="connsiteY566" fmla="*/ 462376 h 2223295"/>
              <a:gd name="connsiteX567" fmla="*/ 1102827 w 2600366"/>
              <a:gd name="connsiteY567" fmla="*/ 421219 h 2223295"/>
              <a:gd name="connsiteX568" fmla="*/ 1100415 w 2600366"/>
              <a:gd name="connsiteY568" fmla="*/ 420254 h 2223295"/>
              <a:gd name="connsiteX569" fmla="*/ 1080641 w 2600366"/>
              <a:gd name="connsiteY569" fmla="*/ 401605 h 2223295"/>
              <a:gd name="connsiteX570" fmla="*/ 1080319 w 2600366"/>
              <a:gd name="connsiteY570" fmla="*/ 396782 h 2223295"/>
              <a:gd name="connsiteX571" fmla="*/ 1085142 w 2600366"/>
              <a:gd name="connsiteY571" fmla="*/ 396460 h 2223295"/>
              <a:gd name="connsiteX572" fmla="*/ 1105399 w 2600366"/>
              <a:gd name="connsiteY572" fmla="*/ 415431 h 2223295"/>
              <a:gd name="connsiteX573" fmla="*/ 1105399 w 2600366"/>
              <a:gd name="connsiteY573" fmla="*/ 420254 h 2223295"/>
              <a:gd name="connsiteX574" fmla="*/ 1102988 w 2600366"/>
              <a:gd name="connsiteY574" fmla="*/ 421219 h 2223295"/>
              <a:gd name="connsiteX575" fmla="*/ 1061027 w 2600366"/>
              <a:gd name="connsiteY575" fmla="*/ 385688 h 2223295"/>
              <a:gd name="connsiteX576" fmla="*/ 1059097 w 2600366"/>
              <a:gd name="connsiteY576" fmla="*/ 385045 h 2223295"/>
              <a:gd name="connsiteX577" fmla="*/ 1035946 w 2600366"/>
              <a:gd name="connsiteY577" fmla="*/ 371219 h 2223295"/>
              <a:gd name="connsiteX578" fmla="*/ 1034500 w 2600366"/>
              <a:gd name="connsiteY578" fmla="*/ 366557 h 2223295"/>
              <a:gd name="connsiteX579" fmla="*/ 1039162 w 2600366"/>
              <a:gd name="connsiteY579" fmla="*/ 365110 h 2223295"/>
              <a:gd name="connsiteX580" fmla="*/ 1063117 w 2600366"/>
              <a:gd name="connsiteY580" fmla="*/ 379418 h 2223295"/>
              <a:gd name="connsiteX581" fmla="*/ 1064081 w 2600366"/>
              <a:gd name="connsiteY581" fmla="*/ 384241 h 2223295"/>
              <a:gd name="connsiteX582" fmla="*/ 1061187 w 2600366"/>
              <a:gd name="connsiteY582" fmla="*/ 385688 h 2223295"/>
              <a:gd name="connsiteX583" fmla="*/ 1012152 w 2600366"/>
              <a:gd name="connsiteY583" fmla="*/ 360930 h 2223295"/>
              <a:gd name="connsiteX584" fmla="*/ 1011027 w 2600366"/>
              <a:gd name="connsiteY584" fmla="*/ 360769 h 2223295"/>
              <a:gd name="connsiteX585" fmla="*/ 984821 w 2600366"/>
              <a:gd name="connsiteY585" fmla="*/ 354177 h 2223295"/>
              <a:gd name="connsiteX586" fmla="*/ 982088 w 2600366"/>
              <a:gd name="connsiteY586" fmla="*/ 350158 h 2223295"/>
              <a:gd name="connsiteX587" fmla="*/ 986108 w 2600366"/>
              <a:gd name="connsiteY587" fmla="*/ 347425 h 2223295"/>
              <a:gd name="connsiteX588" fmla="*/ 1013278 w 2600366"/>
              <a:gd name="connsiteY588" fmla="*/ 354177 h 2223295"/>
              <a:gd name="connsiteX589" fmla="*/ 1015529 w 2600366"/>
              <a:gd name="connsiteY589" fmla="*/ 358518 h 2223295"/>
              <a:gd name="connsiteX590" fmla="*/ 1012313 w 2600366"/>
              <a:gd name="connsiteY590" fmla="*/ 360930 h 2223295"/>
              <a:gd name="connsiteX591" fmla="*/ 958134 w 2600366"/>
              <a:gd name="connsiteY591" fmla="*/ 351284 h 2223295"/>
              <a:gd name="connsiteX592" fmla="*/ 957973 w 2600366"/>
              <a:gd name="connsiteY592" fmla="*/ 351284 h 2223295"/>
              <a:gd name="connsiteX593" fmla="*/ 931767 w 2600366"/>
              <a:gd name="connsiteY593" fmla="*/ 350480 h 2223295"/>
              <a:gd name="connsiteX594" fmla="*/ 930642 w 2600366"/>
              <a:gd name="connsiteY594" fmla="*/ 350480 h 2223295"/>
              <a:gd name="connsiteX595" fmla="*/ 927266 w 2600366"/>
              <a:gd name="connsiteY595" fmla="*/ 346943 h 2223295"/>
              <a:gd name="connsiteX596" fmla="*/ 930803 w 2600366"/>
              <a:gd name="connsiteY596" fmla="*/ 343567 h 2223295"/>
              <a:gd name="connsiteX597" fmla="*/ 931928 w 2600366"/>
              <a:gd name="connsiteY597" fmla="*/ 343567 h 2223295"/>
              <a:gd name="connsiteX598" fmla="*/ 958455 w 2600366"/>
              <a:gd name="connsiteY598" fmla="*/ 344531 h 2223295"/>
              <a:gd name="connsiteX599" fmla="*/ 961670 w 2600366"/>
              <a:gd name="connsiteY599" fmla="*/ 348229 h 2223295"/>
              <a:gd name="connsiteX600" fmla="*/ 958294 w 2600366"/>
              <a:gd name="connsiteY600" fmla="*/ 351444 h 2223295"/>
              <a:gd name="connsiteX601" fmla="*/ 903150 w 2600366"/>
              <a:gd name="connsiteY601" fmla="*/ 349354 h 2223295"/>
              <a:gd name="connsiteX602" fmla="*/ 902828 w 2600366"/>
              <a:gd name="connsiteY602" fmla="*/ 349354 h 2223295"/>
              <a:gd name="connsiteX603" fmla="*/ 875176 w 2600366"/>
              <a:gd name="connsiteY603" fmla="*/ 345013 h 2223295"/>
              <a:gd name="connsiteX604" fmla="*/ 872764 w 2600366"/>
              <a:gd name="connsiteY604" fmla="*/ 340833 h 2223295"/>
              <a:gd name="connsiteX605" fmla="*/ 876944 w 2600366"/>
              <a:gd name="connsiteY605" fmla="*/ 338422 h 2223295"/>
              <a:gd name="connsiteX606" fmla="*/ 903472 w 2600366"/>
              <a:gd name="connsiteY606" fmla="*/ 342602 h 2223295"/>
              <a:gd name="connsiteX607" fmla="*/ 906687 w 2600366"/>
              <a:gd name="connsiteY607" fmla="*/ 346300 h 2223295"/>
              <a:gd name="connsiteX608" fmla="*/ 903311 w 2600366"/>
              <a:gd name="connsiteY608" fmla="*/ 349515 h 2223295"/>
              <a:gd name="connsiteX609" fmla="*/ 850578 w 2600366"/>
              <a:gd name="connsiteY609" fmla="*/ 335046 h 2223295"/>
              <a:gd name="connsiteX610" fmla="*/ 848970 w 2600366"/>
              <a:gd name="connsiteY610" fmla="*/ 334563 h 2223295"/>
              <a:gd name="connsiteX611" fmla="*/ 826141 w 2600366"/>
              <a:gd name="connsiteY611" fmla="*/ 318165 h 2223295"/>
              <a:gd name="connsiteX612" fmla="*/ 825819 w 2600366"/>
              <a:gd name="connsiteY612" fmla="*/ 313342 h 2223295"/>
              <a:gd name="connsiteX613" fmla="*/ 830643 w 2600366"/>
              <a:gd name="connsiteY613" fmla="*/ 313181 h 2223295"/>
              <a:gd name="connsiteX614" fmla="*/ 852186 w 2600366"/>
              <a:gd name="connsiteY614" fmla="*/ 328615 h 2223295"/>
              <a:gd name="connsiteX615" fmla="*/ 853472 w 2600366"/>
              <a:gd name="connsiteY615" fmla="*/ 333277 h 2223295"/>
              <a:gd name="connsiteX616" fmla="*/ 850417 w 2600366"/>
              <a:gd name="connsiteY616" fmla="*/ 335046 h 2223295"/>
              <a:gd name="connsiteX617" fmla="*/ 809742 w 2600366"/>
              <a:gd name="connsiteY617" fmla="*/ 298872 h 2223295"/>
              <a:gd name="connsiteX618" fmla="*/ 807009 w 2600366"/>
              <a:gd name="connsiteY618" fmla="*/ 297586 h 2223295"/>
              <a:gd name="connsiteX619" fmla="*/ 791093 w 2600366"/>
              <a:gd name="connsiteY619" fmla="*/ 274757 h 2223295"/>
              <a:gd name="connsiteX620" fmla="*/ 792218 w 2600366"/>
              <a:gd name="connsiteY620" fmla="*/ 269934 h 2223295"/>
              <a:gd name="connsiteX621" fmla="*/ 797041 w 2600366"/>
              <a:gd name="connsiteY621" fmla="*/ 271059 h 2223295"/>
              <a:gd name="connsiteX622" fmla="*/ 812475 w 2600366"/>
              <a:gd name="connsiteY622" fmla="*/ 293245 h 2223295"/>
              <a:gd name="connsiteX623" fmla="*/ 811832 w 2600366"/>
              <a:gd name="connsiteY623" fmla="*/ 298069 h 2223295"/>
              <a:gd name="connsiteX624" fmla="*/ 809742 w 2600366"/>
              <a:gd name="connsiteY624" fmla="*/ 298872 h 2223295"/>
              <a:gd name="connsiteX625" fmla="*/ 779678 w 2600366"/>
              <a:gd name="connsiteY625" fmla="*/ 252892 h 2223295"/>
              <a:gd name="connsiteX626" fmla="*/ 776784 w 2600366"/>
              <a:gd name="connsiteY626" fmla="*/ 251284 h 2223295"/>
              <a:gd name="connsiteX627" fmla="*/ 761190 w 2600366"/>
              <a:gd name="connsiteY627" fmla="*/ 228776 h 2223295"/>
              <a:gd name="connsiteX628" fmla="*/ 761833 w 2600366"/>
              <a:gd name="connsiteY628" fmla="*/ 223953 h 2223295"/>
              <a:gd name="connsiteX629" fmla="*/ 766656 w 2600366"/>
              <a:gd name="connsiteY629" fmla="*/ 224596 h 2223295"/>
              <a:gd name="connsiteX630" fmla="*/ 782411 w 2600366"/>
              <a:gd name="connsiteY630" fmla="*/ 247426 h 2223295"/>
              <a:gd name="connsiteX631" fmla="*/ 781447 w 2600366"/>
              <a:gd name="connsiteY631" fmla="*/ 252249 h 2223295"/>
              <a:gd name="connsiteX632" fmla="*/ 779518 w 2600366"/>
              <a:gd name="connsiteY632" fmla="*/ 252731 h 2223295"/>
              <a:gd name="connsiteX633" fmla="*/ 746720 w 2600366"/>
              <a:gd name="connsiteY633" fmla="*/ 208841 h 2223295"/>
              <a:gd name="connsiteX634" fmla="*/ 744148 w 2600366"/>
              <a:gd name="connsiteY634" fmla="*/ 207715 h 2223295"/>
              <a:gd name="connsiteX635" fmla="*/ 725338 w 2600366"/>
              <a:gd name="connsiteY635" fmla="*/ 188101 h 2223295"/>
              <a:gd name="connsiteX636" fmla="*/ 725338 w 2600366"/>
              <a:gd name="connsiteY636" fmla="*/ 183278 h 2223295"/>
              <a:gd name="connsiteX637" fmla="*/ 730161 w 2600366"/>
              <a:gd name="connsiteY637" fmla="*/ 183278 h 2223295"/>
              <a:gd name="connsiteX638" fmla="*/ 749453 w 2600366"/>
              <a:gd name="connsiteY638" fmla="*/ 203375 h 2223295"/>
              <a:gd name="connsiteX639" fmla="*/ 749132 w 2600366"/>
              <a:gd name="connsiteY639" fmla="*/ 208198 h 2223295"/>
              <a:gd name="connsiteX640" fmla="*/ 746881 w 2600366"/>
              <a:gd name="connsiteY640" fmla="*/ 209002 h 2223295"/>
              <a:gd name="connsiteX641" fmla="*/ 442864 w 2600366"/>
              <a:gd name="connsiteY641" fmla="*/ 197748 h 2223295"/>
              <a:gd name="connsiteX642" fmla="*/ 424215 w 2600366"/>
              <a:gd name="connsiteY642" fmla="*/ 195497 h 2223295"/>
              <a:gd name="connsiteX643" fmla="*/ 421642 w 2600366"/>
              <a:gd name="connsiteY643" fmla="*/ 191317 h 2223295"/>
              <a:gd name="connsiteX644" fmla="*/ 425822 w 2600366"/>
              <a:gd name="connsiteY644" fmla="*/ 188745 h 2223295"/>
              <a:gd name="connsiteX645" fmla="*/ 452028 w 2600366"/>
              <a:gd name="connsiteY645" fmla="*/ 190192 h 2223295"/>
              <a:gd name="connsiteX646" fmla="*/ 455887 w 2600366"/>
              <a:gd name="connsiteY646" fmla="*/ 193246 h 2223295"/>
              <a:gd name="connsiteX647" fmla="*/ 452832 w 2600366"/>
              <a:gd name="connsiteY647" fmla="*/ 197105 h 2223295"/>
              <a:gd name="connsiteX648" fmla="*/ 442864 w 2600366"/>
              <a:gd name="connsiteY648" fmla="*/ 197748 h 2223295"/>
              <a:gd name="connsiteX649" fmla="*/ 478877 w 2600366"/>
              <a:gd name="connsiteY649" fmla="*/ 189709 h 2223295"/>
              <a:gd name="connsiteX650" fmla="*/ 475661 w 2600366"/>
              <a:gd name="connsiteY650" fmla="*/ 187619 h 2223295"/>
              <a:gd name="connsiteX651" fmla="*/ 477430 w 2600366"/>
              <a:gd name="connsiteY651" fmla="*/ 183118 h 2223295"/>
              <a:gd name="connsiteX652" fmla="*/ 501063 w 2600366"/>
              <a:gd name="connsiteY652" fmla="*/ 170256 h 2223295"/>
              <a:gd name="connsiteX653" fmla="*/ 505886 w 2600366"/>
              <a:gd name="connsiteY653" fmla="*/ 171221 h 2223295"/>
              <a:gd name="connsiteX654" fmla="*/ 504922 w 2600366"/>
              <a:gd name="connsiteY654" fmla="*/ 176044 h 2223295"/>
              <a:gd name="connsiteX655" fmla="*/ 480163 w 2600366"/>
              <a:gd name="connsiteY655" fmla="*/ 189388 h 2223295"/>
              <a:gd name="connsiteX656" fmla="*/ 478877 w 2600366"/>
              <a:gd name="connsiteY656" fmla="*/ 189709 h 2223295"/>
              <a:gd name="connsiteX657" fmla="*/ 399617 w 2600366"/>
              <a:gd name="connsiteY657" fmla="*/ 185529 h 2223295"/>
              <a:gd name="connsiteX658" fmla="*/ 398009 w 2600366"/>
              <a:gd name="connsiteY658" fmla="*/ 185047 h 2223295"/>
              <a:gd name="connsiteX659" fmla="*/ 374697 w 2600366"/>
              <a:gd name="connsiteY659" fmla="*/ 169452 h 2223295"/>
              <a:gd name="connsiteX660" fmla="*/ 374054 w 2600366"/>
              <a:gd name="connsiteY660" fmla="*/ 164629 h 2223295"/>
              <a:gd name="connsiteX661" fmla="*/ 378877 w 2600366"/>
              <a:gd name="connsiteY661" fmla="*/ 163986 h 2223295"/>
              <a:gd name="connsiteX662" fmla="*/ 401225 w 2600366"/>
              <a:gd name="connsiteY662" fmla="*/ 178938 h 2223295"/>
              <a:gd name="connsiteX663" fmla="*/ 402671 w 2600366"/>
              <a:gd name="connsiteY663" fmla="*/ 183600 h 2223295"/>
              <a:gd name="connsiteX664" fmla="*/ 399617 w 2600366"/>
              <a:gd name="connsiteY664" fmla="*/ 185368 h 2223295"/>
              <a:gd name="connsiteX665" fmla="*/ 706688 w 2600366"/>
              <a:gd name="connsiteY665" fmla="*/ 171221 h 2223295"/>
              <a:gd name="connsiteX666" fmla="*/ 704598 w 2600366"/>
              <a:gd name="connsiteY666" fmla="*/ 170578 h 2223295"/>
              <a:gd name="connsiteX667" fmla="*/ 681930 w 2600366"/>
              <a:gd name="connsiteY667" fmla="*/ 155947 h 2223295"/>
              <a:gd name="connsiteX668" fmla="*/ 680483 w 2600366"/>
              <a:gd name="connsiteY668" fmla="*/ 151285 h 2223295"/>
              <a:gd name="connsiteX669" fmla="*/ 685145 w 2600366"/>
              <a:gd name="connsiteY669" fmla="*/ 149838 h 2223295"/>
              <a:gd name="connsiteX670" fmla="*/ 708618 w 2600366"/>
              <a:gd name="connsiteY670" fmla="*/ 164951 h 2223295"/>
              <a:gd name="connsiteX671" fmla="*/ 709261 w 2600366"/>
              <a:gd name="connsiteY671" fmla="*/ 169774 h 2223295"/>
              <a:gd name="connsiteX672" fmla="*/ 706528 w 2600366"/>
              <a:gd name="connsiteY672" fmla="*/ 171221 h 2223295"/>
              <a:gd name="connsiteX673" fmla="*/ 526143 w 2600366"/>
              <a:gd name="connsiteY673" fmla="*/ 161735 h 2223295"/>
              <a:gd name="connsiteX674" fmla="*/ 523089 w 2600366"/>
              <a:gd name="connsiteY674" fmla="*/ 159967 h 2223295"/>
              <a:gd name="connsiteX675" fmla="*/ 524375 w 2600366"/>
              <a:gd name="connsiteY675" fmla="*/ 155304 h 2223295"/>
              <a:gd name="connsiteX676" fmla="*/ 549455 w 2600366"/>
              <a:gd name="connsiteY676" fmla="*/ 142925 h 2223295"/>
              <a:gd name="connsiteX677" fmla="*/ 553957 w 2600366"/>
              <a:gd name="connsiteY677" fmla="*/ 144854 h 2223295"/>
              <a:gd name="connsiteX678" fmla="*/ 552027 w 2600366"/>
              <a:gd name="connsiteY678" fmla="*/ 149356 h 2223295"/>
              <a:gd name="connsiteX679" fmla="*/ 527751 w 2600366"/>
              <a:gd name="connsiteY679" fmla="*/ 161414 h 2223295"/>
              <a:gd name="connsiteX680" fmla="*/ 525983 w 2600366"/>
              <a:gd name="connsiteY680" fmla="*/ 161896 h 2223295"/>
              <a:gd name="connsiteX681" fmla="*/ 355727 w 2600366"/>
              <a:gd name="connsiteY681" fmla="*/ 152410 h 2223295"/>
              <a:gd name="connsiteX682" fmla="*/ 353315 w 2600366"/>
              <a:gd name="connsiteY682" fmla="*/ 151446 h 2223295"/>
              <a:gd name="connsiteX683" fmla="*/ 333540 w 2600366"/>
              <a:gd name="connsiteY683" fmla="*/ 131993 h 2223295"/>
              <a:gd name="connsiteX684" fmla="*/ 333540 w 2600366"/>
              <a:gd name="connsiteY684" fmla="*/ 127169 h 2223295"/>
              <a:gd name="connsiteX685" fmla="*/ 338363 w 2600366"/>
              <a:gd name="connsiteY685" fmla="*/ 127169 h 2223295"/>
              <a:gd name="connsiteX686" fmla="*/ 357817 w 2600366"/>
              <a:gd name="connsiteY686" fmla="*/ 146301 h 2223295"/>
              <a:gd name="connsiteX687" fmla="*/ 357977 w 2600366"/>
              <a:gd name="connsiteY687" fmla="*/ 151124 h 2223295"/>
              <a:gd name="connsiteX688" fmla="*/ 355405 w 2600366"/>
              <a:gd name="connsiteY688" fmla="*/ 152250 h 2223295"/>
              <a:gd name="connsiteX689" fmla="*/ 658457 w 2600366"/>
              <a:gd name="connsiteY689" fmla="*/ 145176 h 2223295"/>
              <a:gd name="connsiteX690" fmla="*/ 657332 w 2600366"/>
              <a:gd name="connsiteY690" fmla="*/ 145015 h 2223295"/>
              <a:gd name="connsiteX691" fmla="*/ 631287 w 2600366"/>
              <a:gd name="connsiteY691" fmla="*/ 138584 h 2223295"/>
              <a:gd name="connsiteX692" fmla="*/ 628393 w 2600366"/>
              <a:gd name="connsiteY692" fmla="*/ 134726 h 2223295"/>
              <a:gd name="connsiteX693" fmla="*/ 632252 w 2600366"/>
              <a:gd name="connsiteY693" fmla="*/ 131832 h 2223295"/>
              <a:gd name="connsiteX694" fmla="*/ 659583 w 2600366"/>
              <a:gd name="connsiteY694" fmla="*/ 138423 h 2223295"/>
              <a:gd name="connsiteX695" fmla="*/ 661673 w 2600366"/>
              <a:gd name="connsiteY695" fmla="*/ 142764 h 2223295"/>
              <a:gd name="connsiteX696" fmla="*/ 658457 w 2600366"/>
              <a:gd name="connsiteY696" fmla="*/ 145015 h 2223295"/>
              <a:gd name="connsiteX697" fmla="*/ 577107 w 2600366"/>
              <a:gd name="connsiteY697" fmla="*/ 141157 h 2223295"/>
              <a:gd name="connsiteX698" fmla="*/ 573731 w 2600366"/>
              <a:gd name="connsiteY698" fmla="*/ 138423 h 2223295"/>
              <a:gd name="connsiteX699" fmla="*/ 576304 w 2600366"/>
              <a:gd name="connsiteY699" fmla="*/ 134243 h 2223295"/>
              <a:gd name="connsiteX700" fmla="*/ 604117 w 2600366"/>
              <a:gd name="connsiteY700" fmla="*/ 130385 h 2223295"/>
              <a:gd name="connsiteX701" fmla="*/ 607654 w 2600366"/>
              <a:gd name="connsiteY701" fmla="*/ 133600 h 2223295"/>
              <a:gd name="connsiteX702" fmla="*/ 604438 w 2600366"/>
              <a:gd name="connsiteY702" fmla="*/ 137137 h 2223295"/>
              <a:gd name="connsiteX703" fmla="*/ 577751 w 2600366"/>
              <a:gd name="connsiteY703" fmla="*/ 140835 h 2223295"/>
              <a:gd name="connsiteX704" fmla="*/ 576947 w 2600366"/>
              <a:gd name="connsiteY704" fmla="*/ 140835 h 2223295"/>
              <a:gd name="connsiteX705" fmla="*/ 317302 w 2600366"/>
              <a:gd name="connsiteY705" fmla="*/ 113022 h 2223295"/>
              <a:gd name="connsiteX706" fmla="*/ 314730 w 2600366"/>
              <a:gd name="connsiteY706" fmla="*/ 111896 h 2223295"/>
              <a:gd name="connsiteX707" fmla="*/ 296241 w 2600366"/>
              <a:gd name="connsiteY707" fmla="*/ 91318 h 2223295"/>
              <a:gd name="connsiteX708" fmla="*/ 296563 w 2600366"/>
              <a:gd name="connsiteY708" fmla="*/ 86495 h 2223295"/>
              <a:gd name="connsiteX709" fmla="*/ 301386 w 2600366"/>
              <a:gd name="connsiteY709" fmla="*/ 86816 h 2223295"/>
              <a:gd name="connsiteX710" fmla="*/ 319714 w 2600366"/>
              <a:gd name="connsiteY710" fmla="*/ 107234 h 2223295"/>
              <a:gd name="connsiteX711" fmla="*/ 319553 w 2600366"/>
              <a:gd name="connsiteY711" fmla="*/ 112057 h 2223295"/>
              <a:gd name="connsiteX712" fmla="*/ 317302 w 2600366"/>
              <a:gd name="connsiteY712" fmla="*/ 113022 h 2223295"/>
              <a:gd name="connsiteX713" fmla="*/ 280807 w 2600366"/>
              <a:gd name="connsiteY713" fmla="*/ 71704 h 2223295"/>
              <a:gd name="connsiteX714" fmla="*/ 278235 w 2600366"/>
              <a:gd name="connsiteY714" fmla="*/ 70578 h 2223295"/>
              <a:gd name="connsiteX715" fmla="*/ 259425 w 2600366"/>
              <a:gd name="connsiteY715" fmla="*/ 50964 h 2223295"/>
              <a:gd name="connsiteX716" fmla="*/ 259425 w 2600366"/>
              <a:gd name="connsiteY716" fmla="*/ 46141 h 2223295"/>
              <a:gd name="connsiteX717" fmla="*/ 264248 w 2600366"/>
              <a:gd name="connsiteY717" fmla="*/ 46141 h 2223295"/>
              <a:gd name="connsiteX718" fmla="*/ 283541 w 2600366"/>
              <a:gd name="connsiteY718" fmla="*/ 66237 h 2223295"/>
              <a:gd name="connsiteX719" fmla="*/ 283219 w 2600366"/>
              <a:gd name="connsiteY719" fmla="*/ 71061 h 2223295"/>
              <a:gd name="connsiteX720" fmla="*/ 280968 w 2600366"/>
              <a:gd name="connsiteY720" fmla="*/ 71864 h 2223295"/>
              <a:gd name="connsiteX721" fmla="*/ 3478 w 2600366"/>
              <a:gd name="connsiteY721" fmla="*/ 39550 h 2223295"/>
              <a:gd name="connsiteX722" fmla="*/ 102 w 2600366"/>
              <a:gd name="connsiteY722" fmla="*/ 36816 h 2223295"/>
              <a:gd name="connsiteX723" fmla="*/ 2675 w 2600366"/>
              <a:gd name="connsiteY723" fmla="*/ 32636 h 2223295"/>
              <a:gd name="connsiteX724" fmla="*/ 29362 w 2600366"/>
              <a:gd name="connsiteY724" fmla="*/ 26366 h 2223295"/>
              <a:gd name="connsiteX725" fmla="*/ 33542 w 2600366"/>
              <a:gd name="connsiteY725" fmla="*/ 28939 h 2223295"/>
              <a:gd name="connsiteX726" fmla="*/ 30970 w 2600366"/>
              <a:gd name="connsiteY726" fmla="*/ 33119 h 2223295"/>
              <a:gd name="connsiteX727" fmla="*/ 4121 w 2600366"/>
              <a:gd name="connsiteY727" fmla="*/ 39389 h 2223295"/>
              <a:gd name="connsiteX728" fmla="*/ 3318 w 2600366"/>
              <a:gd name="connsiteY728" fmla="*/ 39389 h 2223295"/>
              <a:gd name="connsiteX729" fmla="*/ 241419 w 2600366"/>
              <a:gd name="connsiteY729" fmla="*/ 34405 h 2223295"/>
              <a:gd name="connsiteX730" fmla="*/ 239329 w 2600366"/>
              <a:gd name="connsiteY730" fmla="*/ 33762 h 2223295"/>
              <a:gd name="connsiteX731" fmla="*/ 216499 w 2600366"/>
              <a:gd name="connsiteY731" fmla="*/ 19614 h 2223295"/>
              <a:gd name="connsiteX732" fmla="*/ 214892 w 2600366"/>
              <a:gd name="connsiteY732" fmla="*/ 14952 h 2223295"/>
              <a:gd name="connsiteX733" fmla="*/ 219554 w 2600366"/>
              <a:gd name="connsiteY733" fmla="*/ 13344 h 2223295"/>
              <a:gd name="connsiteX734" fmla="*/ 243348 w 2600366"/>
              <a:gd name="connsiteY734" fmla="*/ 28135 h 2223295"/>
              <a:gd name="connsiteX735" fmla="*/ 243991 w 2600366"/>
              <a:gd name="connsiteY735" fmla="*/ 32958 h 2223295"/>
              <a:gd name="connsiteX736" fmla="*/ 241258 w 2600366"/>
              <a:gd name="connsiteY736" fmla="*/ 34405 h 2223295"/>
              <a:gd name="connsiteX737" fmla="*/ 57015 w 2600366"/>
              <a:gd name="connsiteY737" fmla="*/ 26527 h 2223295"/>
              <a:gd name="connsiteX738" fmla="*/ 53639 w 2600366"/>
              <a:gd name="connsiteY738" fmla="*/ 23955 h 2223295"/>
              <a:gd name="connsiteX739" fmla="*/ 56050 w 2600366"/>
              <a:gd name="connsiteY739" fmla="*/ 19775 h 2223295"/>
              <a:gd name="connsiteX740" fmla="*/ 64410 w 2600366"/>
              <a:gd name="connsiteY740" fmla="*/ 17524 h 2223295"/>
              <a:gd name="connsiteX741" fmla="*/ 82738 w 2600366"/>
              <a:gd name="connsiteY741" fmla="*/ 12701 h 2223295"/>
              <a:gd name="connsiteX742" fmla="*/ 86918 w 2600366"/>
              <a:gd name="connsiteY742" fmla="*/ 15112 h 2223295"/>
              <a:gd name="connsiteX743" fmla="*/ 84507 w 2600366"/>
              <a:gd name="connsiteY743" fmla="*/ 19292 h 2223295"/>
              <a:gd name="connsiteX744" fmla="*/ 66179 w 2600366"/>
              <a:gd name="connsiteY744" fmla="*/ 24116 h 2223295"/>
              <a:gd name="connsiteX745" fmla="*/ 57819 w 2600366"/>
              <a:gd name="connsiteY745" fmla="*/ 26366 h 2223295"/>
              <a:gd name="connsiteX746" fmla="*/ 57015 w 2600366"/>
              <a:gd name="connsiteY746" fmla="*/ 26366 h 2223295"/>
              <a:gd name="connsiteX747" fmla="*/ 110391 w 2600366"/>
              <a:gd name="connsiteY747" fmla="*/ 13183 h 2223295"/>
              <a:gd name="connsiteX748" fmla="*/ 107015 w 2600366"/>
              <a:gd name="connsiteY748" fmla="*/ 10450 h 2223295"/>
              <a:gd name="connsiteX749" fmla="*/ 109587 w 2600366"/>
              <a:gd name="connsiteY749" fmla="*/ 6270 h 2223295"/>
              <a:gd name="connsiteX750" fmla="*/ 136918 w 2600366"/>
              <a:gd name="connsiteY750" fmla="*/ 1447 h 2223295"/>
              <a:gd name="connsiteX751" fmla="*/ 140776 w 2600366"/>
              <a:gd name="connsiteY751" fmla="*/ 4502 h 2223295"/>
              <a:gd name="connsiteX752" fmla="*/ 137722 w 2600366"/>
              <a:gd name="connsiteY752" fmla="*/ 8360 h 2223295"/>
              <a:gd name="connsiteX753" fmla="*/ 110873 w 2600366"/>
              <a:gd name="connsiteY753" fmla="*/ 13183 h 2223295"/>
              <a:gd name="connsiteX754" fmla="*/ 110069 w 2600366"/>
              <a:gd name="connsiteY754" fmla="*/ 13183 h 2223295"/>
              <a:gd name="connsiteX755" fmla="*/ 192223 w 2600366"/>
              <a:gd name="connsiteY755" fmla="*/ 10450 h 2223295"/>
              <a:gd name="connsiteX756" fmla="*/ 191419 w 2600366"/>
              <a:gd name="connsiteY756" fmla="*/ 10450 h 2223295"/>
              <a:gd name="connsiteX757" fmla="*/ 164892 w 2600366"/>
              <a:gd name="connsiteY757" fmla="*/ 6913 h 2223295"/>
              <a:gd name="connsiteX758" fmla="*/ 161516 w 2600366"/>
              <a:gd name="connsiteY758" fmla="*/ 3376 h 2223295"/>
              <a:gd name="connsiteX759" fmla="*/ 165053 w 2600366"/>
              <a:gd name="connsiteY759" fmla="*/ 0 h 2223295"/>
              <a:gd name="connsiteX760" fmla="*/ 193027 w 2600366"/>
              <a:gd name="connsiteY760" fmla="*/ 3698 h 2223295"/>
              <a:gd name="connsiteX761" fmla="*/ 195599 w 2600366"/>
              <a:gd name="connsiteY761" fmla="*/ 7878 h 2223295"/>
              <a:gd name="connsiteX762" fmla="*/ 192223 w 2600366"/>
              <a:gd name="connsiteY762" fmla="*/ 10450 h 222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Lst>
            <a:rect l="l" t="t" r="r" b="b"/>
            <a:pathLst>
              <a:path w="2600366" h="2223295">
                <a:moveTo>
                  <a:pt x="2597028" y="2223295"/>
                </a:moveTo>
                <a:cubicBezTo>
                  <a:pt x="2595581" y="2223295"/>
                  <a:pt x="2594134" y="2222331"/>
                  <a:pt x="2593652" y="2220723"/>
                </a:cubicBezTo>
                <a:cubicBezTo>
                  <a:pt x="2591240" y="2212041"/>
                  <a:pt x="2588668" y="2203038"/>
                  <a:pt x="2586256" y="2194196"/>
                </a:cubicBezTo>
                <a:cubicBezTo>
                  <a:pt x="2585774" y="2192267"/>
                  <a:pt x="2586899" y="2190498"/>
                  <a:pt x="2588668" y="2190016"/>
                </a:cubicBezTo>
                <a:cubicBezTo>
                  <a:pt x="2590597" y="2189533"/>
                  <a:pt x="2592366" y="2190659"/>
                  <a:pt x="2592848" y="2192427"/>
                </a:cubicBezTo>
                <a:cubicBezTo>
                  <a:pt x="2595259" y="2201270"/>
                  <a:pt x="2597671" y="2210273"/>
                  <a:pt x="2600243" y="2218954"/>
                </a:cubicBezTo>
                <a:cubicBezTo>
                  <a:pt x="2600726" y="2220723"/>
                  <a:pt x="2599761" y="2222652"/>
                  <a:pt x="2597832" y="2223295"/>
                </a:cubicBezTo>
                <a:cubicBezTo>
                  <a:pt x="2597510" y="2223295"/>
                  <a:pt x="2597189" y="2223295"/>
                  <a:pt x="2596867" y="2223295"/>
                </a:cubicBezTo>
                <a:close/>
                <a:moveTo>
                  <a:pt x="2582559" y="2170080"/>
                </a:moveTo>
                <a:cubicBezTo>
                  <a:pt x="2581112" y="2170080"/>
                  <a:pt x="2579665" y="2169116"/>
                  <a:pt x="2579182" y="2167669"/>
                </a:cubicBezTo>
                <a:cubicBezTo>
                  <a:pt x="2576449" y="2158826"/>
                  <a:pt x="2573395" y="2150305"/>
                  <a:pt x="2569858" y="2142106"/>
                </a:cubicBezTo>
                <a:cubicBezTo>
                  <a:pt x="2569054" y="2140338"/>
                  <a:pt x="2569858" y="2138248"/>
                  <a:pt x="2571626" y="2137605"/>
                </a:cubicBezTo>
                <a:cubicBezTo>
                  <a:pt x="2573395" y="2136801"/>
                  <a:pt x="2575485" y="2137605"/>
                  <a:pt x="2576128" y="2139373"/>
                </a:cubicBezTo>
                <a:cubicBezTo>
                  <a:pt x="2579665" y="2147733"/>
                  <a:pt x="2582880" y="2156575"/>
                  <a:pt x="2585613" y="2165579"/>
                </a:cubicBezTo>
                <a:cubicBezTo>
                  <a:pt x="2586096" y="2167347"/>
                  <a:pt x="2585131" y="2169276"/>
                  <a:pt x="2583363" y="2169919"/>
                </a:cubicBezTo>
                <a:cubicBezTo>
                  <a:pt x="2583041" y="2169919"/>
                  <a:pt x="2582719" y="2169919"/>
                  <a:pt x="2582398" y="2169919"/>
                </a:cubicBezTo>
                <a:close/>
                <a:moveTo>
                  <a:pt x="2560694" y="2119598"/>
                </a:moveTo>
                <a:cubicBezTo>
                  <a:pt x="2559568" y="2119598"/>
                  <a:pt x="2558282" y="2118955"/>
                  <a:pt x="2557639" y="2117830"/>
                </a:cubicBezTo>
                <a:cubicBezTo>
                  <a:pt x="2552977" y="2109952"/>
                  <a:pt x="2547993" y="2102396"/>
                  <a:pt x="2542527" y="2095483"/>
                </a:cubicBezTo>
                <a:cubicBezTo>
                  <a:pt x="2541401" y="2094036"/>
                  <a:pt x="2541562" y="2091785"/>
                  <a:pt x="2543170" y="2090660"/>
                </a:cubicBezTo>
                <a:cubicBezTo>
                  <a:pt x="2544617" y="2089534"/>
                  <a:pt x="2546868" y="2089695"/>
                  <a:pt x="2547993" y="2091303"/>
                </a:cubicBezTo>
                <a:cubicBezTo>
                  <a:pt x="2553620" y="2098537"/>
                  <a:pt x="2558925" y="2106415"/>
                  <a:pt x="2563588" y="2114454"/>
                </a:cubicBezTo>
                <a:cubicBezTo>
                  <a:pt x="2564552" y="2116061"/>
                  <a:pt x="2564070" y="2118151"/>
                  <a:pt x="2562301" y="2119116"/>
                </a:cubicBezTo>
                <a:cubicBezTo>
                  <a:pt x="2561819" y="2119438"/>
                  <a:pt x="2561176" y="2119598"/>
                  <a:pt x="2560533" y="2119598"/>
                </a:cubicBezTo>
                <a:close/>
                <a:moveTo>
                  <a:pt x="2527093" y="2076190"/>
                </a:moveTo>
                <a:cubicBezTo>
                  <a:pt x="2526289" y="2076190"/>
                  <a:pt x="2525324" y="2075869"/>
                  <a:pt x="2524681" y="2075226"/>
                </a:cubicBezTo>
                <a:cubicBezTo>
                  <a:pt x="2518411" y="2068956"/>
                  <a:pt x="2511498" y="2063007"/>
                  <a:pt x="2504263" y="2057380"/>
                </a:cubicBezTo>
                <a:cubicBezTo>
                  <a:pt x="2502816" y="2056255"/>
                  <a:pt x="2502495" y="2054004"/>
                  <a:pt x="2503620" y="2052557"/>
                </a:cubicBezTo>
                <a:cubicBezTo>
                  <a:pt x="2504746" y="2051110"/>
                  <a:pt x="2506997" y="2050789"/>
                  <a:pt x="2508443" y="2051914"/>
                </a:cubicBezTo>
                <a:cubicBezTo>
                  <a:pt x="2515839" y="2057541"/>
                  <a:pt x="2522913" y="2063811"/>
                  <a:pt x="2529504" y="2070242"/>
                </a:cubicBezTo>
                <a:cubicBezTo>
                  <a:pt x="2530791" y="2071528"/>
                  <a:pt x="2530791" y="2073779"/>
                  <a:pt x="2529504" y="2075065"/>
                </a:cubicBezTo>
                <a:cubicBezTo>
                  <a:pt x="2528861" y="2075708"/>
                  <a:pt x="2527897" y="2076029"/>
                  <a:pt x="2527093" y="2076029"/>
                </a:cubicBezTo>
                <a:close/>
                <a:moveTo>
                  <a:pt x="2483524" y="2042589"/>
                </a:moveTo>
                <a:cubicBezTo>
                  <a:pt x="2483524" y="2042589"/>
                  <a:pt x="2482238" y="2042589"/>
                  <a:pt x="2481756" y="2042107"/>
                </a:cubicBezTo>
                <a:cubicBezTo>
                  <a:pt x="2474199" y="2037605"/>
                  <a:pt x="2466161" y="2033265"/>
                  <a:pt x="2457801" y="2029406"/>
                </a:cubicBezTo>
                <a:cubicBezTo>
                  <a:pt x="2456032" y="2028602"/>
                  <a:pt x="2455389" y="2026512"/>
                  <a:pt x="2456193" y="2024744"/>
                </a:cubicBezTo>
                <a:cubicBezTo>
                  <a:pt x="2456997" y="2022975"/>
                  <a:pt x="2459087" y="2022332"/>
                  <a:pt x="2460855" y="2023136"/>
                </a:cubicBezTo>
                <a:cubicBezTo>
                  <a:pt x="2469537" y="2027155"/>
                  <a:pt x="2477736" y="2031496"/>
                  <a:pt x="2485453" y="2036158"/>
                </a:cubicBezTo>
                <a:cubicBezTo>
                  <a:pt x="2487061" y="2037123"/>
                  <a:pt x="2487543" y="2039213"/>
                  <a:pt x="2486579" y="2040821"/>
                </a:cubicBezTo>
                <a:cubicBezTo>
                  <a:pt x="2485935" y="2041946"/>
                  <a:pt x="2484810" y="2042428"/>
                  <a:pt x="2483685" y="2042428"/>
                </a:cubicBezTo>
                <a:close/>
                <a:moveTo>
                  <a:pt x="2433685" y="2019278"/>
                </a:moveTo>
                <a:cubicBezTo>
                  <a:pt x="2433685" y="2019278"/>
                  <a:pt x="2432881" y="2019278"/>
                  <a:pt x="2432560" y="2019117"/>
                </a:cubicBezTo>
                <a:cubicBezTo>
                  <a:pt x="2424200" y="2016223"/>
                  <a:pt x="2415518" y="2013329"/>
                  <a:pt x="2406515" y="2010917"/>
                </a:cubicBezTo>
                <a:cubicBezTo>
                  <a:pt x="2404747" y="2010435"/>
                  <a:pt x="2403621" y="2008506"/>
                  <a:pt x="2404103" y="2006737"/>
                </a:cubicBezTo>
                <a:cubicBezTo>
                  <a:pt x="2404586" y="2004969"/>
                  <a:pt x="2406515" y="2003844"/>
                  <a:pt x="2408284" y="2004326"/>
                </a:cubicBezTo>
                <a:cubicBezTo>
                  <a:pt x="2417447" y="2006737"/>
                  <a:pt x="2426290" y="2009631"/>
                  <a:pt x="2434811" y="2012686"/>
                </a:cubicBezTo>
                <a:cubicBezTo>
                  <a:pt x="2436579" y="2013329"/>
                  <a:pt x="2437544" y="2015258"/>
                  <a:pt x="2436901" y="2017027"/>
                </a:cubicBezTo>
                <a:cubicBezTo>
                  <a:pt x="2436418" y="2018474"/>
                  <a:pt x="2435132" y="2019278"/>
                  <a:pt x="2433685" y="2019278"/>
                </a:cubicBezTo>
                <a:close/>
                <a:moveTo>
                  <a:pt x="2380631" y="2004808"/>
                </a:moveTo>
                <a:cubicBezTo>
                  <a:pt x="2380631" y="2004808"/>
                  <a:pt x="2380149" y="2004808"/>
                  <a:pt x="2379988" y="2004808"/>
                </a:cubicBezTo>
                <a:cubicBezTo>
                  <a:pt x="2371145" y="2003040"/>
                  <a:pt x="2362142" y="2001593"/>
                  <a:pt x="2352978" y="2000307"/>
                </a:cubicBezTo>
                <a:cubicBezTo>
                  <a:pt x="2351049" y="1999985"/>
                  <a:pt x="2349763" y="1998377"/>
                  <a:pt x="2350084" y="1996448"/>
                </a:cubicBezTo>
                <a:cubicBezTo>
                  <a:pt x="2350406" y="1994519"/>
                  <a:pt x="2352014" y="1993393"/>
                  <a:pt x="2353943" y="1993554"/>
                </a:cubicBezTo>
                <a:cubicBezTo>
                  <a:pt x="2363268" y="1994840"/>
                  <a:pt x="2372432" y="1996287"/>
                  <a:pt x="2381274" y="1998056"/>
                </a:cubicBezTo>
                <a:cubicBezTo>
                  <a:pt x="2383203" y="1998377"/>
                  <a:pt x="2384329" y="2000307"/>
                  <a:pt x="2384007" y="2002075"/>
                </a:cubicBezTo>
                <a:cubicBezTo>
                  <a:pt x="2383685" y="2003683"/>
                  <a:pt x="2382239" y="2004808"/>
                  <a:pt x="2380631" y="2004808"/>
                </a:cubicBezTo>
                <a:close/>
                <a:moveTo>
                  <a:pt x="2326130" y="1997252"/>
                </a:moveTo>
                <a:cubicBezTo>
                  <a:pt x="2326130" y="1997252"/>
                  <a:pt x="2325969" y="1997252"/>
                  <a:pt x="2325808" y="1997252"/>
                </a:cubicBezTo>
                <a:cubicBezTo>
                  <a:pt x="2316805" y="1996448"/>
                  <a:pt x="2307641" y="1995966"/>
                  <a:pt x="2298477" y="1995644"/>
                </a:cubicBezTo>
                <a:cubicBezTo>
                  <a:pt x="2296548" y="1995644"/>
                  <a:pt x="2295101" y="1994037"/>
                  <a:pt x="2295101" y="1992107"/>
                </a:cubicBezTo>
                <a:cubicBezTo>
                  <a:pt x="2295101" y="1990178"/>
                  <a:pt x="2296709" y="1988731"/>
                  <a:pt x="2298477" y="1988731"/>
                </a:cubicBezTo>
                <a:lnTo>
                  <a:pt x="2298477" y="1988731"/>
                </a:lnTo>
                <a:cubicBezTo>
                  <a:pt x="2307802" y="1989053"/>
                  <a:pt x="2317126" y="1989696"/>
                  <a:pt x="2326130" y="1990339"/>
                </a:cubicBezTo>
                <a:cubicBezTo>
                  <a:pt x="2328059" y="1990500"/>
                  <a:pt x="2329506" y="1992107"/>
                  <a:pt x="2329345" y="1994037"/>
                </a:cubicBezTo>
                <a:cubicBezTo>
                  <a:pt x="2329345" y="1995805"/>
                  <a:pt x="2327737" y="1997252"/>
                  <a:pt x="2325969" y="1997252"/>
                </a:cubicBezTo>
                <a:close/>
                <a:moveTo>
                  <a:pt x="2243494" y="1995644"/>
                </a:moveTo>
                <a:cubicBezTo>
                  <a:pt x="2241564" y="1995644"/>
                  <a:pt x="2240117" y="1994197"/>
                  <a:pt x="2239957" y="1992268"/>
                </a:cubicBezTo>
                <a:cubicBezTo>
                  <a:pt x="2239957" y="1990339"/>
                  <a:pt x="2241404" y="1988731"/>
                  <a:pt x="2243333" y="1988731"/>
                </a:cubicBezTo>
                <a:cubicBezTo>
                  <a:pt x="2245905" y="1988731"/>
                  <a:pt x="2248478" y="1988731"/>
                  <a:pt x="2251050" y="1988570"/>
                </a:cubicBezTo>
                <a:cubicBezTo>
                  <a:pt x="2257802" y="1988410"/>
                  <a:pt x="2264394" y="1988249"/>
                  <a:pt x="2270985" y="1988249"/>
                </a:cubicBezTo>
                <a:lnTo>
                  <a:pt x="2270985" y="1988249"/>
                </a:lnTo>
                <a:cubicBezTo>
                  <a:pt x="2272915" y="1988249"/>
                  <a:pt x="2274362" y="1989856"/>
                  <a:pt x="2274522" y="1991625"/>
                </a:cubicBezTo>
                <a:cubicBezTo>
                  <a:pt x="2274522" y="1993554"/>
                  <a:pt x="2272915" y="1995001"/>
                  <a:pt x="2271146" y="1995162"/>
                </a:cubicBezTo>
                <a:cubicBezTo>
                  <a:pt x="2264715" y="1995162"/>
                  <a:pt x="2258124" y="1995162"/>
                  <a:pt x="2251371" y="1995483"/>
                </a:cubicBezTo>
                <a:cubicBezTo>
                  <a:pt x="2248799" y="1995483"/>
                  <a:pt x="2246227" y="1995483"/>
                  <a:pt x="2243654" y="1995644"/>
                </a:cubicBezTo>
                <a:lnTo>
                  <a:pt x="2243654" y="1995644"/>
                </a:lnTo>
                <a:close/>
                <a:moveTo>
                  <a:pt x="2216002" y="1995323"/>
                </a:moveTo>
                <a:lnTo>
                  <a:pt x="2216002" y="1995323"/>
                </a:lnTo>
                <a:cubicBezTo>
                  <a:pt x="2206356" y="1995001"/>
                  <a:pt x="2197192" y="1994358"/>
                  <a:pt x="2188349" y="1993393"/>
                </a:cubicBezTo>
                <a:cubicBezTo>
                  <a:pt x="2186420" y="1993233"/>
                  <a:pt x="2185134" y="1991464"/>
                  <a:pt x="2185295" y="1989535"/>
                </a:cubicBezTo>
                <a:cubicBezTo>
                  <a:pt x="2185456" y="1987606"/>
                  <a:pt x="2187063" y="1986320"/>
                  <a:pt x="2189153" y="1986480"/>
                </a:cubicBezTo>
                <a:cubicBezTo>
                  <a:pt x="2197835" y="1987284"/>
                  <a:pt x="2206999" y="1987927"/>
                  <a:pt x="2216484" y="1988410"/>
                </a:cubicBezTo>
                <a:cubicBezTo>
                  <a:pt x="2218413" y="1988410"/>
                  <a:pt x="2219860" y="1990017"/>
                  <a:pt x="2219860" y="1991947"/>
                </a:cubicBezTo>
                <a:cubicBezTo>
                  <a:pt x="2219860" y="1993876"/>
                  <a:pt x="2218253" y="1995323"/>
                  <a:pt x="2216324" y="1995323"/>
                </a:cubicBezTo>
                <a:close/>
                <a:moveTo>
                  <a:pt x="2161179" y="1989696"/>
                </a:moveTo>
                <a:cubicBezTo>
                  <a:pt x="2161179" y="1989696"/>
                  <a:pt x="2160697" y="1989696"/>
                  <a:pt x="2160536" y="1989696"/>
                </a:cubicBezTo>
                <a:cubicBezTo>
                  <a:pt x="2151051" y="1988088"/>
                  <a:pt x="2142047" y="1985837"/>
                  <a:pt x="2133366" y="1983426"/>
                </a:cubicBezTo>
                <a:cubicBezTo>
                  <a:pt x="2131597" y="1982943"/>
                  <a:pt x="2130472" y="1981014"/>
                  <a:pt x="2130954" y="1979246"/>
                </a:cubicBezTo>
                <a:cubicBezTo>
                  <a:pt x="2131437" y="1977477"/>
                  <a:pt x="2133366" y="1976352"/>
                  <a:pt x="2135134" y="1976834"/>
                </a:cubicBezTo>
                <a:cubicBezTo>
                  <a:pt x="2143495" y="1979246"/>
                  <a:pt x="2152498" y="1981175"/>
                  <a:pt x="2161661" y="1982943"/>
                </a:cubicBezTo>
                <a:cubicBezTo>
                  <a:pt x="2163591" y="1983265"/>
                  <a:pt x="2164716" y="1985033"/>
                  <a:pt x="2164394" y="1986963"/>
                </a:cubicBezTo>
                <a:cubicBezTo>
                  <a:pt x="2164073" y="1988570"/>
                  <a:pt x="2162626" y="1989856"/>
                  <a:pt x="2161018" y="1989856"/>
                </a:cubicBezTo>
                <a:close/>
                <a:moveTo>
                  <a:pt x="2108286" y="1974583"/>
                </a:moveTo>
                <a:cubicBezTo>
                  <a:pt x="2108286" y="1974583"/>
                  <a:pt x="2107321" y="1974583"/>
                  <a:pt x="2107000" y="1974262"/>
                </a:cubicBezTo>
                <a:cubicBezTo>
                  <a:pt x="2097996" y="1970564"/>
                  <a:pt x="2089476" y="1966223"/>
                  <a:pt x="2081919" y="1961561"/>
                </a:cubicBezTo>
                <a:cubicBezTo>
                  <a:pt x="2080312" y="1960596"/>
                  <a:pt x="2079829" y="1958345"/>
                  <a:pt x="2080794" y="1956738"/>
                </a:cubicBezTo>
                <a:cubicBezTo>
                  <a:pt x="2081758" y="1955130"/>
                  <a:pt x="2084009" y="1954648"/>
                  <a:pt x="2085617" y="1955612"/>
                </a:cubicBezTo>
                <a:cubicBezTo>
                  <a:pt x="2092852" y="1960114"/>
                  <a:pt x="2100890" y="1964294"/>
                  <a:pt x="2109572" y="1967831"/>
                </a:cubicBezTo>
                <a:cubicBezTo>
                  <a:pt x="2111340" y="1968635"/>
                  <a:pt x="2112144" y="1970564"/>
                  <a:pt x="2111501" y="1972333"/>
                </a:cubicBezTo>
                <a:cubicBezTo>
                  <a:pt x="2111019" y="1973619"/>
                  <a:pt x="2109733" y="1974423"/>
                  <a:pt x="2108286" y="1974423"/>
                </a:cubicBezTo>
                <a:close/>
                <a:moveTo>
                  <a:pt x="2061984" y="1945323"/>
                </a:moveTo>
                <a:cubicBezTo>
                  <a:pt x="2061180" y="1945323"/>
                  <a:pt x="2060215" y="1945001"/>
                  <a:pt x="2059572" y="1944358"/>
                </a:cubicBezTo>
                <a:cubicBezTo>
                  <a:pt x="2052498" y="1937445"/>
                  <a:pt x="2046550" y="1929889"/>
                  <a:pt x="2042048" y="1922011"/>
                </a:cubicBezTo>
                <a:cubicBezTo>
                  <a:pt x="2041083" y="1920404"/>
                  <a:pt x="2041727" y="1918314"/>
                  <a:pt x="2043334" y="1917349"/>
                </a:cubicBezTo>
                <a:cubicBezTo>
                  <a:pt x="2044942" y="1916384"/>
                  <a:pt x="2047032" y="1917027"/>
                  <a:pt x="2047997" y="1918635"/>
                </a:cubicBezTo>
                <a:cubicBezTo>
                  <a:pt x="2052177" y="1926031"/>
                  <a:pt x="2057643" y="1932944"/>
                  <a:pt x="2064234" y="1939535"/>
                </a:cubicBezTo>
                <a:cubicBezTo>
                  <a:pt x="2065521" y="1940822"/>
                  <a:pt x="2065681" y="1943072"/>
                  <a:pt x="2064234" y="1944358"/>
                </a:cubicBezTo>
                <a:cubicBezTo>
                  <a:pt x="2063592" y="1945001"/>
                  <a:pt x="2062627" y="1945323"/>
                  <a:pt x="2061823" y="1945323"/>
                </a:cubicBezTo>
                <a:close/>
                <a:moveTo>
                  <a:pt x="2035778" y="1897896"/>
                </a:moveTo>
                <a:cubicBezTo>
                  <a:pt x="2034170" y="1897896"/>
                  <a:pt x="2032724" y="1896770"/>
                  <a:pt x="2032402" y="1895002"/>
                </a:cubicBezTo>
                <a:cubicBezTo>
                  <a:pt x="2031437" y="1890018"/>
                  <a:pt x="2031116" y="1884873"/>
                  <a:pt x="2031116" y="1879729"/>
                </a:cubicBezTo>
                <a:cubicBezTo>
                  <a:pt x="2031116" y="1875388"/>
                  <a:pt x="2031437" y="1870886"/>
                  <a:pt x="2032080" y="1866546"/>
                </a:cubicBezTo>
                <a:cubicBezTo>
                  <a:pt x="2032402" y="1864616"/>
                  <a:pt x="2034010" y="1863330"/>
                  <a:pt x="2035939" y="1863652"/>
                </a:cubicBezTo>
                <a:cubicBezTo>
                  <a:pt x="2037868" y="1863973"/>
                  <a:pt x="2039154" y="1865742"/>
                  <a:pt x="2038833" y="1867510"/>
                </a:cubicBezTo>
                <a:cubicBezTo>
                  <a:pt x="2038190" y="1871690"/>
                  <a:pt x="2037868" y="1875709"/>
                  <a:pt x="2038029" y="1879729"/>
                </a:cubicBezTo>
                <a:cubicBezTo>
                  <a:pt x="2038029" y="1884552"/>
                  <a:pt x="2038511" y="1889214"/>
                  <a:pt x="2039315" y="1893876"/>
                </a:cubicBezTo>
                <a:cubicBezTo>
                  <a:pt x="2039637" y="1895806"/>
                  <a:pt x="2038350" y="1897574"/>
                  <a:pt x="2036582" y="1897896"/>
                </a:cubicBezTo>
                <a:cubicBezTo>
                  <a:pt x="2036421" y="1897896"/>
                  <a:pt x="2036100" y="1897896"/>
                  <a:pt x="2035939" y="1897896"/>
                </a:cubicBezTo>
                <a:close/>
                <a:moveTo>
                  <a:pt x="2043013" y="1844038"/>
                </a:moveTo>
                <a:cubicBezTo>
                  <a:pt x="2043013" y="1844038"/>
                  <a:pt x="2042048" y="1844038"/>
                  <a:pt x="2041727" y="1843716"/>
                </a:cubicBezTo>
                <a:cubicBezTo>
                  <a:pt x="2039958" y="1842912"/>
                  <a:pt x="2039154" y="1840983"/>
                  <a:pt x="2039958" y="1839215"/>
                </a:cubicBezTo>
                <a:cubicBezTo>
                  <a:pt x="2043334" y="1831498"/>
                  <a:pt x="2047675" y="1823620"/>
                  <a:pt x="2052659" y="1816064"/>
                </a:cubicBezTo>
                <a:lnTo>
                  <a:pt x="2053624" y="1814777"/>
                </a:lnTo>
                <a:cubicBezTo>
                  <a:pt x="2054588" y="1813170"/>
                  <a:pt x="2056839" y="1812687"/>
                  <a:pt x="2058447" y="1813813"/>
                </a:cubicBezTo>
                <a:cubicBezTo>
                  <a:pt x="2060055" y="1814777"/>
                  <a:pt x="2060537" y="1817028"/>
                  <a:pt x="2059411" y="1818636"/>
                </a:cubicBezTo>
                <a:lnTo>
                  <a:pt x="2058447" y="1820083"/>
                </a:lnTo>
                <a:cubicBezTo>
                  <a:pt x="2053624" y="1827317"/>
                  <a:pt x="2049444" y="1834713"/>
                  <a:pt x="2046389" y="1842108"/>
                </a:cubicBezTo>
                <a:cubicBezTo>
                  <a:pt x="2045746" y="1843395"/>
                  <a:pt x="2044620" y="1844198"/>
                  <a:pt x="2043174" y="1844198"/>
                </a:cubicBezTo>
                <a:close/>
                <a:moveTo>
                  <a:pt x="2068736" y="1795485"/>
                </a:moveTo>
                <a:cubicBezTo>
                  <a:pt x="2068736" y="1795485"/>
                  <a:pt x="2068093" y="1795485"/>
                  <a:pt x="2067611" y="1795324"/>
                </a:cubicBezTo>
                <a:cubicBezTo>
                  <a:pt x="2065842" y="1794681"/>
                  <a:pt x="2064878" y="1792752"/>
                  <a:pt x="2065360" y="1790983"/>
                </a:cubicBezTo>
                <a:cubicBezTo>
                  <a:pt x="2067289" y="1785035"/>
                  <a:pt x="2068254" y="1779247"/>
                  <a:pt x="2068254" y="1773781"/>
                </a:cubicBezTo>
                <a:cubicBezTo>
                  <a:pt x="2068254" y="1770887"/>
                  <a:pt x="2067932" y="1768154"/>
                  <a:pt x="2067450" y="1765582"/>
                </a:cubicBezTo>
                <a:cubicBezTo>
                  <a:pt x="2067128" y="1763652"/>
                  <a:pt x="2068254" y="1761884"/>
                  <a:pt x="2070183" y="1761402"/>
                </a:cubicBezTo>
                <a:cubicBezTo>
                  <a:pt x="2071951" y="1761080"/>
                  <a:pt x="2073881" y="1762206"/>
                  <a:pt x="2074202" y="1764135"/>
                </a:cubicBezTo>
                <a:cubicBezTo>
                  <a:pt x="2074845" y="1767189"/>
                  <a:pt x="2075167" y="1770405"/>
                  <a:pt x="2075167" y="1773781"/>
                </a:cubicBezTo>
                <a:cubicBezTo>
                  <a:pt x="2075167" y="1779890"/>
                  <a:pt x="2074041" y="1786321"/>
                  <a:pt x="2071791" y="1793073"/>
                </a:cubicBezTo>
                <a:cubicBezTo>
                  <a:pt x="2071308" y="1794520"/>
                  <a:pt x="2070022" y="1795485"/>
                  <a:pt x="2068575" y="1795485"/>
                </a:cubicBezTo>
                <a:close/>
                <a:moveTo>
                  <a:pt x="2057161" y="1745164"/>
                </a:moveTo>
                <a:cubicBezTo>
                  <a:pt x="2056357" y="1745164"/>
                  <a:pt x="2055553" y="1744842"/>
                  <a:pt x="2054910" y="1744199"/>
                </a:cubicBezTo>
                <a:cubicBezTo>
                  <a:pt x="2049122" y="1739055"/>
                  <a:pt x="2041566" y="1734553"/>
                  <a:pt x="2032402" y="1731016"/>
                </a:cubicBezTo>
                <a:cubicBezTo>
                  <a:pt x="2030634" y="1730373"/>
                  <a:pt x="2029669" y="1728283"/>
                  <a:pt x="2030473" y="1726514"/>
                </a:cubicBezTo>
                <a:cubicBezTo>
                  <a:pt x="2031116" y="1724746"/>
                  <a:pt x="2033206" y="1723781"/>
                  <a:pt x="2034974" y="1724585"/>
                </a:cubicBezTo>
                <a:cubicBezTo>
                  <a:pt x="2044942" y="1728444"/>
                  <a:pt x="2053302" y="1733267"/>
                  <a:pt x="2059733" y="1739055"/>
                </a:cubicBezTo>
                <a:cubicBezTo>
                  <a:pt x="2061180" y="1740341"/>
                  <a:pt x="2061341" y="1742431"/>
                  <a:pt x="2060055" y="1743878"/>
                </a:cubicBezTo>
                <a:cubicBezTo>
                  <a:pt x="2059411" y="1744681"/>
                  <a:pt x="2058447" y="1745003"/>
                  <a:pt x="2057482" y="1745003"/>
                </a:cubicBezTo>
                <a:close/>
                <a:moveTo>
                  <a:pt x="1816166" y="1743556"/>
                </a:moveTo>
                <a:cubicBezTo>
                  <a:pt x="1814236" y="1743556"/>
                  <a:pt x="1812789" y="1742109"/>
                  <a:pt x="1812789" y="1740180"/>
                </a:cubicBezTo>
                <a:cubicBezTo>
                  <a:pt x="1812789" y="1738251"/>
                  <a:pt x="1814236" y="1736643"/>
                  <a:pt x="1816166" y="1736643"/>
                </a:cubicBezTo>
                <a:cubicBezTo>
                  <a:pt x="1825169" y="1736643"/>
                  <a:pt x="1834011" y="1735839"/>
                  <a:pt x="1843336" y="1734714"/>
                </a:cubicBezTo>
                <a:cubicBezTo>
                  <a:pt x="1845426" y="1734553"/>
                  <a:pt x="1846873" y="1735839"/>
                  <a:pt x="1847194" y="1737768"/>
                </a:cubicBezTo>
                <a:cubicBezTo>
                  <a:pt x="1847355" y="1739698"/>
                  <a:pt x="1846069" y="1741466"/>
                  <a:pt x="1844140" y="1741627"/>
                </a:cubicBezTo>
                <a:cubicBezTo>
                  <a:pt x="1834654" y="1742752"/>
                  <a:pt x="1825490" y="1743395"/>
                  <a:pt x="1816326" y="1743556"/>
                </a:cubicBezTo>
                <a:lnTo>
                  <a:pt x="1816326" y="1743556"/>
                </a:lnTo>
                <a:close/>
                <a:moveTo>
                  <a:pt x="1788674" y="1742431"/>
                </a:moveTo>
                <a:cubicBezTo>
                  <a:pt x="1788674" y="1742431"/>
                  <a:pt x="1788513" y="1742431"/>
                  <a:pt x="1788352" y="1742431"/>
                </a:cubicBezTo>
                <a:cubicBezTo>
                  <a:pt x="1779832" y="1741627"/>
                  <a:pt x="1770828" y="1740341"/>
                  <a:pt x="1760861" y="1738733"/>
                </a:cubicBezTo>
                <a:cubicBezTo>
                  <a:pt x="1758931" y="1738411"/>
                  <a:pt x="1757645" y="1736643"/>
                  <a:pt x="1757967" y="1734714"/>
                </a:cubicBezTo>
                <a:cubicBezTo>
                  <a:pt x="1758288" y="1732784"/>
                  <a:pt x="1760057" y="1731498"/>
                  <a:pt x="1761986" y="1731820"/>
                </a:cubicBezTo>
                <a:cubicBezTo>
                  <a:pt x="1771793" y="1733428"/>
                  <a:pt x="1780635" y="1734714"/>
                  <a:pt x="1788995" y="1735518"/>
                </a:cubicBezTo>
                <a:cubicBezTo>
                  <a:pt x="1790925" y="1735678"/>
                  <a:pt x="1792211" y="1737447"/>
                  <a:pt x="1792050" y="1739215"/>
                </a:cubicBezTo>
                <a:cubicBezTo>
                  <a:pt x="1791889" y="1740984"/>
                  <a:pt x="1790442" y="1742270"/>
                  <a:pt x="1788674" y="1742270"/>
                </a:cubicBezTo>
                <a:close/>
                <a:moveTo>
                  <a:pt x="1870828" y="1736965"/>
                </a:moveTo>
                <a:cubicBezTo>
                  <a:pt x="1869220" y="1736965"/>
                  <a:pt x="1867773" y="1735839"/>
                  <a:pt x="1867451" y="1734231"/>
                </a:cubicBezTo>
                <a:cubicBezTo>
                  <a:pt x="1866969" y="1732302"/>
                  <a:pt x="1868255" y="1730534"/>
                  <a:pt x="1870024" y="1730051"/>
                </a:cubicBezTo>
                <a:cubicBezTo>
                  <a:pt x="1874525" y="1729087"/>
                  <a:pt x="1879348" y="1727961"/>
                  <a:pt x="1884011" y="1726675"/>
                </a:cubicBezTo>
                <a:cubicBezTo>
                  <a:pt x="1888191" y="1725550"/>
                  <a:pt x="1892532" y="1724585"/>
                  <a:pt x="1896712" y="1723621"/>
                </a:cubicBezTo>
                <a:cubicBezTo>
                  <a:pt x="1898641" y="1723138"/>
                  <a:pt x="1900409" y="1724424"/>
                  <a:pt x="1900892" y="1726193"/>
                </a:cubicBezTo>
                <a:cubicBezTo>
                  <a:pt x="1901374" y="1728122"/>
                  <a:pt x="1900249" y="1729891"/>
                  <a:pt x="1898319" y="1730373"/>
                </a:cubicBezTo>
                <a:cubicBezTo>
                  <a:pt x="1894139" y="1731337"/>
                  <a:pt x="1889959" y="1732302"/>
                  <a:pt x="1885779" y="1733428"/>
                </a:cubicBezTo>
                <a:cubicBezTo>
                  <a:pt x="1880795" y="1734714"/>
                  <a:pt x="1876133" y="1735839"/>
                  <a:pt x="1871471" y="1736804"/>
                </a:cubicBezTo>
                <a:cubicBezTo>
                  <a:pt x="1871149" y="1736804"/>
                  <a:pt x="1870988" y="1736804"/>
                  <a:pt x="1870667" y="1736804"/>
                </a:cubicBezTo>
                <a:close/>
                <a:moveTo>
                  <a:pt x="1734494" y="1733428"/>
                </a:moveTo>
                <a:cubicBezTo>
                  <a:pt x="1734494" y="1733428"/>
                  <a:pt x="1734012" y="1733428"/>
                  <a:pt x="1733851" y="1733428"/>
                </a:cubicBezTo>
                <a:lnTo>
                  <a:pt x="1707002" y="1727640"/>
                </a:lnTo>
                <a:cubicBezTo>
                  <a:pt x="1705073" y="1727318"/>
                  <a:pt x="1703948" y="1725389"/>
                  <a:pt x="1704269" y="1723621"/>
                </a:cubicBezTo>
                <a:cubicBezTo>
                  <a:pt x="1704591" y="1721691"/>
                  <a:pt x="1706520" y="1720566"/>
                  <a:pt x="1708289" y="1720888"/>
                </a:cubicBezTo>
                <a:lnTo>
                  <a:pt x="1735137" y="1726675"/>
                </a:lnTo>
                <a:cubicBezTo>
                  <a:pt x="1737067" y="1726997"/>
                  <a:pt x="1738192" y="1728926"/>
                  <a:pt x="1737870" y="1730695"/>
                </a:cubicBezTo>
                <a:cubicBezTo>
                  <a:pt x="1737549" y="1732302"/>
                  <a:pt x="1736102" y="1733428"/>
                  <a:pt x="1734494" y="1733428"/>
                </a:cubicBezTo>
                <a:close/>
                <a:moveTo>
                  <a:pt x="1924686" y="1725389"/>
                </a:moveTo>
                <a:cubicBezTo>
                  <a:pt x="1923078" y="1725389"/>
                  <a:pt x="1921470" y="1724103"/>
                  <a:pt x="1921310" y="1722495"/>
                </a:cubicBezTo>
                <a:cubicBezTo>
                  <a:pt x="1920988" y="1720566"/>
                  <a:pt x="1922274" y="1718797"/>
                  <a:pt x="1924203" y="1718637"/>
                </a:cubicBezTo>
                <a:cubicBezTo>
                  <a:pt x="1933528" y="1717190"/>
                  <a:pt x="1942692" y="1716225"/>
                  <a:pt x="1951856" y="1715582"/>
                </a:cubicBezTo>
                <a:cubicBezTo>
                  <a:pt x="1953464" y="1715260"/>
                  <a:pt x="1955393" y="1716868"/>
                  <a:pt x="1955554" y="1718797"/>
                </a:cubicBezTo>
                <a:cubicBezTo>
                  <a:pt x="1955554" y="1720727"/>
                  <a:pt x="1954268" y="1722334"/>
                  <a:pt x="1952338" y="1722495"/>
                </a:cubicBezTo>
                <a:cubicBezTo>
                  <a:pt x="1943496" y="1723138"/>
                  <a:pt x="1934332" y="1724103"/>
                  <a:pt x="1925168" y="1725550"/>
                </a:cubicBezTo>
                <a:cubicBezTo>
                  <a:pt x="1925007" y="1725550"/>
                  <a:pt x="1924846" y="1725550"/>
                  <a:pt x="1924686" y="1725550"/>
                </a:cubicBezTo>
                <a:close/>
                <a:moveTo>
                  <a:pt x="2007000" y="1724424"/>
                </a:moveTo>
                <a:cubicBezTo>
                  <a:pt x="2007000" y="1724424"/>
                  <a:pt x="2006679" y="1724424"/>
                  <a:pt x="2006357" y="1724424"/>
                </a:cubicBezTo>
                <a:cubicBezTo>
                  <a:pt x="1997997" y="1722977"/>
                  <a:pt x="1988833" y="1722174"/>
                  <a:pt x="1979348" y="1721852"/>
                </a:cubicBezTo>
                <a:cubicBezTo>
                  <a:pt x="1977418" y="1721852"/>
                  <a:pt x="1975972" y="1720244"/>
                  <a:pt x="1975972" y="1718315"/>
                </a:cubicBezTo>
                <a:cubicBezTo>
                  <a:pt x="1975972" y="1716386"/>
                  <a:pt x="1977740" y="1715100"/>
                  <a:pt x="1979508" y="1714939"/>
                </a:cubicBezTo>
                <a:cubicBezTo>
                  <a:pt x="1989315" y="1715260"/>
                  <a:pt x="1998640" y="1716064"/>
                  <a:pt x="2007322" y="1717511"/>
                </a:cubicBezTo>
                <a:cubicBezTo>
                  <a:pt x="2009251" y="1717833"/>
                  <a:pt x="2010537" y="1719601"/>
                  <a:pt x="2010216" y="1721530"/>
                </a:cubicBezTo>
                <a:cubicBezTo>
                  <a:pt x="2009894" y="1723138"/>
                  <a:pt x="2008447" y="1724424"/>
                  <a:pt x="2006839" y="1724424"/>
                </a:cubicBezTo>
                <a:close/>
                <a:moveTo>
                  <a:pt x="1680636" y="1722174"/>
                </a:moveTo>
                <a:cubicBezTo>
                  <a:pt x="1680636" y="1722174"/>
                  <a:pt x="1680154" y="1722174"/>
                  <a:pt x="1679993" y="1722174"/>
                </a:cubicBezTo>
                <a:cubicBezTo>
                  <a:pt x="1671472" y="1720566"/>
                  <a:pt x="1662469" y="1718958"/>
                  <a:pt x="1652984" y="1717511"/>
                </a:cubicBezTo>
                <a:cubicBezTo>
                  <a:pt x="1651054" y="1717190"/>
                  <a:pt x="1649768" y="1715421"/>
                  <a:pt x="1650090" y="1713653"/>
                </a:cubicBezTo>
                <a:cubicBezTo>
                  <a:pt x="1650411" y="1711724"/>
                  <a:pt x="1652019" y="1710437"/>
                  <a:pt x="1653948" y="1710759"/>
                </a:cubicBezTo>
                <a:cubicBezTo>
                  <a:pt x="1663434" y="1712206"/>
                  <a:pt x="1672598" y="1713814"/>
                  <a:pt x="1681118" y="1715421"/>
                </a:cubicBezTo>
                <a:cubicBezTo>
                  <a:pt x="1683048" y="1715743"/>
                  <a:pt x="1684173" y="1717511"/>
                  <a:pt x="1683852" y="1719441"/>
                </a:cubicBezTo>
                <a:cubicBezTo>
                  <a:pt x="1683530" y="1721048"/>
                  <a:pt x="1682083" y="1722334"/>
                  <a:pt x="1680475" y="1722334"/>
                </a:cubicBezTo>
                <a:close/>
                <a:moveTo>
                  <a:pt x="1626135" y="1713974"/>
                </a:moveTo>
                <a:cubicBezTo>
                  <a:pt x="1626135" y="1713974"/>
                  <a:pt x="1625813" y="1713974"/>
                  <a:pt x="1625813" y="1713974"/>
                </a:cubicBezTo>
                <a:cubicBezTo>
                  <a:pt x="1617132" y="1713010"/>
                  <a:pt x="1608129" y="1712206"/>
                  <a:pt x="1598482" y="1711563"/>
                </a:cubicBezTo>
                <a:cubicBezTo>
                  <a:pt x="1596553" y="1711563"/>
                  <a:pt x="1595106" y="1709794"/>
                  <a:pt x="1595267" y="1707865"/>
                </a:cubicBezTo>
                <a:cubicBezTo>
                  <a:pt x="1595267" y="1705936"/>
                  <a:pt x="1597196" y="1704328"/>
                  <a:pt x="1598965" y="1704650"/>
                </a:cubicBezTo>
                <a:cubicBezTo>
                  <a:pt x="1608611" y="1705293"/>
                  <a:pt x="1617775" y="1706097"/>
                  <a:pt x="1626617" y="1707061"/>
                </a:cubicBezTo>
                <a:cubicBezTo>
                  <a:pt x="1628546" y="1707222"/>
                  <a:pt x="1629833" y="1708990"/>
                  <a:pt x="1629672" y="1710920"/>
                </a:cubicBezTo>
                <a:cubicBezTo>
                  <a:pt x="1629511" y="1712688"/>
                  <a:pt x="1627903" y="1713974"/>
                  <a:pt x="1626296" y="1713974"/>
                </a:cubicBezTo>
                <a:close/>
                <a:moveTo>
                  <a:pt x="1571151" y="1710277"/>
                </a:moveTo>
                <a:lnTo>
                  <a:pt x="1571151" y="1710277"/>
                </a:lnTo>
                <a:cubicBezTo>
                  <a:pt x="1566328" y="1710277"/>
                  <a:pt x="1561505" y="1710116"/>
                  <a:pt x="1556521" y="1709955"/>
                </a:cubicBezTo>
                <a:cubicBezTo>
                  <a:pt x="1552181" y="1709955"/>
                  <a:pt x="1547840" y="1709955"/>
                  <a:pt x="1543660" y="1709633"/>
                </a:cubicBezTo>
                <a:cubicBezTo>
                  <a:pt x="1541730" y="1709633"/>
                  <a:pt x="1540284" y="1708026"/>
                  <a:pt x="1540284" y="1706097"/>
                </a:cubicBezTo>
                <a:cubicBezTo>
                  <a:pt x="1540284" y="1704167"/>
                  <a:pt x="1541891" y="1702720"/>
                  <a:pt x="1543660" y="1702720"/>
                </a:cubicBezTo>
                <a:lnTo>
                  <a:pt x="1543660" y="1702720"/>
                </a:lnTo>
                <a:cubicBezTo>
                  <a:pt x="1547840" y="1702720"/>
                  <a:pt x="1552020" y="1702881"/>
                  <a:pt x="1556521" y="1703042"/>
                </a:cubicBezTo>
                <a:cubicBezTo>
                  <a:pt x="1561505" y="1703042"/>
                  <a:pt x="1566489" y="1703042"/>
                  <a:pt x="1571312" y="1703363"/>
                </a:cubicBezTo>
                <a:cubicBezTo>
                  <a:pt x="1573241" y="1703363"/>
                  <a:pt x="1574688" y="1704971"/>
                  <a:pt x="1574688" y="1706900"/>
                </a:cubicBezTo>
                <a:cubicBezTo>
                  <a:pt x="1574688" y="1708830"/>
                  <a:pt x="1573081" y="1710277"/>
                  <a:pt x="1571312" y="1710277"/>
                </a:cubicBezTo>
                <a:close/>
                <a:moveTo>
                  <a:pt x="1516168" y="1708347"/>
                </a:moveTo>
                <a:cubicBezTo>
                  <a:pt x="1516168" y="1708347"/>
                  <a:pt x="1516007" y="1708347"/>
                  <a:pt x="1515846" y="1708347"/>
                </a:cubicBezTo>
                <a:cubicBezTo>
                  <a:pt x="1506039" y="1707544"/>
                  <a:pt x="1496715" y="1706579"/>
                  <a:pt x="1488194" y="1705293"/>
                </a:cubicBezTo>
                <a:cubicBezTo>
                  <a:pt x="1486265" y="1704971"/>
                  <a:pt x="1484978" y="1703203"/>
                  <a:pt x="1485300" y="1701434"/>
                </a:cubicBezTo>
                <a:cubicBezTo>
                  <a:pt x="1485622" y="1699505"/>
                  <a:pt x="1487229" y="1698219"/>
                  <a:pt x="1489159" y="1698540"/>
                </a:cubicBezTo>
                <a:cubicBezTo>
                  <a:pt x="1497519" y="1699826"/>
                  <a:pt x="1506522" y="1700791"/>
                  <a:pt x="1516329" y="1701595"/>
                </a:cubicBezTo>
                <a:cubicBezTo>
                  <a:pt x="1518258" y="1701595"/>
                  <a:pt x="1519705" y="1703363"/>
                  <a:pt x="1519544" y="1705293"/>
                </a:cubicBezTo>
                <a:cubicBezTo>
                  <a:pt x="1519544" y="1707061"/>
                  <a:pt x="1517936" y="1708508"/>
                  <a:pt x="1516168" y="1708508"/>
                </a:cubicBezTo>
                <a:close/>
                <a:moveTo>
                  <a:pt x="1461827" y="1699666"/>
                </a:moveTo>
                <a:cubicBezTo>
                  <a:pt x="1461827" y="1699666"/>
                  <a:pt x="1461184" y="1699666"/>
                  <a:pt x="1460863" y="1699666"/>
                </a:cubicBezTo>
                <a:cubicBezTo>
                  <a:pt x="1450574" y="1696772"/>
                  <a:pt x="1441731" y="1693074"/>
                  <a:pt x="1434657" y="1688894"/>
                </a:cubicBezTo>
                <a:cubicBezTo>
                  <a:pt x="1433050" y="1687930"/>
                  <a:pt x="1432407" y="1685840"/>
                  <a:pt x="1433532" y="1684232"/>
                </a:cubicBezTo>
                <a:cubicBezTo>
                  <a:pt x="1434497" y="1682624"/>
                  <a:pt x="1436586" y="1682142"/>
                  <a:pt x="1438194" y="1683106"/>
                </a:cubicBezTo>
                <a:cubicBezTo>
                  <a:pt x="1444786" y="1686965"/>
                  <a:pt x="1452985" y="1690502"/>
                  <a:pt x="1462792" y="1693235"/>
                </a:cubicBezTo>
                <a:cubicBezTo>
                  <a:pt x="1464561" y="1693717"/>
                  <a:pt x="1465686" y="1695647"/>
                  <a:pt x="1465204" y="1697576"/>
                </a:cubicBezTo>
                <a:cubicBezTo>
                  <a:pt x="1464721" y="1699023"/>
                  <a:pt x="1463435" y="1700148"/>
                  <a:pt x="1461827" y="1700148"/>
                </a:cubicBezTo>
                <a:close/>
                <a:moveTo>
                  <a:pt x="1417294" y="1669923"/>
                </a:moveTo>
                <a:cubicBezTo>
                  <a:pt x="1416008" y="1669923"/>
                  <a:pt x="1414882" y="1669280"/>
                  <a:pt x="1414239" y="1668155"/>
                </a:cubicBezTo>
                <a:cubicBezTo>
                  <a:pt x="1410381" y="1660920"/>
                  <a:pt x="1408452" y="1652721"/>
                  <a:pt x="1408452" y="1643235"/>
                </a:cubicBezTo>
                <a:cubicBezTo>
                  <a:pt x="1408452" y="1642110"/>
                  <a:pt x="1408452" y="1640824"/>
                  <a:pt x="1408452" y="1639698"/>
                </a:cubicBezTo>
                <a:cubicBezTo>
                  <a:pt x="1408452" y="1637769"/>
                  <a:pt x="1410220" y="1636483"/>
                  <a:pt x="1412149" y="1636483"/>
                </a:cubicBezTo>
                <a:cubicBezTo>
                  <a:pt x="1414079" y="1636483"/>
                  <a:pt x="1415526" y="1638251"/>
                  <a:pt x="1415365" y="1640181"/>
                </a:cubicBezTo>
                <a:cubicBezTo>
                  <a:pt x="1415365" y="1641306"/>
                  <a:pt x="1415365" y="1642431"/>
                  <a:pt x="1415365" y="1643396"/>
                </a:cubicBezTo>
                <a:cubicBezTo>
                  <a:pt x="1415365" y="1651756"/>
                  <a:pt x="1416973" y="1658830"/>
                  <a:pt x="1420349" y="1664939"/>
                </a:cubicBezTo>
                <a:cubicBezTo>
                  <a:pt x="1421313" y="1666547"/>
                  <a:pt x="1420670" y="1668798"/>
                  <a:pt x="1418902" y="1669602"/>
                </a:cubicBezTo>
                <a:cubicBezTo>
                  <a:pt x="1418419" y="1669923"/>
                  <a:pt x="1417776" y="1670084"/>
                  <a:pt x="1417294" y="1670084"/>
                </a:cubicBezTo>
                <a:close/>
                <a:moveTo>
                  <a:pt x="1417294" y="1616226"/>
                </a:moveTo>
                <a:cubicBezTo>
                  <a:pt x="1417294" y="1616226"/>
                  <a:pt x="1416651" y="1616226"/>
                  <a:pt x="1416329" y="1616226"/>
                </a:cubicBezTo>
                <a:cubicBezTo>
                  <a:pt x="1414561" y="1615744"/>
                  <a:pt x="1413436" y="1613814"/>
                  <a:pt x="1414079" y="1611885"/>
                </a:cubicBezTo>
                <a:cubicBezTo>
                  <a:pt x="1416329" y="1604168"/>
                  <a:pt x="1419545" y="1595647"/>
                  <a:pt x="1423564" y="1585679"/>
                </a:cubicBezTo>
                <a:cubicBezTo>
                  <a:pt x="1424368" y="1583911"/>
                  <a:pt x="1426297" y="1583107"/>
                  <a:pt x="1428066" y="1583750"/>
                </a:cubicBezTo>
                <a:cubicBezTo>
                  <a:pt x="1429834" y="1584554"/>
                  <a:pt x="1430638" y="1586483"/>
                  <a:pt x="1429995" y="1588252"/>
                </a:cubicBezTo>
                <a:cubicBezTo>
                  <a:pt x="1425976" y="1598059"/>
                  <a:pt x="1422921" y="1606258"/>
                  <a:pt x="1420670" y="1613814"/>
                </a:cubicBezTo>
                <a:cubicBezTo>
                  <a:pt x="1420188" y="1615261"/>
                  <a:pt x="1418902" y="1616226"/>
                  <a:pt x="1417294" y="1616226"/>
                </a:cubicBezTo>
                <a:close/>
                <a:moveTo>
                  <a:pt x="1437551" y="1565101"/>
                </a:moveTo>
                <a:cubicBezTo>
                  <a:pt x="1437551" y="1565101"/>
                  <a:pt x="1436747" y="1565101"/>
                  <a:pt x="1436265" y="1564940"/>
                </a:cubicBezTo>
                <a:cubicBezTo>
                  <a:pt x="1434497" y="1564297"/>
                  <a:pt x="1433693" y="1562207"/>
                  <a:pt x="1434336" y="1560438"/>
                </a:cubicBezTo>
                <a:cubicBezTo>
                  <a:pt x="1438033" y="1551275"/>
                  <a:pt x="1440606" y="1542754"/>
                  <a:pt x="1442214" y="1534715"/>
                </a:cubicBezTo>
                <a:cubicBezTo>
                  <a:pt x="1442535" y="1532786"/>
                  <a:pt x="1444304" y="1531661"/>
                  <a:pt x="1446233" y="1531982"/>
                </a:cubicBezTo>
                <a:cubicBezTo>
                  <a:pt x="1448162" y="1532304"/>
                  <a:pt x="1449287" y="1534233"/>
                  <a:pt x="1448966" y="1536001"/>
                </a:cubicBezTo>
                <a:cubicBezTo>
                  <a:pt x="1447197" y="1544522"/>
                  <a:pt x="1444464" y="1553365"/>
                  <a:pt x="1440767" y="1562850"/>
                </a:cubicBezTo>
                <a:cubicBezTo>
                  <a:pt x="1440284" y="1564136"/>
                  <a:pt x="1438998" y="1565101"/>
                  <a:pt x="1437551" y="1565101"/>
                </a:cubicBezTo>
                <a:close/>
                <a:moveTo>
                  <a:pt x="1448001" y="1511403"/>
                </a:moveTo>
                <a:cubicBezTo>
                  <a:pt x="1446072" y="1511403"/>
                  <a:pt x="1444625" y="1509957"/>
                  <a:pt x="1444464" y="1508027"/>
                </a:cubicBezTo>
                <a:cubicBezTo>
                  <a:pt x="1444304" y="1499667"/>
                  <a:pt x="1443339" y="1491146"/>
                  <a:pt x="1441892" y="1481018"/>
                </a:cubicBezTo>
                <a:cubicBezTo>
                  <a:pt x="1441570" y="1479089"/>
                  <a:pt x="1443017" y="1477320"/>
                  <a:pt x="1444786" y="1477159"/>
                </a:cubicBezTo>
                <a:cubicBezTo>
                  <a:pt x="1446876" y="1476999"/>
                  <a:pt x="1448484" y="1478285"/>
                  <a:pt x="1448644" y="1480053"/>
                </a:cubicBezTo>
                <a:cubicBezTo>
                  <a:pt x="1450091" y="1490343"/>
                  <a:pt x="1451056" y="1499024"/>
                  <a:pt x="1451217" y="1507867"/>
                </a:cubicBezTo>
                <a:cubicBezTo>
                  <a:pt x="1451217" y="1509796"/>
                  <a:pt x="1449770" y="1511403"/>
                  <a:pt x="1447840" y="1511403"/>
                </a:cubicBezTo>
                <a:lnTo>
                  <a:pt x="1447840" y="1511403"/>
                </a:lnTo>
                <a:close/>
                <a:moveTo>
                  <a:pt x="1441731" y="1456742"/>
                </a:moveTo>
                <a:cubicBezTo>
                  <a:pt x="1439963" y="1456742"/>
                  <a:pt x="1438516" y="1455455"/>
                  <a:pt x="1438355" y="1453687"/>
                </a:cubicBezTo>
                <a:cubicBezTo>
                  <a:pt x="1437230" y="1444041"/>
                  <a:pt x="1436426" y="1435037"/>
                  <a:pt x="1435943" y="1426034"/>
                </a:cubicBezTo>
                <a:cubicBezTo>
                  <a:pt x="1435943" y="1424105"/>
                  <a:pt x="1437390" y="1422497"/>
                  <a:pt x="1439159" y="1422337"/>
                </a:cubicBezTo>
                <a:cubicBezTo>
                  <a:pt x="1441088" y="1422337"/>
                  <a:pt x="1442696" y="1423784"/>
                  <a:pt x="1442857" y="1425552"/>
                </a:cubicBezTo>
                <a:cubicBezTo>
                  <a:pt x="1443339" y="1434394"/>
                  <a:pt x="1443982" y="1443398"/>
                  <a:pt x="1445107" y="1452722"/>
                </a:cubicBezTo>
                <a:cubicBezTo>
                  <a:pt x="1445268" y="1454651"/>
                  <a:pt x="1443982" y="1456420"/>
                  <a:pt x="1442053" y="1456581"/>
                </a:cubicBezTo>
                <a:cubicBezTo>
                  <a:pt x="1442053" y="1456581"/>
                  <a:pt x="1441731" y="1456581"/>
                  <a:pt x="1441570" y="1456581"/>
                </a:cubicBezTo>
                <a:close/>
                <a:moveTo>
                  <a:pt x="1438837" y="1401758"/>
                </a:moveTo>
                <a:lnTo>
                  <a:pt x="1438837" y="1401758"/>
                </a:lnTo>
                <a:cubicBezTo>
                  <a:pt x="1436908" y="1401758"/>
                  <a:pt x="1435461" y="1400150"/>
                  <a:pt x="1435461" y="1398221"/>
                </a:cubicBezTo>
                <a:cubicBezTo>
                  <a:pt x="1435461" y="1389379"/>
                  <a:pt x="1435943" y="1380054"/>
                  <a:pt x="1436586" y="1370569"/>
                </a:cubicBezTo>
                <a:cubicBezTo>
                  <a:pt x="1436586" y="1368639"/>
                  <a:pt x="1438355" y="1367192"/>
                  <a:pt x="1440284" y="1367353"/>
                </a:cubicBezTo>
                <a:cubicBezTo>
                  <a:pt x="1442214" y="1367353"/>
                  <a:pt x="1443660" y="1369122"/>
                  <a:pt x="1443500" y="1371051"/>
                </a:cubicBezTo>
                <a:cubicBezTo>
                  <a:pt x="1442857" y="1380376"/>
                  <a:pt x="1442535" y="1389700"/>
                  <a:pt x="1442374" y="1398382"/>
                </a:cubicBezTo>
                <a:cubicBezTo>
                  <a:pt x="1442374" y="1400311"/>
                  <a:pt x="1440767" y="1401758"/>
                  <a:pt x="1438998" y="1401758"/>
                </a:cubicBezTo>
                <a:close/>
                <a:moveTo>
                  <a:pt x="1442535" y="1346774"/>
                </a:moveTo>
                <a:cubicBezTo>
                  <a:pt x="1442535" y="1346774"/>
                  <a:pt x="1442214" y="1346774"/>
                  <a:pt x="1442214" y="1346774"/>
                </a:cubicBezTo>
                <a:cubicBezTo>
                  <a:pt x="1440284" y="1346614"/>
                  <a:pt x="1438998" y="1344845"/>
                  <a:pt x="1439159" y="1342916"/>
                </a:cubicBezTo>
                <a:cubicBezTo>
                  <a:pt x="1439641" y="1338093"/>
                  <a:pt x="1440284" y="1332948"/>
                  <a:pt x="1441088" y="1327804"/>
                </a:cubicBezTo>
                <a:cubicBezTo>
                  <a:pt x="1441731" y="1323463"/>
                  <a:pt x="1442374" y="1319283"/>
                  <a:pt x="1443339" y="1315263"/>
                </a:cubicBezTo>
                <a:cubicBezTo>
                  <a:pt x="1443821" y="1313334"/>
                  <a:pt x="1445590" y="1312209"/>
                  <a:pt x="1447519" y="1312691"/>
                </a:cubicBezTo>
                <a:cubicBezTo>
                  <a:pt x="1449448" y="1313174"/>
                  <a:pt x="1450574" y="1314942"/>
                  <a:pt x="1450091" y="1316871"/>
                </a:cubicBezTo>
                <a:cubicBezTo>
                  <a:pt x="1449287" y="1320730"/>
                  <a:pt x="1448644" y="1324749"/>
                  <a:pt x="1448001" y="1328768"/>
                </a:cubicBezTo>
                <a:cubicBezTo>
                  <a:pt x="1447358" y="1333913"/>
                  <a:pt x="1446715" y="1338897"/>
                  <a:pt x="1446072" y="1343720"/>
                </a:cubicBezTo>
                <a:cubicBezTo>
                  <a:pt x="1445911" y="1345488"/>
                  <a:pt x="1444464" y="1346774"/>
                  <a:pt x="1442696" y="1346774"/>
                </a:cubicBezTo>
                <a:close/>
                <a:moveTo>
                  <a:pt x="1455075" y="1293559"/>
                </a:moveTo>
                <a:cubicBezTo>
                  <a:pt x="1455075" y="1293559"/>
                  <a:pt x="1454111" y="1293559"/>
                  <a:pt x="1453628" y="1293238"/>
                </a:cubicBezTo>
                <a:cubicBezTo>
                  <a:pt x="1451860" y="1292434"/>
                  <a:pt x="1451217" y="1290344"/>
                  <a:pt x="1452020" y="1288576"/>
                </a:cubicBezTo>
                <a:cubicBezTo>
                  <a:pt x="1456040" y="1279894"/>
                  <a:pt x="1461184" y="1271856"/>
                  <a:pt x="1467294" y="1264782"/>
                </a:cubicBezTo>
                <a:cubicBezTo>
                  <a:pt x="1468580" y="1263335"/>
                  <a:pt x="1470670" y="1263174"/>
                  <a:pt x="1472117" y="1264460"/>
                </a:cubicBezTo>
                <a:cubicBezTo>
                  <a:pt x="1473564" y="1265746"/>
                  <a:pt x="1473725" y="1267836"/>
                  <a:pt x="1472438" y="1269283"/>
                </a:cubicBezTo>
                <a:cubicBezTo>
                  <a:pt x="1466811" y="1275875"/>
                  <a:pt x="1461988" y="1283270"/>
                  <a:pt x="1458291" y="1291469"/>
                </a:cubicBezTo>
                <a:cubicBezTo>
                  <a:pt x="1457648" y="1292756"/>
                  <a:pt x="1456522" y="1293399"/>
                  <a:pt x="1455236" y="1293399"/>
                </a:cubicBezTo>
                <a:close/>
                <a:moveTo>
                  <a:pt x="1490284" y="1252241"/>
                </a:moveTo>
                <a:cubicBezTo>
                  <a:pt x="1489159" y="1252241"/>
                  <a:pt x="1488033" y="1251759"/>
                  <a:pt x="1487390" y="1250794"/>
                </a:cubicBezTo>
                <a:cubicBezTo>
                  <a:pt x="1486265" y="1249187"/>
                  <a:pt x="1486747" y="1247097"/>
                  <a:pt x="1488355" y="1245971"/>
                </a:cubicBezTo>
                <a:cubicBezTo>
                  <a:pt x="1495750" y="1240987"/>
                  <a:pt x="1504110" y="1236486"/>
                  <a:pt x="1513274" y="1232788"/>
                </a:cubicBezTo>
                <a:cubicBezTo>
                  <a:pt x="1515043" y="1231984"/>
                  <a:pt x="1517133" y="1232788"/>
                  <a:pt x="1517776" y="1234717"/>
                </a:cubicBezTo>
                <a:cubicBezTo>
                  <a:pt x="1518580" y="1236486"/>
                  <a:pt x="1517776" y="1238576"/>
                  <a:pt x="1515846" y="1239219"/>
                </a:cubicBezTo>
                <a:cubicBezTo>
                  <a:pt x="1507165" y="1242917"/>
                  <a:pt x="1499126" y="1247097"/>
                  <a:pt x="1492213" y="1251759"/>
                </a:cubicBezTo>
                <a:cubicBezTo>
                  <a:pt x="1491570" y="1252241"/>
                  <a:pt x="1490927" y="1252402"/>
                  <a:pt x="1490284" y="1252402"/>
                </a:cubicBezTo>
                <a:close/>
                <a:moveTo>
                  <a:pt x="1540605" y="1230698"/>
                </a:moveTo>
                <a:cubicBezTo>
                  <a:pt x="1538997" y="1230698"/>
                  <a:pt x="1537711" y="1229734"/>
                  <a:pt x="1537229" y="1228126"/>
                </a:cubicBezTo>
                <a:cubicBezTo>
                  <a:pt x="1536747" y="1226197"/>
                  <a:pt x="1537872" y="1224428"/>
                  <a:pt x="1539640" y="1223946"/>
                </a:cubicBezTo>
                <a:cubicBezTo>
                  <a:pt x="1547840" y="1221856"/>
                  <a:pt x="1556843" y="1219927"/>
                  <a:pt x="1566811" y="1217997"/>
                </a:cubicBezTo>
                <a:cubicBezTo>
                  <a:pt x="1568579" y="1217676"/>
                  <a:pt x="1570508" y="1218962"/>
                  <a:pt x="1570830" y="1220730"/>
                </a:cubicBezTo>
                <a:cubicBezTo>
                  <a:pt x="1571151" y="1222660"/>
                  <a:pt x="1569865" y="1224428"/>
                  <a:pt x="1568097" y="1224750"/>
                </a:cubicBezTo>
                <a:cubicBezTo>
                  <a:pt x="1558129" y="1226518"/>
                  <a:pt x="1549447" y="1228447"/>
                  <a:pt x="1541409" y="1230537"/>
                </a:cubicBezTo>
                <a:cubicBezTo>
                  <a:pt x="1541087" y="1230537"/>
                  <a:pt x="1540766" y="1230537"/>
                  <a:pt x="1540605" y="1230537"/>
                </a:cubicBezTo>
                <a:close/>
                <a:moveTo>
                  <a:pt x="1594785" y="1220730"/>
                </a:moveTo>
                <a:cubicBezTo>
                  <a:pt x="1593016" y="1220730"/>
                  <a:pt x="1591569" y="1219444"/>
                  <a:pt x="1591409" y="1217676"/>
                </a:cubicBezTo>
                <a:cubicBezTo>
                  <a:pt x="1591087" y="1215747"/>
                  <a:pt x="1592534" y="1213978"/>
                  <a:pt x="1594302" y="1213817"/>
                </a:cubicBezTo>
                <a:cubicBezTo>
                  <a:pt x="1600251" y="1213013"/>
                  <a:pt x="1606039" y="1212210"/>
                  <a:pt x="1611987" y="1211567"/>
                </a:cubicBezTo>
                <a:lnTo>
                  <a:pt x="1621633" y="1210280"/>
                </a:lnTo>
                <a:cubicBezTo>
                  <a:pt x="1623563" y="1210120"/>
                  <a:pt x="1625331" y="1211406"/>
                  <a:pt x="1625492" y="1213335"/>
                </a:cubicBezTo>
                <a:cubicBezTo>
                  <a:pt x="1625813" y="1215264"/>
                  <a:pt x="1624366" y="1217033"/>
                  <a:pt x="1622437" y="1217194"/>
                </a:cubicBezTo>
                <a:lnTo>
                  <a:pt x="1612630" y="1218480"/>
                </a:lnTo>
                <a:cubicBezTo>
                  <a:pt x="1606842" y="1219283"/>
                  <a:pt x="1600894" y="1219927"/>
                  <a:pt x="1594946" y="1220730"/>
                </a:cubicBezTo>
                <a:cubicBezTo>
                  <a:pt x="1594946" y="1220730"/>
                  <a:pt x="1594624" y="1220730"/>
                  <a:pt x="1594463" y="1220730"/>
                </a:cubicBezTo>
                <a:close/>
                <a:moveTo>
                  <a:pt x="1649447" y="1213335"/>
                </a:moveTo>
                <a:cubicBezTo>
                  <a:pt x="1647839" y="1213335"/>
                  <a:pt x="1646231" y="1212049"/>
                  <a:pt x="1646071" y="1210441"/>
                </a:cubicBezTo>
                <a:cubicBezTo>
                  <a:pt x="1645749" y="1208512"/>
                  <a:pt x="1647035" y="1206743"/>
                  <a:pt x="1648964" y="1206422"/>
                </a:cubicBezTo>
                <a:cubicBezTo>
                  <a:pt x="1659254" y="1204814"/>
                  <a:pt x="1668096" y="1203046"/>
                  <a:pt x="1675813" y="1201277"/>
                </a:cubicBezTo>
                <a:cubicBezTo>
                  <a:pt x="1677742" y="1200795"/>
                  <a:pt x="1679511" y="1201920"/>
                  <a:pt x="1679993" y="1203850"/>
                </a:cubicBezTo>
                <a:cubicBezTo>
                  <a:pt x="1680475" y="1205779"/>
                  <a:pt x="1679350" y="1207547"/>
                  <a:pt x="1677421" y="1208030"/>
                </a:cubicBezTo>
                <a:cubicBezTo>
                  <a:pt x="1669543" y="1209959"/>
                  <a:pt x="1660540" y="1211727"/>
                  <a:pt x="1650090" y="1213335"/>
                </a:cubicBezTo>
                <a:cubicBezTo>
                  <a:pt x="1649929" y="1213335"/>
                  <a:pt x="1649768" y="1213335"/>
                  <a:pt x="1649607" y="1213335"/>
                </a:cubicBezTo>
                <a:close/>
                <a:moveTo>
                  <a:pt x="1702822" y="1199830"/>
                </a:moveTo>
                <a:cubicBezTo>
                  <a:pt x="1701536" y="1199830"/>
                  <a:pt x="1700089" y="1199026"/>
                  <a:pt x="1699607" y="1197740"/>
                </a:cubicBezTo>
                <a:cubicBezTo>
                  <a:pt x="1698964" y="1195972"/>
                  <a:pt x="1699607" y="1193882"/>
                  <a:pt x="1701536" y="1193239"/>
                </a:cubicBezTo>
                <a:cubicBezTo>
                  <a:pt x="1710539" y="1189541"/>
                  <a:pt x="1718096" y="1185361"/>
                  <a:pt x="1724687" y="1180377"/>
                </a:cubicBezTo>
                <a:cubicBezTo>
                  <a:pt x="1726295" y="1179252"/>
                  <a:pt x="1728385" y="1179573"/>
                  <a:pt x="1729510" y="1181020"/>
                </a:cubicBezTo>
                <a:cubicBezTo>
                  <a:pt x="1730636" y="1182467"/>
                  <a:pt x="1730314" y="1184718"/>
                  <a:pt x="1728867" y="1185843"/>
                </a:cubicBezTo>
                <a:cubicBezTo>
                  <a:pt x="1721793" y="1191149"/>
                  <a:pt x="1713755" y="1195811"/>
                  <a:pt x="1704109" y="1199669"/>
                </a:cubicBezTo>
                <a:cubicBezTo>
                  <a:pt x="1703626" y="1199830"/>
                  <a:pt x="1703305" y="1199991"/>
                  <a:pt x="1702822" y="1199991"/>
                </a:cubicBezTo>
                <a:close/>
                <a:moveTo>
                  <a:pt x="1745427" y="1166551"/>
                </a:moveTo>
                <a:cubicBezTo>
                  <a:pt x="1745427" y="1166551"/>
                  <a:pt x="1743980" y="1166390"/>
                  <a:pt x="1743497" y="1165908"/>
                </a:cubicBezTo>
                <a:cubicBezTo>
                  <a:pt x="1741890" y="1164782"/>
                  <a:pt x="1741568" y="1162692"/>
                  <a:pt x="1742694" y="1161085"/>
                </a:cubicBezTo>
                <a:cubicBezTo>
                  <a:pt x="1748160" y="1153207"/>
                  <a:pt x="1751697" y="1145329"/>
                  <a:pt x="1753144" y="1137451"/>
                </a:cubicBezTo>
                <a:cubicBezTo>
                  <a:pt x="1753465" y="1135522"/>
                  <a:pt x="1755394" y="1134236"/>
                  <a:pt x="1757163" y="1134718"/>
                </a:cubicBezTo>
                <a:cubicBezTo>
                  <a:pt x="1759092" y="1135040"/>
                  <a:pt x="1760218" y="1136808"/>
                  <a:pt x="1759896" y="1138737"/>
                </a:cubicBezTo>
                <a:cubicBezTo>
                  <a:pt x="1758288" y="1147580"/>
                  <a:pt x="1754269" y="1156422"/>
                  <a:pt x="1748320" y="1165104"/>
                </a:cubicBezTo>
                <a:cubicBezTo>
                  <a:pt x="1747677" y="1166068"/>
                  <a:pt x="1746552" y="1166551"/>
                  <a:pt x="1745427" y="1166551"/>
                </a:cubicBezTo>
                <a:close/>
                <a:moveTo>
                  <a:pt x="1753948" y="1114461"/>
                </a:moveTo>
                <a:cubicBezTo>
                  <a:pt x="1752501" y="1114461"/>
                  <a:pt x="1751214" y="1113657"/>
                  <a:pt x="1750732" y="1112210"/>
                </a:cubicBezTo>
                <a:cubicBezTo>
                  <a:pt x="1747677" y="1104654"/>
                  <a:pt x="1742694" y="1097580"/>
                  <a:pt x="1735780" y="1091310"/>
                </a:cubicBezTo>
                <a:cubicBezTo>
                  <a:pt x="1734333" y="1090024"/>
                  <a:pt x="1734333" y="1087773"/>
                  <a:pt x="1735620" y="1086487"/>
                </a:cubicBezTo>
                <a:cubicBezTo>
                  <a:pt x="1736906" y="1085040"/>
                  <a:pt x="1739157" y="1085040"/>
                  <a:pt x="1740443" y="1086326"/>
                </a:cubicBezTo>
                <a:cubicBezTo>
                  <a:pt x="1748160" y="1093400"/>
                  <a:pt x="1753787" y="1101278"/>
                  <a:pt x="1757163" y="1109799"/>
                </a:cubicBezTo>
                <a:cubicBezTo>
                  <a:pt x="1757806" y="1111567"/>
                  <a:pt x="1757002" y="1113657"/>
                  <a:pt x="1755234" y="1114300"/>
                </a:cubicBezTo>
                <a:cubicBezTo>
                  <a:pt x="1754751" y="1114461"/>
                  <a:pt x="1754430" y="1114622"/>
                  <a:pt x="1753948" y="1114622"/>
                </a:cubicBezTo>
                <a:close/>
                <a:moveTo>
                  <a:pt x="1498805" y="1082950"/>
                </a:moveTo>
                <a:lnTo>
                  <a:pt x="1498805" y="1082950"/>
                </a:lnTo>
                <a:cubicBezTo>
                  <a:pt x="1489319" y="1082950"/>
                  <a:pt x="1480316" y="1082146"/>
                  <a:pt x="1470831" y="1080699"/>
                </a:cubicBezTo>
                <a:cubicBezTo>
                  <a:pt x="1468901" y="1080378"/>
                  <a:pt x="1467615" y="1078609"/>
                  <a:pt x="1467937" y="1076680"/>
                </a:cubicBezTo>
                <a:cubicBezTo>
                  <a:pt x="1468258" y="1074751"/>
                  <a:pt x="1470027" y="1073625"/>
                  <a:pt x="1471956" y="1073786"/>
                </a:cubicBezTo>
                <a:cubicBezTo>
                  <a:pt x="1480959" y="1075233"/>
                  <a:pt x="1489802" y="1075876"/>
                  <a:pt x="1498805" y="1076037"/>
                </a:cubicBezTo>
                <a:cubicBezTo>
                  <a:pt x="1500734" y="1076037"/>
                  <a:pt x="1502181" y="1077645"/>
                  <a:pt x="1502181" y="1079574"/>
                </a:cubicBezTo>
                <a:cubicBezTo>
                  <a:pt x="1502181" y="1081503"/>
                  <a:pt x="1500573" y="1082950"/>
                  <a:pt x="1498805" y="1082950"/>
                </a:cubicBezTo>
                <a:close/>
                <a:moveTo>
                  <a:pt x="1526296" y="1081342"/>
                </a:moveTo>
                <a:cubicBezTo>
                  <a:pt x="1524528" y="1081342"/>
                  <a:pt x="1523081" y="1080056"/>
                  <a:pt x="1522920" y="1078288"/>
                </a:cubicBezTo>
                <a:cubicBezTo>
                  <a:pt x="1522759" y="1076359"/>
                  <a:pt x="1524046" y="1074590"/>
                  <a:pt x="1525975" y="1074429"/>
                </a:cubicBezTo>
                <a:cubicBezTo>
                  <a:pt x="1534335" y="1073465"/>
                  <a:pt x="1543177" y="1072018"/>
                  <a:pt x="1552824" y="1069928"/>
                </a:cubicBezTo>
                <a:cubicBezTo>
                  <a:pt x="1554592" y="1069606"/>
                  <a:pt x="1556521" y="1070732"/>
                  <a:pt x="1556843" y="1072661"/>
                </a:cubicBezTo>
                <a:cubicBezTo>
                  <a:pt x="1557164" y="1074590"/>
                  <a:pt x="1556039" y="1076359"/>
                  <a:pt x="1554110" y="1076680"/>
                </a:cubicBezTo>
                <a:cubicBezTo>
                  <a:pt x="1544303" y="1078770"/>
                  <a:pt x="1535300" y="1080217"/>
                  <a:pt x="1526618" y="1081182"/>
                </a:cubicBezTo>
                <a:cubicBezTo>
                  <a:pt x="1526618" y="1081182"/>
                  <a:pt x="1526296" y="1081182"/>
                  <a:pt x="1526136" y="1081182"/>
                </a:cubicBezTo>
                <a:close/>
                <a:moveTo>
                  <a:pt x="1715202" y="1077162"/>
                </a:moveTo>
                <a:cubicBezTo>
                  <a:pt x="1715202" y="1077162"/>
                  <a:pt x="1714237" y="1077162"/>
                  <a:pt x="1713755" y="1076841"/>
                </a:cubicBezTo>
                <a:cubicBezTo>
                  <a:pt x="1706038" y="1073143"/>
                  <a:pt x="1697678" y="1070088"/>
                  <a:pt x="1688514" y="1067838"/>
                </a:cubicBezTo>
                <a:cubicBezTo>
                  <a:pt x="1686585" y="1067355"/>
                  <a:pt x="1685620" y="1065426"/>
                  <a:pt x="1685942" y="1063658"/>
                </a:cubicBezTo>
                <a:cubicBezTo>
                  <a:pt x="1686424" y="1061728"/>
                  <a:pt x="1688353" y="1060764"/>
                  <a:pt x="1690122" y="1061085"/>
                </a:cubicBezTo>
                <a:cubicBezTo>
                  <a:pt x="1699607" y="1063497"/>
                  <a:pt x="1708610" y="1066712"/>
                  <a:pt x="1716649" y="1070571"/>
                </a:cubicBezTo>
                <a:cubicBezTo>
                  <a:pt x="1718417" y="1071375"/>
                  <a:pt x="1719060" y="1073465"/>
                  <a:pt x="1718256" y="1075233"/>
                </a:cubicBezTo>
                <a:cubicBezTo>
                  <a:pt x="1717613" y="1076519"/>
                  <a:pt x="1716488" y="1077162"/>
                  <a:pt x="1715202" y="1077162"/>
                </a:cubicBezTo>
                <a:close/>
                <a:moveTo>
                  <a:pt x="1444625" y="1074912"/>
                </a:moveTo>
                <a:cubicBezTo>
                  <a:pt x="1444625" y="1074912"/>
                  <a:pt x="1443982" y="1074912"/>
                  <a:pt x="1443821" y="1074912"/>
                </a:cubicBezTo>
                <a:cubicBezTo>
                  <a:pt x="1438998" y="1073625"/>
                  <a:pt x="1434175" y="1072339"/>
                  <a:pt x="1429030" y="1070892"/>
                </a:cubicBezTo>
                <a:lnTo>
                  <a:pt x="1417294" y="1067677"/>
                </a:lnTo>
                <a:cubicBezTo>
                  <a:pt x="1415365" y="1067195"/>
                  <a:pt x="1414400" y="1065265"/>
                  <a:pt x="1414882" y="1063497"/>
                </a:cubicBezTo>
                <a:cubicBezTo>
                  <a:pt x="1415365" y="1061728"/>
                  <a:pt x="1417294" y="1060603"/>
                  <a:pt x="1419063" y="1061085"/>
                </a:cubicBezTo>
                <a:lnTo>
                  <a:pt x="1430799" y="1064301"/>
                </a:lnTo>
                <a:cubicBezTo>
                  <a:pt x="1435783" y="1065748"/>
                  <a:pt x="1440767" y="1067034"/>
                  <a:pt x="1445429" y="1068320"/>
                </a:cubicBezTo>
                <a:cubicBezTo>
                  <a:pt x="1447358" y="1068802"/>
                  <a:pt x="1448323" y="1070732"/>
                  <a:pt x="1447840" y="1072500"/>
                </a:cubicBezTo>
                <a:cubicBezTo>
                  <a:pt x="1447358" y="1074108"/>
                  <a:pt x="1446072" y="1075072"/>
                  <a:pt x="1444464" y="1075072"/>
                </a:cubicBezTo>
                <a:close/>
                <a:moveTo>
                  <a:pt x="1580315" y="1070732"/>
                </a:moveTo>
                <a:cubicBezTo>
                  <a:pt x="1578708" y="1070732"/>
                  <a:pt x="1577421" y="1069767"/>
                  <a:pt x="1576939" y="1068159"/>
                </a:cubicBezTo>
                <a:cubicBezTo>
                  <a:pt x="1576457" y="1066230"/>
                  <a:pt x="1577582" y="1064462"/>
                  <a:pt x="1579351" y="1063979"/>
                </a:cubicBezTo>
                <a:cubicBezTo>
                  <a:pt x="1588515" y="1061568"/>
                  <a:pt x="1597679" y="1059799"/>
                  <a:pt x="1606682" y="1058352"/>
                </a:cubicBezTo>
                <a:cubicBezTo>
                  <a:pt x="1608611" y="1058031"/>
                  <a:pt x="1610379" y="1059317"/>
                  <a:pt x="1610540" y="1061246"/>
                </a:cubicBezTo>
                <a:cubicBezTo>
                  <a:pt x="1610862" y="1063175"/>
                  <a:pt x="1609576" y="1064944"/>
                  <a:pt x="1607646" y="1065105"/>
                </a:cubicBezTo>
                <a:cubicBezTo>
                  <a:pt x="1598965" y="1066391"/>
                  <a:pt x="1589962" y="1068320"/>
                  <a:pt x="1580958" y="1070571"/>
                </a:cubicBezTo>
                <a:cubicBezTo>
                  <a:pt x="1580637" y="1070571"/>
                  <a:pt x="1580315" y="1070571"/>
                  <a:pt x="1580155" y="1070571"/>
                </a:cubicBezTo>
                <a:close/>
                <a:moveTo>
                  <a:pt x="1662148" y="1063336"/>
                </a:moveTo>
                <a:cubicBezTo>
                  <a:pt x="1662148" y="1063336"/>
                  <a:pt x="1661987" y="1063336"/>
                  <a:pt x="1661826" y="1063336"/>
                </a:cubicBezTo>
                <a:cubicBezTo>
                  <a:pt x="1652984" y="1062532"/>
                  <a:pt x="1643980" y="1062211"/>
                  <a:pt x="1634817" y="1062532"/>
                </a:cubicBezTo>
                <a:cubicBezTo>
                  <a:pt x="1633048" y="1062532"/>
                  <a:pt x="1631280" y="1061085"/>
                  <a:pt x="1631280" y="1059156"/>
                </a:cubicBezTo>
                <a:cubicBezTo>
                  <a:pt x="1631280" y="1057227"/>
                  <a:pt x="1632727" y="1055619"/>
                  <a:pt x="1634656" y="1055619"/>
                </a:cubicBezTo>
                <a:cubicBezTo>
                  <a:pt x="1644141" y="1055298"/>
                  <a:pt x="1653466" y="1055619"/>
                  <a:pt x="1662630" y="1056423"/>
                </a:cubicBezTo>
                <a:cubicBezTo>
                  <a:pt x="1664559" y="1056584"/>
                  <a:pt x="1665845" y="1058352"/>
                  <a:pt x="1665684" y="1060121"/>
                </a:cubicBezTo>
                <a:cubicBezTo>
                  <a:pt x="1665524" y="1061889"/>
                  <a:pt x="1664077" y="1063175"/>
                  <a:pt x="1662308" y="1063175"/>
                </a:cubicBezTo>
                <a:close/>
                <a:moveTo>
                  <a:pt x="1391249" y="1060925"/>
                </a:moveTo>
                <a:cubicBezTo>
                  <a:pt x="1391249" y="1060925"/>
                  <a:pt x="1390767" y="1060925"/>
                  <a:pt x="1390445" y="1060925"/>
                </a:cubicBezTo>
                <a:cubicBezTo>
                  <a:pt x="1381603" y="1058995"/>
                  <a:pt x="1372761" y="1057227"/>
                  <a:pt x="1363597" y="1055780"/>
                </a:cubicBezTo>
                <a:cubicBezTo>
                  <a:pt x="1361668" y="1055458"/>
                  <a:pt x="1360381" y="1053690"/>
                  <a:pt x="1360703" y="1051761"/>
                </a:cubicBezTo>
                <a:cubicBezTo>
                  <a:pt x="1361024" y="1049831"/>
                  <a:pt x="1362793" y="1048545"/>
                  <a:pt x="1364722" y="1048867"/>
                </a:cubicBezTo>
                <a:cubicBezTo>
                  <a:pt x="1374047" y="1050314"/>
                  <a:pt x="1382889" y="1052082"/>
                  <a:pt x="1391892" y="1054172"/>
                </a:cubicBezTo>
                <a:cubicBezTo>
                  <a:pt x="1393822" y="1054655"/>
                  <a:pt x="1394947" y="1056423"/>
                  <a:pt x="1394465" y="1058352"/>
                </a:cubicBezTo>
                <a:cubicBezTo>
                  <a:pt x="1394143" y="1059960"/>
                  <a:pt x="1392696" y="1061085"/>
                  <a:pt x="1391089" y="1061085"/>
                </a:cubicBezTo>
                <a:close/>
                <a:moveTo>
                  <a:pt x="1336909" y="1051921"/>
                </a:moveTo>
                <a:cubicBezTo>
                  <a:pt x="1336909" y="1051921"/>
                  <a:pt x="1336587" y="1051921"/>
                  <a:pt x="1336587" y="1051921"/>
                </a:cubicBezTo>
                <a:cubicBezTo>
                  <a:pt x="1330639" y="1051278"/>
                  <a:pt x="1324530" y="1050635"/>
                  <a:pt x="1317938" y="1050153"/>
                </a:cubicBezTo>
                <a:cubicBezTo>
                  <a:pt x="1314883" y="1049831"/>
                  <a:pt x="1311989" y="1049510"/>
                  <a:pt x="1309095" y="1049188"/>
                </a:cubicBezTo>
                <a:cubicBezTo>
                  <a:pt x="1307166" y="1048867"/>
                  <a:pt x="1305880" y="1047259"/>
                  <a:pt x="1306041" y="1045330"/>
                </a:cubicBezTo>
                <a:cubicBezTo>
                  <a:pt x="1306202" y="1043401"/>
                  <a:pt x="1308131" y="1042114"/>
                  <a:pt x="1309899" y="1042275"/>
                </a:cubicBezTo>
                <a:cubicBezTo>
                  <a:pt x="1312632" y="1042597"/>
                  <a:pt x="1315526" y="1042918"/>
                  <a:pt x="1318420" y="1043240"/>
                </a:cubicBezTo>
                <a:cubicBezTo>
                  <a:pt x="1325012" y="1043722"/>
                  <a:pt x="1331282" y="1044365"/>
                  <a:pt x="1337230" y="1045008"/>
                </a:cubicBezTo>
                <a:cubicBezTo>
                  <a:pt x="1339160" y="1045169"/>
                  <a:pt x="1340446" y="1046937"/>
                  <a:pt x="1340285" y="1048867"/>
                </a:cubicBezTo>
                <a:cubicBezTo>
                  <a:pt x="1340124" y="1050635"/>
                  <a:pt x="1338677" y="1051921"/>
                  <a:pt x="1336909" y="1051921"/>
                </a:cubicBezTo>
                <a:close/>
                <a:moveTo>
                  <a:pt x="1282729" y="1043079"/>
                </a:moveTo>
                <a:cubicBezTo>
                  <a:pt x="1282729" y="1043079"/>
                  <a:pt x="1281925" y="1043079"/>
                  <a:pt x="1281604" y="1042918"/>
                </a:cubicBezTo>
                <a:cubicBezTo>
                  <a:pt x="1271797" y="1039542"/>
                  <a:pt x="1263276" y="1034880"/>
                  <a:pt x="1256363" y="1029414"/>
                </a:cubicBezTo>
                <a:cubicBezTo>
                  <a:pt x="1254916" y="1028127"/>
                  <a:pt x="1254594" y="1026037"/>
                  <a:pt x="1255880" y="1024590"/>
                </a:cubicBezTo>
                <a:cubicBezTo>
                  <a:pt x="1257006" y="1023143"/>
                  <a:pt x="1259257" y="1022983"/>
                  <a:pt x="1260704" y="1024108"/>
                </a:cubicBezTo>
                <a:cubicBezTo>
                  <a:pt x="1266974" y="1029092"/>
                  <a:pt x="1274691" y="1033272"/>
                  <a:pt x="1283694" y="1036487"/>
                </a:cubicBezTo>
                <a:cubicBezTo>
                  <a:pt x="1285462" y="1037130"/>
                  <a:pt x="1286427" y="1039060"/>
                  <a:pt x="1285784" y="1040828"/>
                </a:cubicBezTo>
                <a:cubicBezTo>
                  <a:pt x="1285302" y="1042275"/>
                  <a:pt x="1284015" y="1043079"/>
                  <a:pt x="1282568" y="1043079"/>
                </a:cubicBezTo>
                <a:close/>
                <a:moveTo>
                  <a:pt x="1242215" y="1008353"/>
                </a:moveTo>
                <a:cubicBezTo>
                  <a:pt x="1240929" y="1008353"/>
                  <a:pt x="1239643" y="1007549"/>
                  <a:pt x="1239000" y="1006263"/>
                </a:cubicBezTo>
                <a:cubicBezTo>
                  <a:pt x="1235623" y="998224"/>
                  <a:pt x="1234016" y="989060"/>
                  <a:pt x="1234016" y="979253"/>
                </a:cubicBezTo>
                <a:lnTo>
                  <a:pt x="1234016" y="977967"/>
                </a:lnTo>
                <a:cubicBezTo>
                  <a:pt x="1234016" y="976038"/>
                  <a:pt x="1235623" y="974430"/>
                  <a:pt x="1237392" y="974430"/>
                </a:cubicBezTo>
                <a:cubicBezTo>
                  <a:pt x="1239160" y="974430"/>
                  <a:pt x="1240768" y="976038"/>
                  <a:pt x="1240768" y="977967"/>
                </a:cubicBezTo>
                <a:lnTo>
                  <a:pt x="1240768" y="979253"/>
                </a:lnTo>
                <a:cubicBezTo>
                  <a:pt x="1240768" y="988256"/>
                  <a:pt x="1242215" y="996456"/>
                  <a:pt x="1245270" y="1003690"/>
                </a:cubicBezTo>
                <a:cubicBezTo>
                  <a:pt x="1246073" y="1005459"/>
                  <a:pt x="1245270" y="1007549"/>
                  <a:pt x="1243340" y="1008192"/>
                </a:cubicBezTo>
                <a:cubicBezTo>
                  <a:pt x="1242858" y="1008353"/>
                  <a:pt x="1242537" y="1008513"/>
                  <a:pt x="1242054" y="1008513"/>
                </a:cubicBezTo>
                <a:close/>
                <a:moveTo>
                  <a:pt x="1241572" y="954334"/>
                </a:moveTo>
                <a:cubicBezTo>
                  <a:pt x="1241572" y="954334"/>
                  <a:pt x="1240929" y="954334"/>
                  <a:pt x="1240607" y="954334"/>
                </a:cubicBezTo>
                <a:cubicBezTo>
                  <a:pt x="1238678" y="953851"/>
                  <a:pt x="1237713" y="951922"/>
                  <a:pt x="1238196" y="950154"/>
                </a:cubicBezTo>
                <a:cubicBezTo>
                  <a:pt x="1240447" y="941633"/>
                  <a:pt x="1243662" y="932790"/>
                  <a:pt x="1247681" y="923787"/>
                </a:cubicBezTo>
                <a:cubicBezTo>
                  <a:pt x="1248485" y="922019"/>
                  <a:pt x="1250575" y="921215"/>
                  <a:pt x="1252183" y="922019"/>
                </a:cubicBezTo>
                <a:cubicBezTo>
                  <a:pt x="1253951" y="922823"/>
                  <a:pt x="1254755" y="924913"/>
                  <a:pt x="1253951" y="926520"/>
                </a:cubicBezTo>
                <a:cubicBezTo>
                  <a:pt x="1250093" y="935202"/>
                  <a:pt x="1246877" y="943723"/>
                  <a:pt x="1244787" y="951922"/>
                </a:cubicBezTo>
                <a:cubicBezTo>
                  <a:pt x="1244305" y="953530"/>
                  <a:pt x="1243019" y="954494"/>
                  <a:pt x="1241411" y="954494"/>
                </a:cubicBezTo>
                <a:close/>
                <a:moveTo>
                  <a:pt x="1263598" y="904013"/>
                </a:moveTo>
                <a:cubicBezTo>
                  <a:pt x="1263598" y="904013"/>
                  <a:pt x="1262472" y="904013"/>
                  <a:pt x="1261829" y="903530"/>
                </a:cubicBezTo>
                <a:cubicBezTo>
                  <a:pt x="1260221" y="902566"/>
                  <a:pt x="1259578" y="900476"/>
                  <a:pt x="1260543" y="898868"/>
                </a:cubicBezTo>
                <a:cubicBezTo>
                  <a:pt x="1265044" y="891151"/>
                  <a:pt x="1270189" y="883273"/>
                  <a:pt x="1275655" y="875556"/>
                </a:cubicBezTo>
                <a:cubicBezTo>
                  <a:pt x="1276781" y="873948"/>
                  <a:pt x="1278871" y="873627"/>
                  <a:pt x="1280478" y="874752"/>
                </a:cubicBezTo>
                <a:cubicBezTo>
                  <a:pt x="1282086" y="875878"/>
                  <a:pt x="1282408" y="877968"/>
                  <a:pt x="1281282" y="879575"/>
                </a:cubicBezTo>
                <a:cubicBezTo>
                  <a:pt x="1275816" y="887292"/>
                  <a:pt x="1270832" y="894849"/>
                  <a:pt x="1266491" y="902405"/>
                </a:cubicBezTo>
                <a:cubicBezTo>
                  <a:pt x="1265848" y="903530"/>
                  <a:pt x="1264723" y="904173"/>
                  <a:pt x="1263437" y="904173"/>
                </a:cubicBezTo>
                <a:close/>
                <a:moveTo>
                  <a:pt x="1295430" y="859158"/>
                </a:moveTo>
                <a:cubicBezTo>
                  <a:pt x="1295430" y="859158"/>
                  <a:pt x="1293822" y="858836"/>
                  <a:pt x="1293179" y="858354"/>
                </a:cubicBezTo>
                <a:cubicBezTo>
                  <a:pt x="1291732" y="857068"/>
                  <a:pt x="1291572" y="854978"/>
                  <a:pt x="1292697" y="853531"/>
                </a:cubicBezTo>
                <a:cubicBezTo>
                  <a:pt x="1298485" y="846457"/>
                  <a:pt x="1304755" y="839544"/>
                  <a:pt x="1311186" y="832791"/>
                </a:cubicBezTo>
                <a:cubicBezTo>
                  <a:pt x="1312472" y="831344"/>
                  <a:pt x="1314723" y="831344"/>
                  <a:pt x="1316009" y="832791"/>
                </a:cubicBezTo>
                <a:cubicBezTo>
                  <a:pt x="1317456" y="834077"/>
                  <a:pt x="1317456" y="836328"/>
                  <a:pt x="1316009" y="837614"/>
                </a:cubicBezTo>
                <a:cubicBezTo>
                  <a:pt x="1309739" y="844206"/>
                  <a:pt x="1303629" y="851119"/>
                  <a:pt x="1297842" y="858032"/>
                </a:cubicBezTo>
                <a:cubicBezTo>
                  <a:pt x="1297199" y="858836"/>
                  <a:pt x="1296234" y="859318"/>
                  <a:pt x="1295109" y="859318"/>
                </a:cubicBezTo>
                <a:close/>
                <a:moveTo>
                  <a:pt x="1333372" y="819126"/>
                </a:moveTo>
                <a:cubicBezTo>
                  <a:pt x="1332407" y="819126"/>
                  <a:pt x="1331443" y="818804"/>
                  <a:pt x="1330800" y="818000"/>
                </a:cubicBezTo>
                <a:cubicBezTo>
                  <a:pt x="1329513" y="816553"/>
                  <a:pt x="1329513" y="814463"/>
                  <a:pt x="1330960" y="813177"/>
                </a:cubicBezTo>
                <a:lnTo>
                  <a:pt x="1334336" y="809962"/>
                </a:lnTo>
                <a:cubicBezTo>
                  <a:pt x="1340124" y="804656"/>
                  <a:pt x="1345751" y="799512"/>
                  <a:pt x="1351057" y="794367"/>
                </a:cubicBezTo>
                <a:cubicBezTo>
                  <a:pt x="1352504" y="793081"/>
                  <a:pt x="1354594" y="793081"/>
                  <a:pt x="1355880" y="794367"/>
                </a:cubicBezTo>
                <a:cubicBezTo>
                  <a:pt x="1357166" y="795814"/>
                  <a:pt x="1357166" y="797904"/>
                  <a:pt x="1355880" y="799190"/>
                </a:cubicBezTo>
                <a:cubicBezTo>
                  <a:pt x="1350413" y="804335"/>
                  <a:pt x="1344787" y="809479"/>
                  <a:pt x="1338999" y="814785"/>
                </a:cubicBezTo>
                <a:lnTo>
                  <a:pt x="1335623" y="817840"/>
                </a:lnTo>
                <a:cubicBezTo>
                  <a:pt x="1335623" y="817840"/>
                  <a:pt x="1334176" y="818804"/>
                  <a:pt x="1333211" y="818804"/>
                </a:cubicBezTo>
                <a:close/>
                <a:moveTo>
                  <a:pt x="1373243" y="781184"/>
                </a:moveTo>
                <a:cubicBezTo>
                  <a:pt x="1372439" y="781184"/>
                  <a:pt x="1371475" y="780862"/>
                  <a:pt x="1370831" y="780219"/>
                </a:cubicBezTo>
                <a:cubicBezTo>
                  <a:pt x="1369545" y="778933"/>
                  <a:pt x="1369384" y="776682"/>
                  <a:pt x="1370831" y="775396"/>
                </a:cubicBezTo>
                <a:cubicBezTo>
                  <a:pt x="1377745" y="768322"/>
                  <a:pt x="1384015" y="761570"/>
                  <a:pt x="1389481" y="755300"/>
                </a:cubicBezTo>
                <a:cubicBezTo>
                  <a:pt x="1390767" y="753853"/>
                  <a:pt x="1392857" y="753692"/>
                  <a:pt x="1394304" y="754978"/>
                </a:cubicBezTo>
                <a:cubicBezTo>
                  <a:pt x="1395751" y="756264"/>
                  <a:pt x="1395912" y="758354"/>
                  <a:pt x="1394625" y="759801"/>
                </a:cubicBezTo>
                <a:cubicBezTo>
                  <a:pt x="1388998" y="766071"/>
                  <a:pt x="1382728" y="772985"/>
                  <a:pt x="1375654" y="780058"/>
                </a:cubicBezTo>
                <a:cubicBezTo>
                  <a:pt x="1375011" y="780702"/>
                  <a:pt x="1374047" y="781023"/>
                  <a:pt x="1373243" y="781023"/>
                </a:cubicBezTo>
                <a:close/>
                <a:moveTo>
                  <a:pt x="1409256" y="739544"/>
                </a:moveTo>
                <a:cubicBezTo>
                  <a:pt x="1409256" y="739544"/>
                  <a:pt x="1407809" y="739384"/>
                  <a:pt x="1407166" y="738901"/>
                </a:cubicBezTo>
                <a:cubicBezTo>
                  <a:pt x="1405558" y="737776"/>
                  <a:pt x="1405236" y="735686"/>
                  <a:pt x="1406362" y="734078"/>
                </a:cubicBezTo>
                <a:cubicBezTo>
                  <a:pt x="1412310" y="725718"/>
                  <a:pt x="1416973" y="718001"/>
                  <a:pt x="1420027" y="711088"/>
                </a:cubicBezTo>
                <a:cubicBezTo>
                  <a:pt x="1420831" y="709319"/>
                  <a:pt x="1422760" y="708516"/>
                  <a:pt x="1424529" y="709319"/>
                </a:cubicBezTo>
                <a:cubicBezTo>
                  <a:pt x="1426297" y="710123"/>
                  <a:pt x="1427101" y="712053"/>
                  <a:pt x="1426297" y="713821"/>
                </a:cubicBezTo>
                <a:cubicBezTo>
                  <a:pt x="1423082" y="721216"/>
                  <a:pt x="1418259" y="729416"/>
                  <a:pt x="1411989" y="738097"/>
                </a:cubicBezTo>
                <a:cubicBezTo>
                  <a:pt x="1411346" y="739062"/>
                  <a:pt x="1410220" y="739544"/>
                  <a:pt x="1409256" y="739544"/>
                </a:cubicBezTo>
                <a:close/>
                <a:moveTo>
                  <a:pt x="1427423" y="689062"/>
                </a:moveTo>
                <a:cubicBezTo>
                  <a:pt x="1425815" y="689062"/>
                  <a:pt x="1424368" y="687937"/>
                  <a:pt x="1424046" y="686329"/>
                </a:cubicBezTo>
                <a:cubicBezTo>
                  <a:pt x="1422439" y="678934"/>
                  <a:pt x="1417455" y="672985"/>
                  <a:pt x="1408612" y="668323"/>
                </a:cubicBezTo>
                <a:cubicBezTo>
                  <a:pt x="1407005" y="667358"/>
                  <a:pt x="1406362" y="665268"/>
                  <a:pt x="1407166" y="663661"/>
                </a:cubicBezTo>
                <a:cubicBezTo>
                  <a:pt x="1408130" y="661892"/>
                  <a:pt x="1410220" y="661410"/>
                  <a:pt x="1411828" y="662214"/>
                </a:cubicBezTo>
                <a:cubicBezTo>
                  <a:pt x="1422278" y="667841"/>
                  <a:pt x="1428709" y="675397"/>
                  <a:pt x="1430799" y="684882"/>
                </a:cubicBezTo>
                <a:cubicBezTo>
                  <a:pt x="1431281" y="686812"/>
                  <a:pt x="1429995" y="688580"/>
                  <a:pt x="1428226" y="689062"/>
                </a:cubicBezTo>
                <a:cubicBezTo>
                  <a:pt x="1427905" y="689062"/>
                  <a:pt x="1427744" y="689062"/>
                  <a:pt x="1427423" y="689062"/>
                </a:cubicBezTo>
                <a:close/>
                <a:moveTo>
                  <a:pt x="1384175" y="660284"/>
                </a:moveTo>
                <a:cubicBezTo>
                  <a:pt x="1384175" y="660284"/>
                  <a:pt x="1383693" y="660284"/>
                  <a:pt x="1383532" y="660284"/>
                </a:cubicBezTo>
                <a:cubicBezTo>
                  <a:pt x="1377101" y="658998"/>
                  <a:pt x="1369706" y="658194"/>
                  <a:pt x="1361668" y="657551"/>
                </a:cubicBezTo>
                <a:lnTo>
                  <a:pt x="1356523" y="657069"/>
                </a:lnTo>
                <a:cubicBezTo>
                  <a:pt x="1354594" y="656908"/>
                  <a:pt x="1353147" y="655140"/>
                  <a:pt x="1353468" y="653371"/>
                </a:cubicBezTo>
                <a:cubicBezTo>
                  <a:pt x="1353629" y="651442"/>
                  <a:pt x="1354915" y="649995"/>
                  <a:pt x="1357166" y="650317"/>
                </a:cubicBezTo>
                <a:lnTo>
                  <a:pt x="1362150" y="650799"/>
                </a:lnTo>
                <a:cubicBezTo>
                  <a:pt x="1370510" y="651442"/>
                  <a:pt x="1378066" y="652407"/>
                  <a:pt x="1384818" y="653693"/>
                </a:cubicBezTo>
                <a:cubicBezTo>
                  <a:pt x="1386748" y="654014"/>
                  <a:pt x="1387873" y="655783"/>
                  <a:pt x="1387552" y="657712"/>
                </a:cubicBezTo>
                <a:cubicBezTo>
                  <a:pt x="1387230" y="659320"/>
                  <a:pt x="1385783" y="660606"/>
                  <a:pt x="1384175" y="660606"/>
                </a:cubicBezTo>
                <a:close/>
                <a:moveTo>
                  <a:pt x="1329674" y="653211"/>
                </a:moveTo>
                <a:cubicBezTo>
                  <a:pt x="1329674" y="653211"/>
                  <a:pt x="1329192" y="653211"/>
                  <a:pt x="1329031" y="653211"/>
                </a:cubicBezTo>
                <a:cubicBezTo>
                  <a:pt x="1319063" y="651121"/>
                  <a:pt x="1310221" y="648387"/>
                  <a:pt x="1302182" y="645011"/>
                </a:cubicBezTo>
                <a:cubicBezTo>
                  <a:pt x="1300414" y="644207"/>
                  <a:pt x="1299610" y="642278"/>
                  <a:pt x="1300414" y="640510"/>
                </a:cubicBezTo>
                <a:cubicBezTo>
                  <a:pt x="1301218" y="638741"/>
                  <a:pt x="1303147" y="637937"/>
                  <a:pt x="1304916" y="638741"/>
                </a:cubicBezTo>
                <a:cubicBezTo>
                  <a:pt x="1312632" y="641957"/>
                  <a:pt x="1320993" y="644529"/>
                  <a:pt x="1330478" y="646619"/>
                </a:cubicBezTo>
                <a:cubicBezTo>
                  <a:pt x="1332407" y="646941"/>
                  <a:pt x="1333533" y="648870"/>
                  <a:pt x="1333211" y="650638"/>
                </a:cubicBezTo>
                <a:cubicBezTo>
                  <a:pt x="1332890" y="652246"/>
                  <a:pt x="1331443" y="653371"/>
                  <a:pt x="1329835" y="653371"/>
                </a:cubicBezTo>
                <a:close/>
                <a:moveTo>
                  <a:pt x="1279835" y="631346"/>
                </a:moveTo>
                <a:cubicBezTo>
                  <a:pt x="1279835" y="631346"/>
                  <a:pt x="1278388" y="631185"/>
                  <a:pt x="1277745" y="630703"/>
                </a:cubicBezTo>
                <a:cubicBezTo>
                  <a:pt x="1270993" y="625558"/>
                  <a:pt x="1264241" y="619449"/>
                  <a:pt x="1257167" y="611732"/>
                </a:cubicBezTo>
                <a:cubicBezTo>
                  <a:pt x="1255880" y="610285"/>
                  <a:pt x="1255880" y="608195"/>
                  <a:pt x="1257167" y="606909"/>
                </a:cubicBezTo>
                <a:cubicBezTo>
                  <a:pt x="1258614" y="605622"/>
                  <a:pt x="1260704" y="605622"/>
                  <a:pt x="1261990" y="607069"/>
                </a:cubicBezTo>
                <a:cubicBezTo>
                  <a:pt x="1268903" y="614465"/>
                  <a:pt x="1275334" y="620413"/>
                  <a:pt x="1281765" y="625237"/>
                </a:cubicBezTo>
                <a:cubicBezTo>
                  <a:pt x="1283211" y="626362"/>
                  <a:pt x="1283533" y="628613"/>
                  <a:pt x="1282408" y="630060"/>
                </a:cubicBezTo>
                <a:cubicBezTo>
                  <a:pt x="1281765" y="631024"/>
                  <a:pt x="1280639" y="631346"/>
                  <a:pt x="1279675" y="631346"/>
                </a:cubicBezTo>
                <a:close/>
                <a:moveTo>
                  <a:pt x="1241733" y="591957"/>
                </a:moveTo>
                <a:cubicBezTo>
                  <a:pt x="1240768" y="591957"/>
                  <a:pt x="1239643" y="591475"/>
                  <a:pt x="1239000" y="590671"/>
                </a:cubicBezTo>
                <a:cubicBezTo>
                  <a:pt x="1233694" y="584079"/>
                  <a:pt x="1228067" y="576845"/>
                  <a:pt x="1222119" y="568806"/>
                </a:cubicBezTo>
                <a:cubicBezTo>
                  <a:pt x="1220993" y="567359"/>
                  <a:pt x="1221315" y="565108"/>
                  <a:pt x="1222762" y="563983"/>
                </a:cubicBezTo>
                <a:cubicBezTo>
                  <a:pt x="1224209" y="562858"/>
                  <a:pt x="1226459" y="563179"/>
                  <a:pt x="1227585" y="564626"/>
                </a:cubicBezTo>
                <a:cubicBezTo>
                  <a:pt x="1233533" y="572504"/>
                  <a:pt x="1239160" y="579738"/>
                  <a:pt x="1244466" y="586330"/>
                </a:cubicBezTo>
                <a:cubicBezTo>
                  <a:pt x="1245591" y="587777"/>
                  <a:pt x="1245430" y="590028"/>
                  <a:pt x="1243984" y="591153"/>
                </a:cubicBezTo>
                <a:cubicBezTo>
                  <a:pt x="1243340" y="591635"/>
                  <a:pt x="1242537" y="591957"/>
                  <a:pt x="1241893" y="591957"/>
                </a:cubicBezTo>
                <a:close/>
                <a:moveTo>
                  <a:pt x="1208292" y="548227"/>
                </a:moveTo>
                <a:cubicBezTo>
                  <a:pt x="1207328" y="548227"/>
                  <a:pt x="1206202" y="547745"/>
                  <a:pt x="1205559" y="546941"/>
                </a:cubicBezTo>
                <a:cubicBezTo>
                  <a:pt x="1200415" y="540028"/>
                  <a:pt x="1194788" y="532793"/>
                  <a:pt x="1188839" y="525076"/>
                </a:cubicBezTo>
                <a:cubicBezTo>
                  <a:pt x="1187714" y="523630"/>
                  <a:pt x="1187875" y="521379"/>
                  <a:pt x="1189482" y="520253"/>
                </a:cubicBezTo>
                <a:cubicBezTo>
                  <a:pt x="1190929" y="519128"/>
                  <a:pt x="1193180" y="519289"/>
                  <a:pt x="1194305" y="520896"/>
                </a:cubicBezTo>
                <a:cubicBezTo>
                  <a:pt x="1200254" y="528613"/>
                  <a:pt x="1205881" y="535848"/>
                  <a:pt x="1211026" y="542761"/>
                </a:cubicBezTo>
                <a:cubicBezTo>
                  <a:pt x="1212151" y="544208"/>
                  <a:pt x="1211829" y="546459"/>
                  <a:pt x="1210382" y="547584"/>
                </a:cubicBezTo>
                <a:cubicBezTo>
                  <a:pt x="1209739" y="548067"/>
                  <a:pt x="1209096" y="548227"/>
                  <a:pt x="1208292" y="548227"/>
                </a:cubicBezTo>
                <a:close/>
                <a:moveTo>
                  <a:pt x="1174531" y="504819"/>
                </a:moveTo>
                <a:cubicBezTo>
                  <a:pt x="1173566" y="504819"/>
                  <a:pt x="1172441" y="504337"/>
                  <a:pt x="1171798" y="503533"/>
                </a:cubicBezTo>
                <a:cubicBezTo>
                  <a:pt x="1166331" y="496781"/>
                  <a:pt x="1160544" y="489546"/>
                  <a:pt x="1154434" y="482151"/>
                </a:cubicBezTo>
                <a:cubicBezTo>
                  <a:pt x="1153309" y="480704"/>
                  <a:pt x="1153470" y="478453"/>
                  <a:pt x="1154917" y="477328"/>
                </a:cubicBezTo>
                <a:cubicBezTo>
                  <a:pt x="1156364" y="476041"/>
                  <a:pt x="1158614" y="476363"/>
                  <a:pt x="1159740" y="477810"/>
                </a:cubicBezTo>
                <a:cubicBezTo>
                  <a:pt x="1165849" y="485205"/>
                  <a:pt x="1171637" y="492440"/>
                  <a:pt x="1177103" y="499192"/>
                </a:cubicBezTo>
                <a:cubicBezTo>
                  <a:pt x="1178228" y="500639"/>
                  <a:pt x="1178068" y="502890"/>
                  <a:pt x="1176621" y="504016"/>
                </a:cubicBezTo>
                <a:cubicBezTo>
                  <a:pt x="1175978" y="504498"/>
                  <a:pt x="1175174" y="504819"/>
                  <a:pt x="1174531" y="504819"/>
                </a:cubicBezTo>
                <a:close/>
                <a:moveTo>
                  <a:pt x="1139483" y="462376"/>
                </a:moveTo>
                <a:cubicBezTo>
                  <a:pt x="1138518" y="462376"/>
                  <a:pt x="1137553" y="461894"/>
                  <a:pt x="1136910" y="461090"/>
                </a:cubicBezTo>
                <a:cubicBezTo>
                  <a:pt x="1131123" y="454337"/>
                  <a:pt x="1125174" y="447424"/>
                  <a:pt x="1118904" y="440350"/>
                </a:cubicBezTo>
                <a:cubicBezTo>
                  <a:pt x="1117618" y="438903"/>
                  <a:pt x="1117779" y="436653"/>
                  <a:pt x="1119226" y="435527"/>
                </a:cubicBezTo>
                <a:cubicBezTo>
                  <a:pt x="1120673" y="434241"/>
                  <a:pt x="1122923" y="434402"/>
                  <a:pt x="1124049" y="435849"/>
                </a:cubicBezTo>
                <a:cubicBezTo>
                  <a:pt x="1130319" y="443083"/>
                  <a:pt x="1136267" y="449997"/>
                  <a:pt x="1142055" y="456749"/>
                </a:cubicBezTo>
                <a:cubicBezTo>
                  <a:pt x="1143341" y="458196"/>
                  <a:pt x="1143180" y="460447"/>
                  <a:pt x="1141733" y="461572"/>
                </a:cubicBezTo>
                <a:cubicBezTo>
                  <a:pt x="1141090" y="462054"/>
                  <a:pt x="1140286" y="462376"/>
                  <a:pt x="1139483" y="462376"/>
                </a:cubicBezTo>
                <a:close/>
                <a:moveTo>
                  <a:pt x="1102827" y="421219"/>
                </a:moveTo>
                <a:cubicBezTo>
                  <a:pt x="1101862" y="421219"/>
                  <a:pt x="1101059" y="420897"/>
                  <a:pt x="1100415" y="420254"/>
                </a:cubicBezTo>
                <a:cubicBezTo>
                  <a:pt x="1093824" y="413502"/>
                  <a:pt x="1087071" y="407232"/>
                  <a:pt x="1080641" y="401605"/>
                </a:cubicBezTo>
                <a:cubicBezTo>
                  <a:pt x="1079194" y="400319"/>
                  <a:pt x="1079033" y="398229"/>
                  <a:pt x="1080319" y="396782"/>
                </a:cubicBezTo>
                <a:cubicBezTo>
                  <a:pt x="1081605" y="395335"/>
                  <a:pt x="1083695" y="395174"/>
                  <a:pt x="1085142" y="396460"/>
                </a:cubicBezTo>
                <a:cubicBezTo>
                  <a:pt x="1091895" y="402248"/>
                  <a:pt x="1098647" y="408518"/>
                  <a:pt x="1105399" y="415431"/>
                </a:cubicBezTo>
                <a:cubicBezTo>
                  <a:pt x="1106686" y="416717"/>
                  <a:pt x="1106686" y="418968"/>
                  <a:pt x="1105399" y="420254"/>
                </a:cubicBezTo>
                <a:cubicBezTo>
                  <a:pt x="1104756" y="420897"/>
                  <a:pt x="1103792" y="421219"/>
                  <a:pt x="1102988" y="421219"/>
                </a:cubicBezTo>
                <a:close/>
                <a:moveTo>
                  <a:pt x="1061027" y="385688"/>
                </a:moveTo>
                <a:cubicBezTo>
                  <a:pt x="1061027" y="385688"/>
                  <a:pt x="1059741" y="385528"/>
                  <a:pt x="1059097" y="385045"/>
                </a:cubicBezTo>
                <a:cubicBezTo>
                  <a:pt x="1051541" y="379740"/>
                  <a:pt x="1043663" y="375078"/>
                  <a:pt x="1035946" y="371219"/>
                </a:cubicBezTo>
                <a:cubicBezTo>
                  <a:pt x="1034178" y="370415"/>
                  <a:pt x="1033535" y="368325"/>
                  <a:pt x="1034500" y="366557"/>
                </a:cubicBezTo>
                <a:cubicBezTo>
                  <a:pt x="1035303" y="364788"/>
                  <a:pt x="1037393" y="364145"/>
                  <a:pt x="1039162" y="365110"/>
                </a:cubicBezTo>
                <a:cubicBezTo>
                  <a:pt x="1047200" y="369129"/>
                  <a:pt x="1055239" y="373952"/>
                  <a:pt x="1063117" y="379418"/>
                </a:cubicBezTo>
                <a:cubicBezTo>
                  <a:pt x="1064724" y="380544"/>
                  <a:pt x="1065046" y="382634"/>
                  <a:pt x="1064081" y="384241"/>
                </a:cubicBezTo>
                <a:cubicBezTo>
                  <a:pt x="1063438" y="385206"/>
                  <a:pt x="1062313" y="385688"/>
                  <a:pt x="1061187" y="385688"/>
                </a:cubicBezTo>
                <a:close/>
                <a:moveTo>
                  <a:pt x="1012152" y="360930"/>
                </a:moveTo>
                <a:cubicBezTo>
                  <a:pt x="1012152" y="360930"/>
                  <a:pt x="1011349" y="360930"/>
                  <a:pt x="1011027" y="360769"/>
                </a:cubicBezTo>
                <a:cubicBezTo>
                  <a:pt x="1002667" y="358036"/>
                  <a:pt x="993985" y="355785"/>
                  <a:pt x="984821" y="354177"/>
                </a:cubicBezTo>
                <a:cubicBezTo>
                  <a:pt x="982892" y="353856"/>
                  <a:pt x="981606" y="352087"/>
                  <a:pt x="982088" y="350158"/>
                </a:cubicBezTo>
                <a:cubicBezTo>
                  <a:pt x="982410" y="348229"/>
                  <a:pt x="984178" y="346943"/>
                  <a:pt x="986108" y="347425"/>
                </a:cubicBezTo>
                <a:cubicBezTo>
                  <a:pt x="995593" y="349033"/>
                  <a:pt x="1004435" y="351284"/>
                  <a:pt x="1013278" y="354177"/>
                </a:cubicBezTo>
                <a:cubicBezTo>
                  <a:pt x="1015046" y="354821"/>
                  <a:pt x="1016011" y="356750"/>
                  <a:pt x="1015529" y="358518"/>
                </a:cubicBezTo>
                <a:cubicBezTo>
                  <a:pt x="1015046" y="359965"/>
                  <a:pt x="1013760" y="360930"/>
                  <a:pt x="1012313" y="360930"/>
                </a:cubicBezTo>
                <a:close/>
                <a:moveTo>
                  <a:pt x="958134" y="351284"/>
                </a:moveTo>
                <a:cubicBezTo>
                  <a:pt x="958134" y="351284"/>
                  <a:pt x="958134" y="351284"/>
                  <a:pt x="957973" y="351284"/>
                </a:cubicBezTo>
                <a:cubicBezTo>
                  <a:pt x="948970" y="350801"/>
                  <a:pt x="940288" y="350640"/>
                  <a:pt x="931767" y="350480"/>
                </a:cubicBezTo>
                <a:lnTo>
                  <a:pt x="930642" y="350480"/>
                </a:lnTo>
                <a:cubicBezTo>
                  <a:pt x="928713" y="350480"/>
                  <a:pt x="927266" y="348872"/>
                  <a:pt x="927266" y="346943"/>
                </a:cubicBezTo>
                <a:cubicBezTo>
                  <a:pt x="927266" y="345013"/>
                  <a:pt x="928713" y="343245"/>
                  <a:pt x="930803" y="343567"/>
                </a:cubicBezTo>
                <a:lnTo>
                  <a:pt x="931928" y="343567"/>
                </a:lnTo>
                <a:cubicBezTo>
                  <a:pt x="940610" y="343727"/>
                  <a:pt x="949452" y="343888"/>
                  <a:pt x="958455" y="344531"/>
                </a:cubicBezTo>
                <a:cubicBezTo>
                  <a:pt x="960384" y="344531"/>
                  <a:pt x="961831" y="346300"/>
                  <a:pt x="961670" y="348229"/>
                </a:cubicBezTo>
                <a:cubicBezTo>
                  <a:pt x="961670" y="349997"/>
                  <a:pt x="960063" y="351444"/>
                  <a:pt x="958294" y="351444"/>
                </a:cubicBezTo>
                <a:close/>
                <a:moveTo>
                  <a:pt x="903150" y="349354"/>
                </a:moveTo>
                <a:cubicBezTo>
                  <a:pt x="903150" y="349354"/>
                  <a:pt x="902989" y="349354"/>
                  <a:pt x="902828" y="349354"/>
                </a:cubicBezTo>
                <a:cubicBezTo>
                  <a:pt x="892378" y="348550"/>
                  <a:pt x="883375" y="347104"/>
                  <a:pt x="875176" y="345013"/>
                </a:cubicBezTo>
                <a:cubicBezTo>
                  <a:pt x="873407" y="344531"/>
                  <a:pt x="872282" y="342602"/>
                  <a:pt x="872764" y="340833"/>
                </a:cubicBezTo>
                <a:cubicBezTo>
                  <a:pt x="873247" y="338904"/>
                  <a:pt x="875176" y="337940"/>
                  <a:pt x="876944" y="338422"/>
                </a:cubicBezTo>
                <a:cubicBezTo>
                  <a:pt x="884822" y="340512"/>
                  <a:pt x="893343" y="341798"/>
                  <a:pt x="903472" y="342602"/>
                </a:cubicBezTo>
                <a:cubicBezTo>
                  <a:pt x="905401" y="342602"/>
                  <a:pt x="906848" y="344370"/>
                  <a:pt x="906687" y="346300"/>
                </a:cubicBezTo>
                <a:cubicBezTo>
                  <a:pt x="906687" y="348068"/>
                  <a:pt x="905079" y="349515"/>
                  <a:pt x="903311" y="349515"/>
                </a:cubicBezTo>
                <a:close/>
                <a:moveTo>
                  <a:pt x="850578" y="335046"/>
                </a:moveTo>
                <a:cubicBezTo>
                  <a:pt x="850578" y="335046"/>
                  <a:pt x="849453" y="335046"/>
                  <a:pt x="848970" y="334563"/>
                </a:cubicBezTo>
                <a:cubicBezTo>
                  <a:pt x="840932" y="330223"/>
                  <a:pt x="833536" y="324756"/>
                  <a:pt x="826141" y="318165"/>
                </a:cubicBezTo>
                <a:cubicBezTo>
                  <a:pt x="824694" y="316879"/>
                  <a:pt x="824694" y="314628"/>
                  <a:pt x="825819" y="313342"/>
                </a:cubicBezTo>
                <a:cubicBezTo>
                  <a:pt x="827106" y="311895"/>
                  <a:pt x="829356" y="311895"/>
                  <a:pt x="830643" y="313181"/>
                </a:cubicBezTo>
                <a:cubicBezTo>
                  <a:pt x="837556" y="319451"/>
                  <a:pt x="844630" y="324596"/>
                  <a:pt x="852186" y="328615"/>
                </a:cubicBezTo>
                <a:cubicBezTo>
                  <a:pt x="853794" y="329580"/>
                  <a:pt x="854437" y="331670"/>
                  <a:pt x="853472" y="333277"/>
                </a:cubicBezTo>
                <a:cubicBezTo>
                  <a:pt x="852829" y="334403"/>
                  <a:pt x="851703" y="335046"/>
                  <a:pt x="850417" y="335046"/>
                </a:cubicBezTo>
                <a:close/>
                <a:moveTo>
                  <a:pt x="809742" y="298872"/>
                </a:moveTo>
                <a:cubicBezTo>
                  <a:pt x="808778" y="298872"/>
                  <a:pt x="807652" y="298390"/>
                  <a:pt x="807009" y="297586"/>
                </a:cubicBezTo>
                <a:cubicBezTo>
                  <a:pt x="801704" y="290834"/>
                  <a:pt x="796238" y="283117"/>
                  <a:pt x="791093" y="274757"/>
                </a:cubicBezTo>
                <a:cubicBezTo>
                  <a:pt x="790128" y="273149"/>
                  <a:pt x="790611" y="271059"/>
                  <a:pt x="792218" y="269934"/>
                </a:cubicBezTo>
                <a:cubicBezTo>
                  <a:pt x="793826" y="268969"/>
                  <a:pt x="795916" y="269451"/>
                  <a:pt x="797041" y="271059"/>
                </a:cubicBezTo>
                <a:cubicBezTo>
                  <a:pt x="802025" y="279258"/>
                  <a:pt x="807331" y="286654"/>
                  <a:pt x="812475" y="293245"/>
                </a:cubicBezTo>
                <a:cubicBezTo>
                  <a:pt x="813601" y="294692"/>
                  <a:pt x="813440" y="296943"/>
                  <a:pt x="811832" y="298069"/>
                </a:cubicBezTo>
                <a:cubicBezTo>
                  <a:pt x="811189" y="298551"/>
                  <a:pt x="810385" y="298872"/>
                  <a:pt x="809742" y="298872"/>
                </a:cubicBezTo>
                <a:close/>
                <a:moveTo>
                  <a:pt x="779678" y="252892"/>
                </a:moveTo>
                <a:cubicBezTo>
                  <a:pt x="778553" y="252892"/>
                  <a:pt x="777428" y="252410"/>
                  <a:pt x="776784" y="251284"/>
                </a:cubicBezTo>
                <a:cubicBezTo>
                  <a:pt x="771640" y="243407"/>
                  <a:pt x="766495" y="235850"/>
                  <a:pt x="761190" y="228776"/>
                </a:cubicBezTo>
                <a:cubicBezTo>
                  <a:pt x="760064" y="227169"/>
                  <a:pt x="760386" y="225079"/>
                  <a:pt x="761833" y="223953"/>
                </a:cubicBezTo>
                <a:cubicBezTo>
                  <a:pt x="763280" y="222828"/>
                  <a:pt x="765530" y="223149"/>
                  <a:pt x="766656" y="224596"/>
                </a:cubicBezTo>
                <a:cubicBezTo>
                  <a:pt x="771961" y="231831"/>
                  <a:pt x="777267" y="239387"/>
                  <a:pt x="782411" y="247426"/>
                </a:cubicBezTo>
                <a:cubicBezTo>
                  <a:pt x="783376" y="249034"/>
                  <a:pt x="783054" y="251124"/>
                  <a:pt x="781447" y="252249"/>
                </a:cubicBezTo>
                <a:cubicBezTo>
                  <a:pt x="780804" y="252570"/>
                  <a:pt x="780161" y="252731"/>
                  <a:pt x="779518" y="252731"/>
                </a:cubicBezTo>
                <a:close/>
                <a:moveTo>
                  <a:pt x="746720" y="208841"/>
                </a:moveTo>
                <a:cubicBezTo>
                  <a:pt x="745756" y="208841"/>
                  <a:pt x="744791" y="208359"/>
                  <a:pt x="744148" y="207715"/>
                </a:cubicBezTo>
                <a:cubicBezTo>
                  <a:pt x="738039" y="200642"/>
                  <a:pt x="731769" y="194050"/>
                  <a:pt x="725338" y="188101"/>
                </a:cubicBezTo>
                <a:cubicBezTo>
                  <a:pt x="723891" y="186815"/>
                  <a:pt x="723891" y="184565"/>
                  <a:pt x="725338" y="183278"/>
                </a:cubicBezTo>
                <a:cubicBezTo>
                  <a:pt x="726624" y="181831"/>
                  <a:pt x="728875" y="181831"/>
                  <a:pt x="730161" y="183278"/>
                </a:cubicBezTo>
                <a:cubicBezTo>
                  <a:pt x="736592" y="189388"/>
                  <a:pt x="743183" y="196140"/>
                  <a:pt x="749453" y="203375"/>
                </a:cubicBezTo>
                <a:cubicBezTo>
                  <a:pt x="750740" y="204822"/>
                  <a:pt x="750579" y="207072"/>
                  <a:pt x="749132" y="208198"/>
                </a:cubicBezTo>
                <a:cubicBezTo>
                  <a:pt x="748489" y="208841"/>
                  <a:pt x="747685" y="209002"/>
                  <a:pt x="746881" y="209002"/>
                </a:cubicBezTo>
                <a:close/>
                <a:moveTo>
                  <a:pt x="442864" y="197748"/>
                </a:moveTo>
                <a:cubicBezTo>
                  <a:pt x="436594" y="197748"/>
                  <a:pt x="430485" y="196944"/>
                  <a:pt x="424215" y="195497"/>
                </a:cubicBezTo>
                <a:cubicBezTo>
                  <a:pt x="422286" y="195015"/>
                  <a:pt x="421160" y="193246"/>
                  <a:pt x="421642" y="191317"/>
                </a:cubicBezTo>
                <a:cubicBezTo>
                  <a:pt x="422125" y="189388"/>
                  <a:pt x="423893" y="188262"/>
                  <a:pt x="425822" y="188745"/>
                </a:cubicBezTo>
                <a:cubicBezTo>
                  <a:pt x="434504" y="190835"/>
                  <a:pt x="443186" y="191317"/>
                  <a:pt x="452028" y="190192"/>
                </a:cubicBezTo>
                <a:cubicBezTo>
                  <a:pt x="453957" y="189870"/>
                  <a:pt x="455565" y="191317"/>
                  <a:pt x="455887" y="193246"/>
                </a:cubicBezTo>
                <a:cubicBezTo>
                  <a:pt x="456047" y="195175"/>
                  <a:pt x="454761" y="196944"/>
                  <a:pt x="452832" y="197105"/>
                </a:cubicBezTo>
                <a:cubicBezTo>
                  <a:pt x="449456" y="197587"/>
                  <a:pt x="446240" y="197748"/>
                  <a:pt x="442864" y="197748"/>
                </a:cubicBezTo>
                <a:close/>
                <a:moveTo>
                  <a:pt x="478877" y="189709"/>
                </a:moveTo>
                <a:cubicBezTo>
                  <a:pt x="477591" y="189709"/>
                  <a:pt x="476304" y="188905"/>
                  <a:pt x="475661" y="187619"/>
                </a:cubicBezTo>
                <a:cubicBezTo>
                  <a:pt x="474857" y="185851"/>
                  <a:pt x="475661" y="183761"/>
                  <a:pt x="477430" y="183118"/>
                </a:cubicBezTo>
                <a:cubicBezTo>
                  <a:pt x="484986" y="179902"/>
                  <a:pt x="492703" y="175722"/>
                  <a:pt x="501063" y="170256"/>
                </a:cubicBezTo>
                <a:cubicBezTo>
                  <a:pt x="502671" y="169291"/>
                  <a:pt x="504761" y="169613"/>
                  <a:pt x="505886" y="171221"/>
                </a:cubicBezTo>
                <a:cubicBezTo>
                  <a:pt x="506851" y="172828"/>
                  <a:pt x="506529" y="174918"/>
                  <a:pt x="504922" y="176044"/>
                </a:cubicBezTo>
                <a:cubicBezTo>
                  <a:pt x="496240" y="181671"/>
                  <a:pt x="488201" y="186011"/>
                  <a:pt x="480163" y="189388"/>
                </a:cubicBezTo>
                <a:cubicBezTo>
                  <a:pt x="479681" y="189548"/>
                  <a:pt x="479198" y="189709"/>
                  <a:pt x="478877" y="189709"/>
                </a:cubicBezTo>
                <a:close/>
                <a:moveTo>
                  <a:pt x="399617" y="185529"/>
                </a:moveTo>
                <a:cubicBezTo>
                  <a:pt x="399617" y="185529"/>
                  <a:pt x="398491" y="185529"/>
                  <a:pt x="398009" y="185047"/>
                </a:cubicBezTo>
                <a:cubicBezTo>
                  <a:pt x="390453" y="180867"/>
                  <a:pt x="382897" y="175883"/>
                  <a:pt x="374697" y="169452"/>
                </a:cubicBezTo>
                <a:cubicBezTo>
                  <a:pt x="373250" y="168327"/>
                  <a:pt x="372929" y="166076"/>
                  <a:pt x="374054" y="164629"/>
                </a:cubicBezTo>
                <a:cubicBezTo>
                  <a:pt x="375180" y="163182"/>
                  <a:pt x="377431" y="162861"/>
                  <a:pt x="378877" y="163986"/>
                </a:cubicBezTo>
                <a:cubicBezTo>
                  <a:pt x="386755" y="170095"/>
                  <a:pt x="394151" y="175079"/>
                  <a:pt x="401225" y="178938"/>
                </a:cubicBezTo>
                <a:cubicBezTo>
                  <a:pt x="402832" y="179902"/>
                  <a:pt x="403475" y="181992"/>
                  <a:pt x="402671" y="183600"/>
                </a:cubicBezTo>
                <a:cubicBezTo>
                  <a:pt x="402028" y="184725"/>
                  <a:pt x="400903" y="185368"/>
                  <a:pt x="399617" y="185368"/>
                </a:cubicBezTo>
                <a:close/>
                <a:moveTo>
                  <a:pt x="706688" y="171221"/>
                </a:moveTo>
                <a:cubicBezTo>
                  <a:pt x="706688" y="171221"/>
                  <a:pt x="705242" y="171060"/>
                  <a:pt x="704598" y="170578"/>
                </a:cubicBezTo>
                <a:cubicBezTo>
                  <a:pt x="697203" y="164951"/>
                  <a:pt x="689486" y="160127"/>
                  <a:pt x="681930" y="155947"/>
                </a:cubicBezTo>
                <a:cubicBezTo>
                  <a:pt x="680322" y="154983"/>
                  <a:pt x="679679" y="152893"/>
                  <a:pt x="680483" y="151285"/>
                </a:cubicBezTo>
                <a:cubicBezTo>
                  <a:pt x="681448" y="149677"/>
                  <a:pt x="683538" y="149034"/>
                  <a:pt x="685145" y="149838"/>
                </a:cubicBezTo>
                <a:cubicBezTo>
                  <a:pt x="693023" y="154179"/>
                  <a:pt x="701062" y="159324"/>
                  <a:pt x="708618" y="164951"/>
                </a:cubicBezTo>
                <a:cubicBezTo>
                  <a:pt x="710065" y="166076"/>
                  <a:pt x="710386" y="168327"/>
                  <a:pt x="709261" y="169774"/>
                </a:cubicBezTo>
                <a:cubicBezTo>
                  <a:pt x="708618" y="170738"/>
                  <a:pt x="707492" y="171221"/>
                  <a:pt x="706528" y="171221"/>
                </a:cubicBezTo>
                <a:close/>
                <a:moveTo>
                  <a:pt x="526143" y="161735"/>
                </a:moveTo>
                <a:cubicBezTo>
                  <a:pt x="525018" y="161735"/>
                  <a:pt x="523732" y="161092"/>
                  <a:pt x="523089" y="159967"/>
                </a:cubicBezTo>
                <a:cubicBezTo>
                  <a:pt x="522124" y="158359"/>
                  <a:pt x="522767" y="156269"/>
                  <a:pt x="524375" y="155304"/>
                </a:cubicBezTo>
                <a:cubicBezTo>
                  <a:pt x="532574" y="150481"/>
                  <a:pt x="541095" y="146301"/>
                  <a:pt x="549455" y="142925"/>
                </a:cubicBezTo>
                <a:cubicBezTo>
                  <a:pt x="551223" y="142282"/>
                  <a:pt x="553313" y="142925"/>
                  <a:pt x="553957" y="144854"/>
                </a:cubicBezTo>
                <a:cubicBezTo>
                  <a:pt x="554600" y="146623"/>
                  <a:pt x="553957" y="148713"/>
                  <a:pt x="552027" y="149356"/>
                </a:cubicBezTo>
                <a:cubicBezTo>
                  <a:pt x="543989" y="152732"/>
                  <a:pt x="535789" y="156751"/>
                  <a:pt x="527751" y="161414"/>
                </a:cubicBezTo>
                <a:cubicBezTo>
                  <a:pt x="527269" y="161735"/>
                  <a:pt x="526626" y="161896"/>
                  <a:pt x="525983" y="161896"/>
                </a:cubicBezTo>
                <a:close/>
                <a:moveTo>
                  <a:pt x="355727" y="152410"/>
                </a:moveTo>
                <a:cubicBezTo>
                  <a:pt x="354923" y="152410"/>
                  <a:pt x="354119" y="152089"/>
                  <a:pt x="353315" y="151446"/>
                </a:cubicBezTo>
                <a:cubicBezTo>
                  <a:pt x="347045" y="145658"/>
                  <a:pt x="340614" y="139227"/>
                  <a:pt x="333540" y="131993"/>
                </a:cubicBezTo>
                <a:cubicBezTo>
                  <a:pt x="332254" y="130546"/>
                  <a:pt x="332254" y="128456"/>
                  <a:pt x="333540" y="127169"/>
                </a:cubicBezTo>
                <a:cubicBezTo>
                  <a:pt x="334987" y="125883"/>
                  <a:pt x="337077" y="125883"/>
                  <a:pt x="338363" y="127169"/>
                </a:cubicBezTo>
                <a:cubicBezTo>
                  <a:pt x="345276" y="134404"/>
                  <a:pt x="351707" y="140674"/>
                  <a:pt x="357817" y="146301"/>
                </a:cubicBezTo>
                <a:cubicBezTo>
                  <a:pt x="359263" y="147587"/>
                  <a:pt x="359263" y="149838"/>
                  <a:pt x="357977" y="151124"/>
                </a:cubicBezTo>
                <a:cubicBezTo>
                  <a:pt x="357334" y="151928"/>
                  <a:pt x="356370" y="152250"/>
                  <a:pt x="355405" y="152250"/>
                </a:cubicBezTo>
                <a:close/>
                <a:moveTo>
                  <a:pt x="658457" y="145176"/>
                </a:moveTo>
                <a:cubicBezTo>
                  <a:pt x="658457" y="145176"/>
                  <a:pt x="657654" y="145176"/>
                  <a:pt x="657332" y="145015"/>
                </a:cubicBezTo>
                <a:cubicBezTo>
                  <a:pt x="648811" y="142121"/>
                  <a:pt x="639969" y="139870"/>
                  <a:pt x="631287" y="138584"/>
                </a:cubicBezTo>
                <a:cubicBezTo>
                  <a:pt x="629358" y="138263"/>
                  <a:pt x="628072" y="136494"/>
                  <a:pt x="628393" y="134726"/>
                </a:cubicBezTo>
                <a:cubicBezTo>
                  <a:pt x="628715" y="132796"/>
                  <a:pt x="630483" y="131510"/>
                  <a:pt x="632252" y="131832"/>
                </a:cubicBezTo>
                <a:cubicBezTo>
                  <a:pt x="641416" y="133118"/>
                  <a:pt x="650580" y="135369"/>
                  <a:pt x="659583" y="138423"/>
                </a:cubicBezTo>
                <a:cubicBezTo>
                  <a:pt x="661351" y="139066"/>
                  <a:pt x="662316" y="140996"/>
                  <a:pt x="661673" y="142764"/>
                </a:cubicBezTo>
                <a:cubicBezTo>
                  <a:pt x="661190" y="144211"/>
                  <a:pt x="659904" y="145015"/>
                  <a:pt x="658457" y="145015"/>
                </a:cubicBezTo>
                <a:close/>
                <a:moveTo>
                  <a:pt x="577107" y="141157"/>
                </a:moveTo>
                <a:cubicBezTo>
                  <a:pt x="575500" y="141157"/>
                  <a:pt x="574053" y="140031"/>
                  <a:pt x="573731" y="138423"/>
                </a:cubicBezTo>
                <a:cubicBezTo>
                  <a:pt x="573249" y="136494"/>
                  <a:pt x="574374" y="134726"/>
                  <a:pt x="576304" y="134243"/>
                </a:cubicBezTo>
                <a:cubicBezTo>
                  <a:pt x="585628" y="132153"/>
                  <a:pt x="594953" y="130706"/>
                  <a:pt x="604117" y="130385"/>
                </a:cubicBezTo>
                <a:cubicBezTo>
                  <a:pt x="606046" y="130385"/>
                  <a:pt x="607654" y="131832"/>
                  <a:pt x="607654" y="133600"/>
                </a:cubicBezTo>
                <a:cubicBezTo>
                  <a:pt x="607654" y="135530"/>
                  <a:pt x="606207" y="137137"/>
                  <a:pt x="604438" y="137137"/>
                </a:cubicBezTo>
                <a:cubicBezTo>
                  <a:pt x="595596" y="137620"/>
                  <a:pt x="586754" y="138745"/>
                  <a:pt x="577751" y="140835"/>
                </a:cubicBezTo>
                <a:cubicBezTo>
                  <a:pt x="577429" y="140835"/>
                  <a:pt x="577268" y="140835"/>
                  <a:pt x="576947" y="140835"/>
                </a:cubicBezTo>
                <a:close/>
                <a:moveTo>
                  <a:pt x="317302" y="113022"/>
                </a:moveTo>
                <a:cubicBezTo>
                  <a:pt x="316338" y="113022"/>
                  <a:pt x="315373" y="112700"/>
                  <a:pt x="314730" y="111896"/>
                </a:cubicBezTo>
                <a:cubicBezTo>
                  <a:pt x="308782" y="105465"/>
                  <a:pt x="302672" y="98552"/>
                  <a:pt x="296241" y="91318"/>
                </a:cubicBezTo>
                <a:cubicBezTo>
                  <a:pt x="294955" y="89871"/>
                  <a:pt x="295116" y="87781"/>
                  <a:pt x="296563" y="86495"/>
                </a:cubicBezTo>
                <a:cubicBezTo>
                  <a:pt x="298010" y="85208"/>
                  <a:pt x="300100" y="85369"/>
                  <a:pt x="301386" y="86816"/>
                </a:cubicBezTo>
                <a:cubicBezTo>
                  <a:pt x="307656" y="94051"/>
                  <a:pt x="313765" y="100803"/>
                  <a:pt x="319714" y="107234"/>
                </a:cubicBezTo>
                <a:cubicBezTo>
                  <a:pt x="321000" y="108681"/>
                  <a:pt x="320839" y="110771"/>
                  <a:pt x="319553" y="112057"/>
                </a:cubicBezTo>
                <a:cubicBezTo>
                  <a:pt x="318910" y="112700"/>
                  <a:pt x="318106" y="113022"/>
                  <a:pt x="317302" y="113022"/>
                </a:cubicBezTo>
                <a:close/>
                <a:moveTo>
                  <a:pt x="280807" y="71704"/>
                </a:moveTo>
                <a:cubicBezTo>
                  <a:pt x="279843" y="71704"/>
                  <a:pt x="278878" y="71382"/>
                  <a:pt x="278235" y="70578"/>
                </a:cubicBezTo>
                <a:cubicBezTo>
                  <a:pt x="271804" y="63344"/>
                  <a:pt x="265534" y="56752"/>
                  <a:pt x="259425" y="50964"/>
                </a:cubicBezTo>
                <a:cubicBezTo>
                  <a:pt x="257978" y="49678"/>
                  <a:pt x="257978" y="47427"/>
                  <a:pt x="259425" y="46141"/>
                </a:cubicBezTo>
                <a:cubicBezTo>
                  <a:pt x="260711" y="44855"/>
                  <a:pt x="262962" y="44694"/>
                  <a:pt x="264248" y="46141"/>
                </a:cubicBezTo>
                <a:cubicBezTo>
                  <a:pt x="270518" y="52090"/>
                  <a:pt x="276949" y="58842"/>
                  <a:pt x="283541" y="66237"/>
                </a:cubicBezTo>
                <a:cubicBezTo>
                  <a:pt x="284827" y="67684"/>
                  <a:pt x="284666" y="69774"/>
                  <a:pt x="283219" y="71061"/>
                </a:cubicBezTo>
                <a:cubicBezTo>
                  <a:pt x="282576" y="71704"/>
                  <a:pt x="281772" y="71864"/>
                  <a:pt x="280968" y="71864"/>
                </a:cubicBezTo>
                <a:close/>
                <a:moveTo>
                  <a:pt x="3478" y="39550"/>
                </a:moveTo>
                <a:cubicBezTo>
                  <a:pt x="1871" y="39550"/>
                  <a:pt x="424" y="38424"/>
                  <a:pt x="102" y="36816"/>
                </a:cubicBezTo>
                <a:cubicBezTo>
                  <a:pt x="-380" y="34887"/>
                  <a:pt x="906" y="33119"/>
                  <a:pt x="2675" y="32636"/>
                </a:cubicBezTo>
                <a:cubicBezTo>
                  <a:pt x="11999" y="30546"/>
                  <a:pt x="20842" y="28456"/>
                  <a:pt x="29362" y="26366"/>
                </a:cubicBezTo>
                <a:cubicBezTo>
                  <a:pt x="31292" y="25884"/>
                  <a:pt x="33060" y="27009"/>
                  <a:pt x="33542" y="28939"/>
                </a:cubicBezTo>
                <a:cubicBezTo>
                  <a:pt x="34025" y="30868"/>
                  <a:pt x="32899" y="32636"/>
                  <a:pt x="30970" y="33119"/>
                </a:cubicBezTo>
                <a:cubicBezTo>
                  <a:pt x="22289" y="35209"/>
                  <a:pt x="13446" y="37299"/>
                  <a:pt x="4121" y="39389"/>
                </a:cubicBezTo>
                <a:cubicBezTo>
                  <a:pt x="3800" y="39389"/>
                  <a:pt x="3639" y="39389"/>
                  <a:pt x="3318" y="39389"/>
                </a:cubicBezTo>
                <a:close/>
                <a:moveTo>
                  <a:pt x="241419" y="34405"/>
                </a:moveTo>
                <a:cubicBezTo>
                  <a:pt x="241419" y="34405"/>
                  <a:pt x="239972" y="34244"/>
                  <a:pt x="239329" y="33762"/>
                </a:cubicBezTo>
                <a:cubicBezTo>
                  <a:pt x="231772" y="28135"/>
                  <a:pt x="224055" y="23312"/>
                  <a:pt x="216499" y="19614"/>
                </a:cubicBezTo>
                <a:cubicBezTo>
                  <a:pt x="214731" y="18810"/>
                  <a:pt x="214088" y="16720"/>
                  <a:pt x="214892" y="14952"/>
                </a:cubicBezTo>
                <a:cubicBezTo>
                  <a:pt x="215695" y="13183"/>
                  <a:pt x="217785" y="12540"/>
                  <a:pt x="219554" y="13344"/>
                </a:cubicBezTo>
                <a:cubicBezTo>
                  <a:pt x="227432" y="17363"/>
                  <a:pt x="235470" y="22347"/>
                  <a:pt x="243348" y="28135"/>
                </a:cubicBezTo>
                <a:cubicBezTo>
                  <a:pt x="244956" y="29260"/>
                  <a:pt x="245277" y="31511"/>
                  <a:pt x="243991" y="32958"/>
                </a:cubicBezTo>
                <a:cubicBezTo>
                  <a:pt x="243348" y="33923"/>
                  <a:pt x="242223" y="34405"/>
                  <a:pt x="241258" y="34405"/>
                </a:cubicBezTo>
                <a:close/>
                <a:moveTo>
                  <a:pt x="57015" y="26527"/>
                </a:moveTo>
                <a:cubicBezTo>
                  <a:pt x="55407" y="26527"/>
                  <a:pt x="54121" y="25563"/>
                  <a:pt x="53639" y="23955"/>
                </a:cubicBezTo>
                <a:cubicBezTo>
                  <a:pt x="53156" y="22186"/>
                  <a:pt x="54282" y="20257"/>
                  <a:pt x="56050" y="19775"/>
                </a:cubicBezTo>
                <a:lnTo>
                  <a:pt x="64410" y="17524"/>
                </a:lnTo>
                <a:cubicBezTo>
                  <a:pt x="70680" y="15916"/>
                  <a:pt x="76790" y="14309"/>
                  <a:pt x="82738" y="12701"/>
                </a:cubicBezTo>
                <a:cubicBezTo>
                  <a:pt x="84667" y="12219"/>
                  <a:pt x="86436" y="13344"/>
                  <a:pt x="86918" y="15112"/>
                </a:cubicBezTo>
                <a:cubicBezTo>
                  <a:pt x="87401" y="17042"/>
                  <a:pt x="86275" y="18810"/>
                  <a:pt x="84507" y="19292"/>
                </a:cubicBezTo>
                <a:cubicBezTo>
                  <a:pt x="78558" y="20739"/>
                  <a:pt x="72449" y="22347"/>
                  <a:pt x="66179" y="24116"/>
                </a:cubicBezTo>
                <a:lnTo>
                  <a:pt x="57819" y="26366"/>
                </a:lnTo>
                <a:cubicBezTo>
                  <a:pt x="57819" y="26366"/>
                  <a:pt x="57176" y="26366"/>
                  <a:pt x="57015" y="26366"/>
                </a:cubicBezTo>
                <a:close/>
                <a:moveTo>
                  <a:pt x="110391" y="13183"/>
                </a:moveTo>
                <a:cubicBezTo>
                  <a:pt x="108783" y="13183"/>
                  <a:pt x="107336" y="12058"/>
                  <a:pt x="107015" y="10450"/>
                </a:cubicBezTo>
                <a:cubicBezTo>
                  <a:pt x="106532" y="8521"/>
                  <a:pt x="107818" y="6752"/>
                  <a:pt x="109587" y="6270"/>
                </a:cubicBezTo>
                <a:cubicBezTo>
                  <a:pt x="119715" y="4019"/>
                  <a:pt x="128719" y="2412"/>
                  <a:pt x="136918" y="1447"/>
                </a:cubicBezTo>
                <a:cubicBezTo>
                  <a:pt x="138686" y="1125"/>
                  <a:pt x="140616" y="2572"/>
                  <a:pt x="140776" y="4502"/>
                </a:cubicBezTo>
                <a:cubicBezTo>
                  <a:pt x="141098" y="6431"/>
                  <a:pt x="139651" y="8199"/>
                  <a:pt x="137722" y="8360"/>
                </a:cubicBezTo>
                <a:cubicBezTo>
                  <a:pt x="129683" y="9325"/>
                  <a:pt x="120841" y="10932"/>
                  <a:pt x="110873" y="13183"/>
                </a:cubicBezTo>
                <a:cubicBezTo>
                  <a:pt x="110552" y="13183"/>
                  <a:pt x="110391" y="13183"/>
                  <a:pt x="110069" y="13183"/>
                </a:cubicBezTo>
                <a:close/>
                <a:moveTo>
                  <a:pt x="192223" y="10450"/>
                </a:moveTo>
                <a:cubicBezTo>
                  <a:pt x="192223" y="10450"/>
                  <a:pt x="191741" y="10450"/>
                  <a:pt x="191419" y="10450"/>
                </a:cubicBezTo>
                <a:cubicBezTo>
                  <a:pt x="182898" y="8360"/>
                  <a:pt x="174217" y="7235"/>
                  <a:pt x="164892" y="6913"/>
                </a:cubicBezTo>
                <a:cubicBezTo>
                  <a:pt x="162963" y="6913"/>
                  <a:pt x="161516" y="5305"/>
                  <a:pt x="161516" y="3376"/>
                </a:cubicBezTo>
                <a:cubicBezTo>
                  <a:pt x="161516" y="1447"/>
                  <a:pt x="163445" y="161"/>
                  <a:pt x="165053" y="0"/>
                </a:cubicBezTo>
                <a:cubicBezTo>
                  <a:pt x="174860" y="322"/>
                  <a:pt x="184024" y="1447"/>
                  <a:pt x="193027" y="3698"/>
                </a:cubicBezTo>
                <a:cubicBezTo>
                  <a:pt x="194795" y="4180"/>
                  <a:pt x="196081" y="5949"/>
                  <a:pt x="195599" y="7878"/>
                </a:cubicBezTo>
                <a:cubicBezTo>
                  <a:pt x="195278" y="9485"/>
                  <a:pt x="193831" y="10450"/>
                  <a:pt x="192223" y="10450"/>
                </a:cubicBezTo>
                <a:close/>
              </a:path>
            </a:pathLst>
          </a:custGeom>
          <a:solidFill>
            <a:srgbClr val="784F41"/>
          </a:solidFill>
          <a:ln w="16048" cap="flat">
            <a:noFill/>
            <a:prstDash val="solid"/>
            <a:miter/>
          </a:ln>
        </p:spPr>
        <p:txBody>
          <a:bodyPr rtlCol="0" anchor="ctr"/>
          <a:lstStyle/>
          <a:p>
            <a:endParaRPr lang="en-IN"/>
          </a:p>
        </p:txBody>
      </p:sp>
      <p:grpSp>
        <p:nvGrpSpPr>
          <p:cNvPr id="310" name="Graphic 19">
            <a:extLst>
              <a:ext uri="{FF2B5EF4-FFF2-40B4-BE49-F238E27FC236}">
                <a16:creationId xmlns:a16="http://schemas.microsoft.com/office/drawing/2014/main" id="{2B933A94-2AF5-4DAE-A594-CC51ADEB3266}"/>
              </a:ext>
            </a:extLst>
          </p:cNvPr>
          <p:cNvGrpSpPr/>
          <p:nvPr/>
        </p:nvGrpSpPr>
        <p:grpSpPr>
          <a:xfrm>
            <a:off x="-11632190" y="4957222"/>
            <a:ext cx="896307" cy="425554"/>
            <a:chOff x="5690136" y="3619675"/>
            <a:chExt cx="1563308" cy="742238"/>
          </a:xfrm>
        </p:grpSpPr>
        <p:sp>
          <p:nvSpPr>
            <p:cNvPr id="311" name="Freeform: Shape 310">
              <a:extLst>
                <a:ext uri="{FF2B5EF4-FFF2-40B4-BE49-F238E27FC236}">
                  <a16:creationId xmlns:a16="http://schemas.microsoft.com/office/drawing/2014/main" id="{82746F18-0EA0-451A-BED5-CBF89C6D7984}"/>
                </a:ext>
              </a:extLst>
            </p:cNvPr>
            <p:cNvSpPr/>
            <p:nvPr/>
          </p:nvSpPr>
          <p:spPr>
            <a:xfrm>
              <a:off x="5736130" y="3708505"/>
              <a:ext cx="1394493" cy="653408"/>
            </a:xfrm>
            <a:custGeom>
              <a:avLst/>
              <a:gdLst>
                <a:gd name="connsiteX0" fmla="*/ 0 w 1394493"/>
                <a:gd name="connsiteY0" fmla="*/ 517565 h 653408"/>
                <a:gd name="connsiteX1" fmla="*/ 79859 w 1394493"/>
                <a:gd name="connsiteY1" fmla="*/ 540310 h 653408"/>
                <a:gd name="connsiteX2" fmla="*/ 207228 w 1394493"/>
                <a:gd name="connsiteY2" fmla="*/ 543848 h 653408"/>
                <a:gd name="connsiteX3" fmla="*/ 298206 w 1394493"/>
                <a:gd name="connsiteY3" fmla="*/ 571141 h 653408"/>
                <a:gd name="connsiteX4" fmla="*/ 491788 w 1394493"/>
                <a:gd name="connsiteY4" fmla="*/ 590348 h 653408"/>
                <a:gd name="connsiteX5" fmla="*/ 663130 w 1394493"/>
                <a:gd name="connsiteY5" fmla="*/ 625728 h 653408"/>
                <a:gd name="connsiteX6" fmla="*/ 777358 w 1394493"/>
                <a:gd name="connsiteY6" fmla="*/ 644935 h 653408"/>
                <a:gd name="connsiteX7" fmla="*/ 969423 w 1394493"/>
                <a:gd name="connsiteY7" fmla="*/ 652011 h 653408"/>
                <a:gd name="connsiteX8" fmla="*/ 1129141 w 1394493"/>
                <a:gd name="connsiteY8" fmla="*/ 630277 h 653408"/>
                <a:gd name="connsiteX9" fmla="*/ 1261059 w 1394493"/>
                <a:gd name="connsiteY9" fmla="*/ 617136 h 653408"/>
                <a:gd name="connsiteX10" fmla="*/ 1359113 w 1394493"/>
                <a:gd name="connsiteY10" fmla="*/ 579228 h 653408"/>
                <a:gd name="connsiteX11" fmla="*/ 1394494 w 1394493"/>
                <a:gd name="connsiteY11" fmla="*/ 543848 h 653408"/>
                <a:gd name="connsiteX12" fmla="*/ 1198385 w 1394493"/>
                <a:gd name="connsiteY12" fmla="*/ 370989 h 653408"/>
                <a:gd name="connsiteX13" fmla="*/ 1059391 w 1394493"/>
                <a:gd name="connsiteY13" fmla="*/ 215821 h 653408"/>
                <a:gd name="connsiteX14" fmla="*/ 994695 w 1394493"/>
                <a:gd name="connsiteY14" fmla="*/ 252212 h 653408"/>
                <a:gd name="connsiteX15" fmla="*/ 946679 w 1394493"/>
                <a:gd name="connsiteY15" fmla="*/ 186000 h 653408"/>
                <a:gd name="connsiteX16" fmla="*/ 855195 w 1394493"/>
                <a:gd name="connsiteY16" fmla="*/ 216831 h 653408"/>
                <a:gd name="connsiteX17" fmla="*/ 723277 w 1394493"/>
                <a:gd name="connsiteY17" fmla="*/ 0 h 653408"/>
                <a:gd name="connsiteX18" fmla="*/ 639880 w 1394493"/>
                <a:gd name="connsiteY18" fmla="*/ 95527 h 653408"/>
                <a:gd name="connsiteX19" fmla="*/ 554967 w 1394493"/>
                <a:gd name="connsiteY19" fmla="*/ 280011 h 653408"/>
                <a:gd name="connsiteX20" fmla="*/ 522619 w 1394493"/>
                <a:gd name="connsiteY20" fmla="*/ 344706 h 653408"/>
                <a:gd name="connsiteX21" fmla="*/ 463989 w 1394493"/>
                <a:gd name="connsiteY21" fmla="*/ 370989 h 653408"/>
                <a:gd name="connsiteX22" fmla="*/ 326511 w 1394493"/>
                <a:gd name="connsiteY22" fmla="*/ 281527 h 653408"/>
                <a:gd name="connsiteX23" fmla="*/ 237049 w 1394493"/>
                <a:gd name="connsiteY23" fmla="*/ 325500 h 653408"/>
                <a:gd name="connsiteX24" fmla="*/ 219359 w 1394493"/>
                <a:gd name="connsiteY24" fmla="*/ 385647 h 653408"/>
                <a:gd name="connsiteX25" fmla="*/ 505 w 1394493"/>
                <a:gd name="connsiteY25" fmla="*/ 518070 h 65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4493" h="653408">
                  <a:moveTo>
                    <a:pt x="0" y="517565"/>
                  </a:moveTo>
                  <a:cubicBezTo>
                    <a:pt x="107152" y="504929"/>
                    <a:pt x="115744" y="531717"/>
                    <a:pt x="79859" y="540310"/>
                  </a:cubicBezTo>
                  <a:cubicBezTo>
                    <a:pt x="43973" y="548902"/>
                    <a:pt x="144554" y="549913"/>
                    <a:pt x="207228" y="543848"/>
                  </a:cubicBezTo>
                  <a:cubicBezTo>
                    <a:pt x="270407" y="537782"/>
                    <a:pt x="108163" y="573668"/>
                    <a:pt x="298206" y="571141"/>
                  </a:cubicBezTo>
                  <a:cubicBezTo>
                    <a:pt x="487744" y="568108"/>
                    <a:pt x="606016" y="566592"/>
                    <a:pt x="491788" y="590348"/>
                  </a:cubicBezTo>
                  <a:cubicBezTo>
                    <a:pt x="377559" y="613598"/>
                    <a:pt x="774326" y="603489"/>
                    <a:pt x="663130" y="625728"/>
                  </a:cubicBezTo>
                  <a:cubicBezTo>
                    <a:pt x="551934" y="647462"/>
                    <a:pt x="690929" y="656559"/>
                    <a:pt x="777358" y="644935"/>
                  </a:cubicBezTo>
                  <a:cubicBezTo>
                    <a:pt x="863788" y="633309"/>
                    <a:pt x="855195" y="659592"/>
                    <a:pt x="969423" y="652011"/>
                  </a:cubicBezTo>
                  <a:cubicBezTo>
                    <a:pt x="1083652" y="644429"/>
                    <a:pt x="1187771" y="632804"/>
                    <a:pt x="1129141" y="630277"/>
                  </a:cubicBezTo>
                  <a:cubicBezTo>
                    <a:pt x="1070510" y="627244"/>
                    <a:pt x="1360630" y="651000"/>
                    <a:pt x="1261059" y="617136"/>
                  </a:cubicBezTo>
                  <a:cubicBezTo>
                    <a:pt x="1161489" y="583272"/>
                    <a:pt x="1432401" y="592369"/>
                    <a:pt x="1359113" y="579228"/>
                  </a:cubicBezTo>
                  <a:cubicBezTo>
                    <a:pt x="1285825" y="566087"/>
                    <a:pt x="1394494" y="543848"/>
                    <a:pt x="1394494" y="543848"/>
                  </a:cubicBezTo>
                  <a:cubicBezTo>
                    <a:pt x="1394494" y="543848"/>
                    <a:pt x="1199902" y="377054"/>
                    <a:pt x="1198385" y="370989"/>
                  </a:cubicBezTo>
                  <a:cubicBezTo>
                    <a:pt x="1196869" y="364924"/>
                    <a:pt x="1059391" y="215821"/>
                    <a:pt x="1059391" y="215821"/>
                  </a:cubicBezTo>
                  <a:lnTo>
                    <a:pt x="994695" y="252212"/>
                  </a:lnTo>
                  <a:lnTo>
                    <a:pt x="946679" y="186000"/>
                  </a:lnTo>
                  <a:lnTo>
                    <a:pt x="855195" y="216831"/>
                  </a:lnTo>
                  <a:lnTo>
                    <a:pt x="723277" y="0"/>
                  </a:lnTo>
                  <a:lnTo>
                    <a:pt x="639880" y="95527"/>
                  </a:lnTo>
                  <a:lnTo>
                    <a:pt x="554967" y="280011"/>
                  </a:lnTo>
                  <a:lnTo>
                    <a:pt x="522619" y="344706"/>
                  </a:lnTo>
                  <a:lnTo>
                    <a:pt x="463989" y="370989"/>
                  </a:lnTo>
                  <a:lnTo>
                    <a:pt x="326511" y="281527"/>
                  </a:lnTo>
                  <a:lnTo>
                    <a:pt x="237049" y="325500"/>
                  </a:lnTo>
                  <a:cubicBezTo>
                    <a:pt x="237049" y="325500"/>
                    <a:pt x="219359" y="381098"/>
                    <a:pt x="219359" y="385647"/>
                  </a:cubicBezTo>
                  <a:cubicBezTo>
                    <a:pt x="219359" y="390196"/>
                    <a:pt x="505" y="518070"/>
                    <a:pt x="505" y="518070"/>
                  </a:cubicBezTo>
                  <a:close/>
                </a:path>
              </a:pathLst>
            </a:custGeom>
            <a:solidFill>
              <a:srgbClr val="C2905B"/>
            </a:solidFill>
            <a:ln w="50509"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92CA8B96-77F4-4AE7-AE77-96F32A5EB794}"/>
                </a:ext>
              </a:extLst>
            </p:cNvPr>
            <p:cNvSpPr/>
            <p:nvPr/>
          </p:nvSpPr>
          <p:spPr>
            <a:xfrm>
              <a:off x="5975706" y="3619675"/>
              <a:ext cx="963358" cy="724666"/>
            </a:xfrm>
            <a:custGeom>
              <a:avLst/>
              <a:gdLst>
                <a:gd name="connsiteX0" fmla="*/ 0 w 963358"/>
                <a:gd name="connsiteY0" fmla="*/ 656433 h 724666"/>
                <a:gd name="connsiteX1" fmla="*/ 55092 w 963358"/>
                <a:gd name="connsiteY1" fmla="*/ 587694 h 724666"/>
                <a:gd name="connsiteX2" fmla="*/ 85419 w 963358"/>
                <a:gd name="connsiteY2" fmla="*/ 507835 h 724666"/>
                <a:gd name="connsiteX3" fmla="*/ 94516 w 963358"/>
                <a:gd name="connsiteY3" fmla="*/ 499748 h 724666"/>
                <a:gd name="connsiteX4" fmla="*/ 94516 w 963358"/>
                <a:gd name="connsiteY4" fmla="*/ 499748 h 724666"/>
                <a:gd name="connsiteX5" fmla="*/ 162750 w 963358"/>
                <a:gd name="connsiteY5" fmla="*/ 499243 h 724666"/>
                <a:gd name="connsiteX6" fmla="*/ 154663 w 963358"/>
                <a:gd name="connsiteY6" fmla="*/ 502276 h 724666"/>
                <a:gd name="connsiteX7" fmla="*/ 199647 w 963358"/>
                <a:gd name="connsiteY7" fmla="*/ 461336 h 724666"/>
                <a:gd name="connsiteX8" fmla="*/ 201163 w 963358"/>
                <a:gd name="connsiteY8" fmla="*/ 460325 h 724666"/>
                <a:gd name="connsiteX9" fmla="*/ 201668 w 963358"/>
                <a:gd name="connsiteY9" fmla="*/ 460325 h 724666"/>
                <a:gd name="connsiteX10" fmla="*/ 277484 w 963358"/>
                <a:gd name="connsiteY10" fmla="*/ 415846 h 724666"/>
                <a:gd name="connsiteX11" fmla="*/ 270913 w 963358"/>
                <a:gd name="connsiteY11" fmla="*/ 422417 h 724666"/>
                <a:gd name="connsiteX12" fmla="*/ 327522 w 963358"/>
                <a:gd name="connsiteY12" fmla="*/ 306673 h 724666"/>
                <a:gd name="connsiteX13" fmla="*/ 381603 w 963358"/>
                <a:gd name="connsiteY13" fmla="*/ 193455 h 724666"/>
                <a:gd name="connsiteX14" fmla="*/ 398282 w 963358"/>
                <a:gd name="connsiteY14" fmla="*/ 133814 h 724666"/>
                <a:gd name="connsiteX15" fmla="*/ 404348 w 963358"/>
                <a:gd name="connsiteY15" fmla="*/ 103993 h 724666"/>
                <a:gd name="connsiteX16" fmla="*/ 405864 w 963358"/>
                <a:gd name="connsiteY16" fmla="*/ 91863 h 724666"/>
                <a:gd name="connsiteX17" fmla="*/ 408897 w 963358"/>
                <a:gd name="connsiteY17" fmla="*/ 70634 h 724666"/>
                <a:gd name="connsiteX18" fmla="*/ 420016 w 963358"/>
                <a:gd name="connsiteY18" fmla="*/ 36770 h 724666"/>
                <a:gd name="connsiteX19" fmla="*/ 428608 w 963358"/>
                <a:gd name="connsiteY19" fmla="*/ 19586 h 724666"/>
                <a:gd name="connsiteX20" fmla="*/ 436695 w 963358"/>
                <a:gd name="connsiteY20" fmla="*/ 8466 h 724666"/>
                <a:gd name="connsiteX21" fmla="*/ 452869 w 963358"/>
                <a:gd name="connsiteY21" fmla="*/ 379 h 724666"/>
                <a:gd name="connsiteX22" fmla="*/ 469043 w 963358"/>
                <a:gd name="connsiteY22" fmla="*/ 3412 h 724666"/>
                <a:gd name="connsiteX23" fmla="*/ 475109 w 963358"/>
                <a:gd name="connsiteY23" fmla="*/ 8466 h 724666"/>
                <a:gd name="connsiteX24" fmla="*/ 518070 w 963358"/>
                <a:gd name="connsiteY24" fmla="*/ 60020 h 724666"/>
                <a:gd name="connsiteX25" fmla="*/ 489261 w 963358"/>
                <a:gd name="connsiteY25" fmla="*/ 53955 h 724666"/>
                <a:gd name="connsiteX26" fmla="*/ 531212 w 963358"/>
                <a:gd name="connsiteY26" fmla="*/ 32222 h 724666"/>
                <a:gd name="connsiteX27" fmla="*/ 561538 w 963358"/>
                <a:gd name="connsiteY27" fmla="*/ 41319 h 724666"/>
                <a:gd name="connsiteX28" fmla="*/ 563560 w 963358"/>
                <a:gd name="connsiteY28" fmla="*/ 46374 h 724666"/>
                <a:gd name="connsiteX29" fmla="*/ 589337 w 963358"/>
                <a:gd name="connsiteY29" fmla="*/ 147461 h 724666"/>
                <a:gd name="connsiteX30" fmla="*/ 588326 w 963358"/>
                <a:gd name="connsiteY30" fmla="*/ 144428 h 724666"/>
                <a:gd name="connsiteX31" fmla="*/ 658076 w 963358"/>
                <a:gd name="connsiteY31" fmla="*/ 311727 h 724666"/>
                <a:gd name="connsiteX32" fmla="*/ 722771 w 963358"/>
                <a:gd name="connsiteY32" fmla="*/ 481553 h 724666"/>
                <a:gd name="connsiteX33" fmla="*/ 718728 w 963358"/>
                <a:gd name="connsiteY33" fmla="*/ 475993 h 724666"/>
                <a:gd name="connsiteX34" fmla="*/ 899673 w 963358"/>
                <a:gd name="connsiteY34" fmla="*/ 643292 h 724666"/>
                <a:gd name="connsiteX35" fmla="*/ 899673 w 963358"/>
                <a:gd name="connsiteY35" fmla="*/ 643292 h 724666"/>
                <a:gd name="connsiteX36" fmla="*/ 899673 w 963358"/>
                <a:gd name="connsiteY36" fmla="*/ 643797 h 724666"/>
                <a:gd name="connsiteX37" fmla="*/ 963358 w 963358"/>
                <a:gd name="connsiteY37" fmla="*/ 724667 h 724666"/>
                <a:gd name="connsiteX38" fmla="*/ 891081 w 963358"/>
                <a:gd name="connsiteY38" fmla="*/ 651379 h 724666"/>
                <a:gd name="connsiteX39" fmla="*/ 891587 w 963358"/>
                <a:gd name="connsiteY39" fmla="*/ 651379 h 724666"/>
                <a:gd name="connsiteX40" fmla="*/ 699016 w 963358"/>
                <a:gd name="connsiteY40" fmla="*/ 498738 h 724666"/>
                <a:gd name="connsiteX41" fmla="*/ 695478 w 963358"/>
                <a:gd name="connsiteY41" fmla="*/ 493683 h 724666"/>
                <a:gd name="connsiteX42" fmla="*/ 695478 w 963358"/>
                <a:gd name="connsiteY42" fmla="*/ 493683 h 724666"/>
                <a:gd name="connsiteX43" fmla="*/ 622190 w 963358"/>
                <a:gd name="connsiteY43" fmla="*/ 327395 h 724666"/>
                <a:gd name="connsiteX44" fmla="*/ 548397 w 963358"/>
                <a:gd name="connsiteY44" fmla="*/ 162118 h 724666"/>
                <a:gd name="connsiteX45" fmla="*/ 547386 w 963358"/>
                <a:gd name="connsiteY45" fmla="*/ 159086 h 724666"/>
                <a:gd name="connsiteX46" fmla="*/ 520598 w 963358"/>
                <a:gd name="connsiteY46" fmla="*/ 57999 h 724666"/>
                <a:gd name="connsiteX47" fmla="*/ 552945 w 963358"/>
                <a:gd name="connsiteY47" fmla="*/ 72151 h 724666"/>
                <a:gd name="connsiteX48" fmla="*/ 511500 w 963358"/>
                <a:gd name="connsiteY48" fmla="*/ 94390 h 724666"/>
                <a:gd name="connsiteX49" fmla="*/ 483195 w 963358"/>
                <a:gd name="connsiteY49" fmla="*/ 88830 h 724666"/>
                <a:gd name="connsiteX50" fmla="*/ 483195 w 963358"/>
                <a:gd name="connsiteY50" fmla="*/ 88830 h 724666"/>
                <a:gd name="connsiteX51" fmla="*/ 444277 w 963358"/>
                <a:gd name="connsiteY51" fmla="*/ 40814 h 724666"/>
                <a:gd name="connsiteX52" fmla="*/ 447310 w 963358"/>
                <a:gd name="connsiteY52" fmla="*/ 43341 h 724666"/>
                <a:gd name="connsiteX53" fmla="*/ 459946 w 963358"/>
                <a:gd name="connsiteY53" fmla="*/ 45868 h 724666"/>
                <a:gd name="connsiteX54" fmla="*/ 469549 w 963358"/>
                <a:gd name="connsiteY54" fmla="*/ 41825 h 724666"/>
                <a:gd name="connsiteX55" fmla="*/ 468032 w 963358"/>
                <a:gd name="connsiteY55" fmla="*/ 43846 h 724666"/>
                <a:gd name="connsiteX56" fmla="*/ 462473 w 963358"/>
                <a:gd name="connsiteY56" fmla="*/ 55471 h 724666"/>
                <a:gd name="connsiteX57" fmla="*/ 452869 w 963358"/>
                <a:gd name="connsiteY57" fmla="*/ 82260 h 724666"/>
                <a:gd name="connsiteX58" fmla="*/ 450848 w 963358"/>
                <a:gd name="connsiteY58" fmla="*/ 92874 h 724666"/>
                <a:gd name="connsiteX59" fmla="*/ 448321 w 963358"/>
                <a:gd name="connsiteY59" fmla="*/ 112586 h 724666"/>
                <a:gd name="connsiteX60" fmla="*/ 441244 w 963358"/>
                <a:gd name="connsiteY60" fmla="*/ 145439 h 724666"/>
                <a:gd name="connsiteX61" fmla="*/ 422038 w 963358"/>
                <a:gd name="connsiteY61" fmla="*/ 209124 h 724666"/>
                <a:gd name="connsiteX62" fmla="*/ 392723 w 963358"/>
                <a:gd name="connsiteY62" fmla="*/ 269776 h 724666"/>
                <a:gd name="connsiteX63" fmla="*/ 362397 w 963358"/>
                <a:gd name="connsiteY63" fmla="*/ 325879 h 724666"/>
                <a:gd name="connsiteX64" fmla="*/ 300228 w 963358"/>
                <a:gd name="connsiteY64" fmla="*/ 438085 h 724666"/>
                <a:gd name="connsiteX65" fmla="*/ 300228 w 963358"/>
                <a:gd name="connsiteY65" fmla="*/ 439096 h 724666"/>
                <a:gd name="connsiteX66" fmla="*/ 293658 w 963358"/>
                <a:gd name="connsiteY66" fmla="*/ 445162 h 724666"/>
                <a:gd name="connsiteX67" fmla="*/ 215821 w 963358"/>
                <a:gd name="connsiteY67" fmla="*/ 484585 h 724666"/>
                <a:gd name="connsiteX68" fmla="*/ 218348 w 963358"/>
                <a:gd name="connsiteY68" fmla="*/ 483069 h 724666"/>
                <a:gd name="connsiteX69" fmla="*/ 171342 w 963358"/>
                <a:gd name="connsiteY69" fmla="*/ 521482 h 724666"/>
                <a:gd name="connsiteX70" fmla="*/ 170837 w 963358"/>
                <a:gd name="connsiteY70" fmla="*/ 521482 h 724666"/>
                <a:gd name="connsiteX71" fmla="*/ 163255 w 963358"/>
                <a:gd name="connsiteY71" fmla="*/ 524515 h 724666"/>
                <a:gd name="connsiteX72" fmla="*/ 95022 w 963358"/>
                <a:gd name="connsiteY72" fmla="*/ 519460 h 724666"/>
                <a:gd name="connsiteX73" fmla="*/ 104625 w 963358"/>
                <a:gd name="connsiteY73" fmla="*/ 511373 h 724666"/>
                <a:gd name="connsiteX74" fmla="*/ 64696 w 963358"/>
                <a:gd name="connsiteY74" fmla="*/ 594265 h 724666"/>
                <a:gd name="connsiteX75" fmla="*/ 1011 w 963358"/>
                <a:gd name="connsiteY75" fmla="*/ 657444 h 72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963358" h="724666">
                  <a:moveTo>
                    <a:pt x="0" y="656433"/>
                  </a:moveTo>
                  <a:cubicBezTo>
                    <a:pt x="21734" y="635710"/>
                    <a:pt x="39929" y="612460"/>
                    <a:pt x="55092" y="587694"/>
                  </a:cubicBezTo>
                  <a:cubicBezTo>
                    <a:pt x="69750" y="562928"/>
                    <a:pt x="81375" y="534623"/>
                    <a:pt x="85419" y="507835"/>
                  </a:cubicBezTo>
                  <a:cubicBezTo>
                    <a:pt x="85924" y="503287"/>
                    <a:pt x="89967" y="499748"/>
                    <a:pt x="94516" y="499748"/>
                  </a:cubicBezTo>
                  <a:lnTo>
                    <a:pt x="94516" y="499748"/>
                  </a:lnTo>
                  <a:cubicBezTo>
                    <a:pt x="94516" y="499748"/>
                    <a:pt x="162750" y="499243"/>
                    <a:pt x="162750" y="499243"/>
                  </a:cubicBezTo>
                  <a:lnTo>
                    <a:pt x="154663" y="502276"/>
                  </a:lnTo>
                  <a:lnTo>
                    <a:pt x="199647" y="461336"/>
                  </a:lnTo>
                  <a:lnTo>
                    <a:pt x="201163" y="460325"/>
                  </a:lnTo>
                  <a:lnTo>
                    <a:pt x="201668" y="460325"/>
                  </a:lnTo>
                  <a:cubicBezTo>
                    <a:pt x="201668" y="460325"/>
                    <a:pt x="277484" y="415846"/>
                    <a:pt x="277484" y="415846"/>
                  </a:cubicBezTo>
                  <a:lnTo>
                    <a:pt x="270913" y="422417"/>
                  </a:lnTo>
                  <a:lnTo>
                    <a:pt x="327522" y="306673"/>
                  </a:lnTo>
                  <a:cubicBezTo>
                    <a:pt x="345717" y="268260"/>
                    <a:pt x="369473" y="229846"/>
                    <a:pt x="381603" y="193455"/>
                  </a:cubicBezTo>
                  <a:cubicBezTo>
                    <a:pt x="388174" y="174249"/>
                    <a:pt x="393734" y="154031"/>
                    <a:pt x="398282" y="133814"/>
                  </a:cubicBezTo>
                  <a:cubicBezTo>
                    <a:pt x="400810" y="123705"/>
                    <a:pt x="402831" y="113597"/>
                    <a:pt x="404348" y="103993"/>
                  </a:cubicBezTo>
                  <a:cubicBezTo>
                    <a:pt x="404853" y="99444"/>
                    <a:pt x="405864" y="93379"/>
                    <a:pt x="405864" y="91863"/>
                  </a:cubicBezTo>
                  <a:cubicBezTo>
                    <a:pt x="405864" y="82260"/>
                    <a:pt x="407886" y="76700"/>
                    <a:pt x="408897" y="70634"/>
                  </a:cubicBezTo>
                  <a:cubicBezTo>
                    <a:pt x="411929" y="59009"/>
                    <a:pt x="415467" y="47890"/>
                    <a:pt x="420016" y="36770"/>
                  </a:cubicBezTo>
                  <a:cubicBezTo>
                    <a:pt x="422543" y="31211"/>
                    <a:pt x="425070" y="25651"/>
                    <a:pt x="428608" y="19586"/>
                  </a:cubicBezTo>
                  <a:cubicBezTo>
                    <a:pt x="430630" y="16553"/>
                    <a:pt x="432652" y="13015"/>
                    <a:pt x="436695" y="8466"/>
                  </a:cubicBezTo>
                  <a:cubicBezTo>
                    <a:pt x="440739" y="5939"/>
                    <a:pt x="440739" y="2906"/>
                    <a:pt x="452869" y="379"/>
                  </a:cubicBezTo>
                  <a:cubicBezTo>
                    <a:pt x="457418" y="-632"/>
                    <a:pt x="463484" y="379"/>
                    <a:pt x="469043" y="3412"/>
                  </a:cubicBezTo>
                  <a:cubicBezTo>
                    <a:pt x="476119" y="7961"/>
                    <a:pt x="474603" y="7961"/>
                    <a:pt x="475109" y="8466"/>
                  </a:cubicBezTo>
                  <a:lnTo>
                    <a:pt x="518070" y="60020"/>
                  </a:lnTo>
                  <a:lnTo>
                    <a:pt x="489261" y="53955"/>
                  </a:lnTo>
                  <a:lnTo>
                    <a:pt x="531212" y="32222"/>
                  </a:lnTo>
                  <a:cubicBezTo>
                    <a:pt x="542331" y="26156"/>
                    <a:pt x="555978" y="30705"/>
                    <a:pt x="561538" y="41319"/>
                  </a:cubicBezTo>
                  <a:cubicBezTo>
                    <a:pt x="562549" y="42836"/>
                    <a:pt x="563054" y="44857"/>
                    <a:pt x="563560" y="46374"/>
                  </a:cubicBezTo>
                  <a:lnTo>
                    <a:pt x="589337" y="147461"/>
                  </a:lnTo>
                  <a:lnTo>
                    <a:pt x="588326" y="144428"/>
                  </a:lnTo>
                  <a:cubicBezTo>
                    <a:pt x="612081" y="200026"/>
                    <a:pt x="635837" y="255624"/>
                    <a:pt x="658076" y="311727"/>
                  </a:cubicBezTo>
                  <a:lnTo>
                    <a:pt x="722771" y="481553"/>
                  </a:lnTo>
                  <a:lnTo>
                    <a:pt x="718728" y="475993"/>
                  </a:lnTo>
                  <a:cubicBezTo>
                    <a:pt x="779886" y="531085"/>
                    <a:pt x="840032" y="586683"/>
                    <a:pt x="899673" y="643292"/>
                  </a:cubicBezTo>
                  <a:lnTo>
                    <a:pt x="899673" y="643292"/>
                  </a:lnTo>
                  <a:cubicBezTo>
                    <a:pt x="899673" y="643292"/>
                    <a:pt x="899673" y="643797"/>
                    <a:pt x="899673" y="643797"/>
                  </a:cubicBezTo>
                  <a:cubicBezTo>
                    <a:pt x="921407" y="670585"/>
                    <a:pt x="942635" y="697373"/>
                    <a:pt x="963358" y="724667"/>
                  </a:cubicBezTo>
                  <a:cubicBezTo>
                    <a:pt x="939097" y="700406"/>
                    <a:pt x="914837" y="676145"/>
                    <a:pt x="891081" y="651379"/>
                  </a:cubicBezTo>
                  <a:lnTo>
                    <a:pt x="891587" y="651379"/>
                  </a:lnTo>
                  <a:cubicBezTo>
                    <a:pt x="826386" y="601846"/>
                    <a:pt x="762195" y="550797"/>
                    <a:pt x="699016" y="498738"/>
                  </a:cubicBezTo>
                  <a:cubicBezTo>
                    <a:pt x="697500" y="497221"/>
                    <a:pt x="695983" y="495705"/>
                    <a:pt x="695478" y="493683"/>
                  </a:cubicBezTo>
                  <a:lnTo>
                    <a:pt x="695478" y="493683"/>
                  </a:lnTo>
                  <a:cubicBezTo>
                    <a:pt x="695478" y="493683"/>
                    <a:pt x="622190" y="327395"/>
                    <a:pt x="622190" y="327395"/>
                  </a:cubicBezTo>
                  <a:cubicBezTo>
                    <a:pt x="598434" y="271798"/>
                    <a:pt x="572657" y="217211"/>
                    <a:pt x="548397" y="162118"/>
                  </a:cubicBezTo>
                  <a:cubicBezTo>
                    <a:pt x="548397" y="161107"/>
                    <a:pt x="547386" y="160096"/>
                    <a:pt x="547386" y="159086"/>
                  </a:cubicBezTo>
                  <a:lnTo>
                    <a:pt x="520598" y="57999"/>
                  </a:lnTo>
                  <a:lnTo>
                    <a:pt x="552945" y="72151"/>
                  </a:lnTo>
                  <a:lnTo>
                    <a:pt x="511500" y="94390"/>
                  </a:lnTo>
                  <a:cubicBezTo>
                    <a:pt x="501896" y="99444"/>
                    <a:pt x="489766" y="96917"/>
                    <a:pt x="483195" y="88830"/>
                  </a:cubicBezTo>
                  <a:lnTo>
                    <a:pt x="483195" y="88830"/>
                  </a:lnTo>
                  <a:cubicBezTo>
                    <a:pt x="483195" y="88830"/>
                    <a:pt x="444277" y="40814"/>
                    <a:pt x="444277" y="40814"/>
                  </a:cubicBezTo>
                  <a:cubicBezTo>
                    <a:pt x="444277" y="40814"/>
                    <a:pt x="441750" y="38792"/>
                    <a:pt x="447310" y="43341"/>
                  </a:cubicBezTo>
                  <a:cubicBezTo>
                    <a:pt x="451859" y="45868"/>
                    <a:pt x="456913" y="45868"/>
                    <a:pt x="459946" y="45868"/>
                  </a:cubicBezTo>
                  <a:cubicBezTo>
                    <a:pt x="469043" y="43341"/>
                    <a:pt x="467527" y="42836"/>
                    <a:pt x="469549" y="41825"/>
                  </a:cubicBezTo>
                  <a:cubicBezTo>
                    <a:pt x="470054" y="41319"/>
                    <a:pt x="469549" y="41825"/>
                    <a:pt x="468032" y="43846"/>
                  </a:cubicBezTo>
                  <a:cubicBezTo>
                    <a:pt x="466011" y="46879"/>
                    <a:pt x="463989" y="50923"/>
                    <a:pt x="462473" y="55471"/>
                  </a:cubicBezTo>
                  <a:cubicBezTo>
                    <a:pt x="458935" y="64064"/>
                    <a:pt x="455397" y="73667"/>
                    <a:pt x="452869" y="82260"/>
                  </a:cubicBezTo>
                  <a:cubicBezTo>
                    <a:pt x="451859" y="86303"/>
                    <a:pt x="450848" y="91357"/>
                    <a:pt x="450848" y="92874"/>
                  </a:cubicBezTo>
                  <a:cubicBezTo>
                    <a:pt x="450848" y="101972"/>
                    <a:pt x="449331" y="106015"/>
                    <a:pt x="448321" y="112586"/>
                  </a:cubicBezTo>
                  <a:cubicBezTo>
                    <a:pt x="446299" y="123705"/>
                    <a:pt x="443772" y="134825"/>
                    <a:pt x="441244" y="145439"/>
                  </a:cubicBezTo>
                  <a:cubicBezTo>
                    <a:pt x="436190" y="167173"/>
                    <a:pt x="429619" y="187895"/>
                    <a:pt x="422038" y="209124"/>
                  </a:cubicBezTo>
                  <a:cubicBezTo>
                    <a:pt x="414962" y="230352"/>
                    <a:pt x="402326" y="252591"/>
                    <a:pt x="392723" y="269776"/>
                  </a:cubicBezTo>
                  <a:lnTo>
                    <a:pt x="362397" y="325879"/>
                  </a:lnTo>
                  <a:lnTo>
                    <a:pt x="300228" y="438085"/>
                  </a:lnTo>
                  <a:lnTo>
                    <a:pt x="300228" y="439096"/>
                  </a:lnTo>
                  <a:cubicBezTo>
                    <a:pt x="298206" y="441623"/>
                    <a:pt x="296185" y="443645"/>
                    <a:pt x="293658" y="445162"/>
                  </a:cubicBezTo>
                  <a:lnTo>
                    <a:pt x="215821" y="484585"/>
                  </a:lnTo>
                  <a:lnTo>
                    <a:pt x="218348" y="483069"/>
                  </a:lnTo>
                  <a:lnTo>
                    <a:pt x="171342" y="521482"/>
                  </a:lnTo>
                  <a:lnTo>
                    <a:pt x="170837" y="521482"/>
                  </a:lnTo>
                  <a:cubicBezTo>
                    <a:pt x="170837" y="521482"/>
                    <a:pt x="165783" y="524515"/>
                    <a:pt x="163255" y="524515"/>
                  </a:cubicBezTo>
                  <a:lnTo>
                    <a:pt x="95022" y="519460"/>
                  </a:lnTo>
                  <a:lnTo>
                    <a:pt x="104625" y="511373"/>
                  </a:lnTo>
                  <a:cubicBezTo>
                    <a:pt x="97044" y="542711"/>
                    <a:pt x="82386" y="569499"/>
                    <a:pt x="64696" y="594265"/>
                  </a:cubicBezTo>
                  <a:cubicBezTo>
                    <a:pt x="47005" y="618526"/>
                    <a:pt x="24766" y="639754"/>
                    <a:pt x="1011" y="657444"/>
                  </a:cubicBezTo>
                  <a:close/>
                </a:path>
              </a:pathLst>
            </a:custGeom>
            <a:solidFill>
              <a:srgbClr val="784F41"/>
            </a:solidFill>
            <a:ln w="50509"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F94A2F5C-5F77-4085-BDBE-23E14D3D587B}"/>
                </a:ext>
              </a:extLst>
            </p:cNvPr>
            <p:cNvSpPr/>
            <p:nvPr/>
          </p:nvSpPr>
          <p:spPr>
            <a:xfrm>
              <a:off x="6582228" y="3873503"/>
              <a:ext cx="671216" cy="393001"/>
            </a:xfrm>
            <a:custGeom>
              <a:avLst/>
              <a:gdLst>
                <a:gd name="connsiteX0" fmla="*/ 0 w 671216"/>
                <a:gd name="connsiteY0" fmla="*/ 63964 h 393001"/>
                <a:gd name="connsiteX1" fmla="*/ 44984 w 671216"/>
                <a:gd name="connsiteY1" fmla="*/ 33133 h 393001"/>
                <a:gd name="connsiteX2" fmla="*/ 88956 w 671216"/>
                <a:gd name="connsiteY2" fmla="*/ 1796 h 393001"/>
                <a:gd name="connsiteX3" fmla="*/ 102098 w 671216"/>
                <a:gd name="connsiteY3" fmla="*/ 3312 h 393001"/>
                <a:gd name="connsiteX4" fmla="*/ 103109 w 671216"/>
                <a:gd name="connsiteY4" fmla="*/ 4828 h 393001"/>
                <a:gd name="connsiteX5" fmla="*/ 165277 w 671216"/>
                <a:gd name="connsiteY5" fmla="*/ 78116 h 393001"/>
                <a:gd name="connsiteX6" fmla="*/ 140511 w 671216"/>
                <a:gd name="connsiteY6" fmla="*/ 75589 h 393001"/>
                <a:gd name="connsiteX7" fmla="*/ 202174 w 671216"/>
                <a:gd name="connsiteY7" fmla="*/ 15948 h 393001"/>
                <a:gd name="connsiteX8" fmla="*/ 229972 w 671216"/>
                <a:gd name="connsiteY8" fmla="*/ 15948 h 393001"/>
                <a:gd name="connsiteX9" fmla="*/ 229972 w 671216"/>
                <a:gd name="connsiteY9" fmla="*/ 16959 h 393001"/>
                <a:gd name="connsiteX10" fmla="*/ 435684 w 671216"/>
                <a:gd name="connsiteY10" fmla="*/ 236823 h 393001"/>
                <a:gd name="connsiteX11" fmla="*/ 484712 w 671216"/>
                <a:gd name="connsiteY11" fmla="*/ 293431 h 393001"/>
                <a:gd name="connsiteX12" fmla="*/ 508973 w 671216"/>
                <a:gd name="connsiteY12" fmla="*/ 322241 h 393001"/>
                <a:gd name="connsiteX13" fmla="*/ 514532 w 671216"/>
                <a:gd name="connsiteY13" fmla="*/ 328306 h 393001"/>
                <a:gd name="connsiteX14" fmla="*/ 516554 w 671216"/>
                <a:gd name="connsiteY14" fmla="*/ 328812 h 393001"/>
                <a:gd name="connsiteX15" fmla="*/ 532728 w 671216"/>
                <a:gd name="connsiteY15" fmla="*/ 336393 h 393001"/>
                <a:gd name="connsiteX16" fmla="*/ 671217 w 671216"/>
                <a:gd name="connsiteY16" fmla="*/ 393002 h 393001"/>
                <a:gd name="connsiteX17" fmla="*/ 523630 w 671216"/>
                <a:gd name="connsiteY17" fmla="*/ 362676 h 393001"/>
                <a:gd name="connsiteX18" fmla="*/ 504929 w 671216"/>
                <a:gd name="connsiteY18" fmla="*/ 357116 h 393001"/>
                <a:gd name="connsiteX19" fmla="*/ 490777 w 671216"/>
                <a:gd name="connsiteY19" fmla="*/ 349029 h 393001"/>
                <a:gd name="connsiteX20" fmla="*/ 483195 w 671216"/>
                <a:gd name="connsiteY20" fmla="*/ 341448 h 393001"/>
                <a:gd name="connsiteX21" fmla="*/ 456407 w 671216"/>
                <a:gd name="connsiteY21" fmla="*/ 315165 h 393001"/>
                <a:gd name="connsiteX22" fmla="*/ 403842 w 671216"/>
                <a:gd name="connsiteY22" fmla="*/ 262600 h 393001"/>
                <a:gd name="connsiteX23" fmla="*/ 201668 w 671216"/>
                <a:gd name="connsiteY23" fmla="*/ 44252 h 393001"/>
                <a:gd name="connsiteX24" fmla="*/ 229972 w 671216"/>
                <a:gd name="connsiteY24" fmla="*/ 45768 h 393001"/>
                <a:gd name="connsiteX25" fmla="*/ 163761 w 671216"/>
                <a:gd name="connsiteY25" fmla="*/ 100355 h 393001"/>
                <a:gd name="connsiteX26" fmla="*/ 162750 w 671216"/>
                <a:gd name="connsiteY26" fmla="*/ 101366 h 393001"/>
                <a:gd name="connsiteX27" fmla="*/ 140005 w 671216"/>
                <a:gd name="connsiteY27" fmla="*/ 98839 h 393001"/>
                <a:gd name="connsiteX28" fmla="*/ 138994 w 671216"/>
                <a:gd name="connsiteY28" fmla="*/ 97828 h 393001"/>
                <a:gd name="connsiteX29" fmla="*/ 86934 w 671216"/>
                <a:gd name="connsiteY29" fmla="*/ 17464 h 393001"/>
                <a:gd name="connsiteX30" fmla="*/ 101087 w 671216"/>
                <a:gd name="connsiteY30" fmla="*/ 20497 h 393001"/>
                <a:gd name="connsiteX31" fmla="*/ 1011 w 671216"/>
                <a:gd name="connsiteY31" fmla="*/ 63964 h 39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216" h="393001">
                  <a:moveTo>
                    <a:pt x="0" y="63964"/>
                  </a:moveTo>
                  <a:cubicBezTo>
                    <a:pt x="15668" y="54361"/>
                    <a:pt x="29820" y="43241"/>
                    <a:pt x="44984" y="33133"/>
                  </a:cubicBezTo>
                  <a:lnTo>
                    <a:pt x="88956" y="1796"/>
                  </a:lnTo>
                  <a:cubicBezTo>
                    <a:pt x="93000" y="-1237"/>
                    <a:pt x="99065" y="-226"/>
                    <a:pt x="102098" y="3312"/>
                  </a:cubicBezTo>
                  <a:lnTo>
                    <a:pt x="103109" y="4828"/>
                  </a:lnTo>
                  <a:cubicBezTo>
                    <a:pt x="123831" y="29089"/>
                    <a:pt x="145059" y="53350"/>
                    <a:pt x="165277" y="78116"/>
                  </a:cubicBezTo>
                  <a:lnTo>
                    <a:pt x="140511" y="75589"/>
                  </a:lnTo>
                  <a:cubicBezTo>
                    <a:pt x="160728" y="55372"/>
                    <a:pt x="180945" y="35660"/>
                    <a:pt x="202174" y="15948"/>
                  </a:cubicBezTo>
                  <a:cubicBezTo>
                    <a:pt x="210261" y="8366"/>
                    <a:pt x="222391" y="8872"/>
                    <a:pt x="229972" y="15948"/>
                  </a:cubicBezTo>
                  <a:lnTo>
                    <a:pt x="229972" y="16959"/>
                  </a:lnTo>
                  <a:cubicBezTo>
                    <a:pt x="301239" y="88225"/>
                    <a:pt x="369473" y="162018"/>
                    <a:pt x="435684" y="236823"/>
                  </a:cubicBezTo>
                  <a:lnTo>
                    <a:pt x="484712" y="293431"/>
                  </a:lnTo>
                  <a:lnTo>
                    <a:pt x="508973" y="322241"/>
                  </a:lnTo>
                  <a:cubicBezTo>
                    <a:pt x="508973" y="322241"/>
                    <a:pt x="513521" y="327801"/>
                    <a:pt x="514532" y="328306"/>
                  </a:cubicBezTo>
                  <a:cubicBezTo>
                    <a:pt x="510489" y="324768"/>
                    <a:pt x="515038" y="328306"/>
                    <a:pt x="516554" y="328812"/>
                  </a:cubicBezTo>
                  <a:cubicBezTo>
                    <a:pt x="521608" y="331339"/>
                    <a:pt x="527168" y="333866"/>
                    <a:pt x="532728" y="336393"/>
                  </a:cubicBezTo>
                  <a:lnTo>
                    <a:pt x="671217" y="393002"/>
                  </a:lnTo>
                  <a:cubicBezTo>
                    <a:pt x="621684" y="384915"/>
                    <a:pt x="572657" y="375817"/>
                    <a:pt x="523630" y="362676"/>
                  </a:cubicBezTo>
                  <a:cubicBezTo>
                    <a:pt x="517565" y="361160"/>
                    <a:pt x="511499" y="359138"/>
                    <a:pt x="504929" y="357116"/>
                  </a:cubicBezTo>
                  <a:cubicBezTo>
                    <a:pt x="500885" y="355094"/>
                    <a:pt x="499369" y="357116"/>
                    <a:pt x="490777" y="349029"/>
                  </a:cubicBezTo>
                  <a:lnTo>
                    <a:pt x="483195" y="341448"/>
                  </a:lnTo>
                  <a:lnTo>
                    <a:pt x="456407" y="315165"/>
                  </a:lnTo>
                  <a:lnTo>
                    <a:pt x="403842" y="262600"/>
                  </a:lnTo>
                  <a:cubicBezTo>
                    <a:pt x="334092" y="191839"/>
                    <a:pt x="266869" y="119562"/>
                    <a:pt x="201668" y="44252"/>
                  </a:cubicBezTo>
                  <a:lnTo>
                    <a:pt x="229972" y="45768"/>
                  </a:lnTo>
                  <a:cubicBezTo>
                    <a:pt x="208239" y="64469"/>
                    <a:pt x="186000" y="82160"/>
                    <a:pt x="163761" y="100355"/>
                  </a:cubicBezTo>
                  <a:lnTo>
                    <a:pt x="162750" y="101366"/>
                  </a:lnTo>
                  <a:cubicBezTo>
                    <a:pt x="155674" y="106926"/>
                    <a:pt x="145565" y="105915"/>
                    <a:pt x="140005" y="98839"/>
                  </a:cubicBezTo>
                  <a:lnTo>
                    <a:pt x="138994" y="97828"/>
                  </a:lnTo>
                  <a:cubicBezTo>
                    <a:pt x="120799" y="71546"/>
                    <a:pt x="104119" y="44252"/>
                    <a:pt x="86934" y="17464"/>
                  </a:cubicBezTo>
                  <a:lnTo>
                    <a:pt x="101087" y="20497"/>
                  </a:lnTo>
                  <a:cubicBezTo>
                    <a:pt x="67728" y="35154"/>
                    <a:pt x="35886" y="52845"/>
                    <a:pt x="1011" y="63964"/>
                  </a:cubicBezTo>
                  <a:close/>
                </a:path>
              </a:pathLst>
            </a:custGeom>
            <a:solidFill>
              <a:srgbClr val="784F41"/>
            </a:solidFill>
            <a:ln w="50509"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E9FD62C9-81C5-4AE9-BB62-4166F508CA61}"/>
                </a:ext>
              </a:extLst>
            </p:cNvPr>
            <p:cNvSpPr/>
            <p:nvPr/>
          </p:nvSpPr>
          <p:spPr>
            <a:xfrm>
              <a:off x="6390162" y="3648358"/>
              <a:ext cx="525651" cy="689035"/>
            </a:xfrm>
            <a:custGeom>
              <a:avLst/>
              <a:gdLst>
                <a:gd name="connsiteX0" fmla="*/ 0 w 525651"/>
                <a:gd name="connsiteY0" fmla="*/ 145060 h 689035"/>
                <a:gd name="connsiteX1" fmla="*/ 63179 w 525651"/>
                <a:gd name="connsiteY1" fmla="*/ 133435 h 689035"/>
                <a:gd name="connsiteX2" fmla="*/ 84913 w 525651"/>
                <a:gd name="connsiteY2" fmla="*/ 240587 h 689035"/>
                <a:gd name="connsiteX3" fmla="*/ 74804 w 525651"/>
                <a:gd name="connsiteY3" fmla="*/ 320951 h 689035"/>
                <a:gd name="connsiteX4" fmla="*/ 127370 w 525651"/>
                <a:gd name="connsiteY4" fmla="*/ 435179 h 689035"/>
                <a:gd name="connsiteX5" fmla="*/ 71772 w 525651"/>
                <a:gd name="connsiteY5" fmla="*/ 600962 h 689035"/>
                <a:gd name="connsiteX6" fmla="*/ 13141 w 525651"/>
                <a:gd name="connsiteY6" fmla="*/ 666668 h 689035"/>
                <a:gd name="connsiteX7" fmla="*/ 30832 w 525651"/>
                <a:gd name="connsiteY7" fmla="*/ 668184 h 689035"/>
                <a:gd name="connsiteX8" fmla="*/ 45489 w 525651"/>
                <a:gd name="connsiteY8" fmla="*/ 688907 h 689035"/>
                <a:gd name="connsiteX9" fmla="*/ 138994 w 525651"/>
                <a:gd name="connsiteY9" fmla="*/ 638869 h 689035"/>
                <a:gd name="connsiteX10" fmla="*/ 307304 w 525651"/>
                <a:gd name="connsiteY10" fmla="*/ 622696 h 689035"/>
                <a:gd name="connsiteX11" fmla="*/ 308821 w 525651"/>
                <a:gd name="connsiteY11" fmla="*/ 685875 h 689035"/>
                <a:gd name="connsiteX12" fmla="*/ 525652 w 525651"/>
                <a:gd name="connsiteY12" fmla="*/ 672733 h 689035"/>
                <a:gd name="connsiteX13" fmla="*/ 447815 w 525651"/>
                <a:gd name="connsiteY13" fmla="*/ 583271 h 689035"/>
                <a:gd name="connsiteX14" fmla="*/ 281021 w 525651"/>
                <a:gd name="connsiteY14" fmla="*/ 464494 h 689035"/>
                <a:gd name="connsiteX15" fmla="*/ 188527 w 525651"/>
                <a:gd name="connsiteY15" fmla="*/ 203690 h 689035"/>
                <a:gd name="connsiteX16" fmla="*/ 121304 w 525651"/>
                <a:gd name="connsiteY16" fmla="*/ 22239 h 689035"/>
                <a:gd name="connsiteX17" fmla="*/ 83397 w 525651"/>
                <a:gd name="connsiteY17" fmla="*/ 48522 h 689035"/>
                <a:gd name="connsiteX18" fmla="*/ 32348 w 525651"/>
                <a:gd name="connsiteY18" fmla="*/ 0 h 689035"/>
                <a:gd name="connsiteX19" fmla="*/ 0 w 525651"/>
                <a:gd name="connsiteY19" fmla="*/ 145060 h 68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5651" h="689035">
                  <a:moveTo>
                    <a:pt x="0" y="145060"/>
                  </a:moveTo>
                  <a:lnTo>
                    <a:pt x="63179" y="133435"/>
                  </a:lnTo>
                  <a:lnTo>
                    <a:pt x="84913" y="240587"/>
                  </a:lnTo>
                  <a:lnTo>
                    <a:pt x="74804" y="320951"/>
                  </a:lnTo>
                  <a:cubicBezTo>
                    <a:pt x="74804" y="320951"/>
                    <a:pt x="162750" y="341674"/>
                    <a:pt x="127370" y="435179"/>
                  </a:cubicBezTo>
                  <a:cubicBezTo>
                    <a:pt x="91989" y="528685"/>
                    <a:pt x="71772" y="600962"/>
                    <a:pt x="71772" y="600962"/>
                  </a:cubicBezTo>
                  <a:lnTo>
                    <a:pt x="13141" y="666668"/>
                  </a:lnTo>
                  <a:lnTo>
                    <a:pt x="30832" y="668184"/>
                  </a:lnTo>
                  <a:lnTo>
                    <a:pt x="45489" y="688907"/>
                  </a:lnTo>
                  <a:cubicBezTo>
                    <a:pt x="45489" y="688907"/>
                    <a:pt x="77837" y="661108"/>
                    <a:pt x="138994" y="638869"/>
                  </a:cubicBezTo>
                  <a:cubicBezTo>
                    <a:pt x="200658" y="617136"/>
                    <a:pt x="284054" y="622696"/>
                    <a:pt x="307304" y="622696"/>
                  </a:cubicBezTo>
                  <a:cubicBezTo>
                    <a:pt x="330554" y="622696"/>
                    <a:pt x="213799" y="706092"/>
                    <a:pt x="308821" y="685875"/>
                  </a:cubicBezTo>
                  <a:cubicBezTo>
                    <a:pt x="403842" y="665152"/>
                    <a:pt x="525652" y="672733"/>
                    <a:pt x="525652" y="672733"/>
                  </a:cubicBezTo>
                  <a:lnTo>
                    <a:pt x="447815" y="583271"/>
                  </a:lnTo>
                  <a:lnTo>
                    <a:pt x="281021" y="464494"/>
                  </a:lnTo>
                  <a:lnTo>
                    <a:pt x="188527" y="203690"/>
                  </a:lnTo>
                  <a:lnTo>
                    <a:pt x="121304" y="22239"/>
                  </a:lnTo>
                  <a:lnTo>
                    <a:pt x="83397" y="48522"/>
                  </a:lnTo>
                  <a:lnTo>
                    <a:pt x="32348" y="0"/>
                  </a:lnTo>
                  <a:lnTo>
                    <a:pt x="0" y="145060"/>
                  </a:lnTo>
                  <a:close/>
                </a:path>
              </a:pathLst>
            </a:custGeom>
            <a:solidFill>
              <a:srgbClr val="784F41"/>
            </a:solidFill>
            <a:ln w="50509" cap="flat">
              <a:noFill/>
              <a:prstDash val="solid"/>
              <a:miter/>
            </a:ln>
          </p:spPr>
          <p:txBody>
            <a:bodyPr rtlCol="0" anchor="ctr"/>
            <a:lstStyle/>
            <a:p>
              <a:endParaRPr lang="en-IN" dirty="0"/>
            </a:p>
          </p:txBody>
        </p:sp>
        <p:sp>
          <p:nvSpPr>
            <p:cNvPr id="315" name="Freeform: Shape 314">
              <a:extLst>
                <a:ext uri="{FF2B5EF4-FFF2-40B4-BE49-F238E27FC236}">
                  <a16:creationId xmlns:a16="http://schemas.microsoft.com/office/drawing/2014/main" id="{A29F60E3-284D-4F66-9BEF-5DAA789E0E12}"/>
                </a:ext>
              </a:extLst>
            </p:cNvPr>
            <p:cNvSpPr/>
            <p:nvPr/>
          </p:nvSpPr>
          <p:spPr>
            <a:xfrm>
              <a:off x="6756097" y="3896021"/>
              <a:ext cx="446804" cy="391816"/>
            </a:xfrm>
            <a:custGeom>
              <a:avLst/>
              <a:gdLst>
                <a:gd name="connsiteX0" fmla="*/ 506 w 446804"/>
                <a:gd name="connsiteY0" fmla="*/ 54081 h 391816"/>
                <a:gd name="connsiteX1" fmla="*/ 120799 w 446804"/>
                <a:gd name="connsiteY1" fmla="*/ 200657 h 391816"/>
                <a:gd name="connsiteX2" fmla="*/ 120799 w 446804"/>
                <a:gd name="connsiteY2" fmla="*/ 293152 h 391816"/>
                <a:gd name="connsiteX3" fmla="*/ 228962 w 446804"/>
                <a:gd name="connsiteY3" fmla="*/ 369473 h 391816"/>
                <a:gd name="connsiteX4" fmla="*/ 294668 w 446804"/>
                <a:gd name="connsiteY4" fmla="*/ 379581 h 391816"/>
                <a:gd name="connsiteX5" fmla="*/ 446804 w 446804"/>
                <a:gd name="connsiteY5" fmla="*/ 361891 h 391816"/>
                <a:gd name="connsiteX6" fmla="*/ 307810 w 446804"/>
                <a:gd name="connsiteY6" fmla="*/ 319940 h 391816"/>
                <a:gd name="connsiteX7" fmla="*/ 40940 w 446804"/>
                <a:gd name="connsiteY7" fmla="*/ 0 h 391816"/>
                <a:gd name="connsiteX8" fmla="*/ 0 w 446804"/>
                <a:gd name="connsiteY8" fmla="*/ 54081 h 39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 h="391816">
                  <a:moveTo>
                    <a:pt x="506" y="54081"/>
                  </a:moveTo>
                  <a:cubicBezTo>
                    <a:pt x="56103" y="86429"/>
                    <a:pt x="117766" y="149103"/>
                    <a:pt x="120799" y="200657"/>
                  </a:cubicBezTo>
                  <a:cubicBezTo>
                    <a:pt x="123832" y="251706"/>
                    <a:pt x="59136" y="291636"/>
                    <a:pt x="120799" y="293152"/>
                  </a:cubicBezTo>
                  <a:cubicBezTo>
                    <a:pt x="182462" y="294668"/>
                    <a:pt x="267375" y="334092"/>
                    <a:pt x="228962" y="369473"/>
                  </a:cubicBezTo>
                  <a:cubicBezTo>
                    <a:pt x="190549" y="404853"/>
                    <a:pt x="246652" y="390195"/>
                    <a:pt x="294668" y="379581"/>
                  </a:cubicBezTo>
                  <a:cubicBezTo>
                    <a:pt x="343190" y="369473"/>
                    <a:pt x="446804" y="361891"/>
                    <a:pt x="446804" y="361891"/>
                  </a:cubicBezTo>
                  <a:lnTo>
                    <a:pt x="307810" y="319940"/>
                  </a:lnTo>
                  <a:lnTo>
                    <a:pt x="40940" y="0"/>
                  </a:lnTo>
                  <a:lnTo>
                    <a:pt x="0" y="54081"/>
                  </a:lnTo>
                  <a:close/>
                </a:path>
              </a:pathLst>
            </a:custGeom>
            <a:solidFill>
              <a:srgbClr val="784F41"/>
            </a:solidFill>
            <a:ln w="50509"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39AFEDC9-3DBA-4347-9199-50D19C302E6C}"/>
                </a:ext>
              </a:extLst>
            </p:cNvPr>
            <p:cNvSpPr/>
            <p:nvPr/>
          </p:nvSpPr>
          <p:spPr>
            <a:xfrm>
              <a:off x="5690136" y="3971331"/>
              <a:ext cx="593379" cy="273440"/>
            </a:xfrm>
            <a:custGeom>
              <a:avLst/>
              <a:gdLst>
                <a:gd name="connsiteX0" fmla="*/ 0 w 593379"/>
                <a:gd name="connsiteY0" fmla="*/ 271418 h 273440"/>
                <a:gd name="connsiteX1" fmla="*/ 72783 w 593379"/>
                <a:gd name="connsiteY1" fmla="*/ 228962 h 273440"/>
                <a:gd name="connsiteX2" fmla="*/ 142533 w 593379"/>
                <a:gd name="connsiteY2" fmla="*/ 182462 h 273440"/>
                <a:gd name="connsiteX3" fmla="*/ 141522 w 593379"/>
                <a:gd name="connsiteY3" fmla="*/ 182462 h 273440"/>
                <a:gd name="connsiteX4" fmla="*/ 214810 w 593379"/>
                <a:gd name="connsiteY4" fmla="*/ 124337 h 273440"/>
                <a:gd name="connsiteX5" fmla="*/ 250695 w 593379"/>
                <a:gd name="connsiteY5" fmla="*/ 95022 h 273440"/>
                <a:gd name="connsiteX6" fmla="*/ 258782 w 593379"/>
                <a:gd name="connsiteY6" fmla="*/ 87946 h 273440"/>
                <a:gd name="connsiteX7" fmla="*/ 261310 w 593379"/>
                <a:gd name="connsiteY7" fmla="*/ 85418 h 273440"/>
                <a:gd name="connsiteX8" fmla="*/ 259793 w 593379"/>
                <a:gd name="connsiteY8" fmla="*/ 88451 h 273440"/>
                <a:gd name="connsiteX9" fmla="*/ 258782 w 593379"/>
                <a:gd name="connsiteY9" fmla="*/ 94516 h 273440"/>
                <a:gd name="connsiteX10" fmla="*/ 261815 w 593379"/>
                <a:gd name="connsiteY10" fmla="*/ 67728 h 273440"/>
                <a:gd name="connsiteX11" fmla="*/ 268891 w 593379"/>
                <a:gd name="connsiteY11" fmla="*/ 40940 h 273440"/>
                <a:gd name="connsiteX12" fmla="*/ 281021 w 593379"/>
                <a:gd name="connsiteY12" fmla="*/ 21734 h 273440"/>
                <a:gd name="connsiteX13" fmla="*/ 293152 w 593379"/>
                <a:gd name="connsiteY13" fmla="*/ 15163 h 273440"/>
                <a:gd name="connsiteX14" fmla="*/ 297195 w 593379"/>
                <a:gd name="connsiteY14" fmla="*/ 14658 h 273440"/>
                <a:gd name="connsiteX15" fmla="*/ 303261 w 593379"/>
                <a:gd name="connsiteY15" fmla="*/ 14658 h 273440"/>
                <a:gd name="connsiteX16" fmla="*/ 350771 w 593379"/>
                <a:gd name="connsiteY16" fmla="*/ 8592 h 273440"/>
                <a:gd name="connsiteX17" fmla="*/ 446299 w 593379"/>
                <a:gd name="connsiteY17" fmla="*/ 0 h 273440"/>
                <a:gd name="connsiteX18" fmla="*/ 448320 w 593379"/>
                <a:gd name="connsiteY18" fmla="*/ 0 h 273440"/>
                <a:gd name="connsiteX19" fmla="*/ 458429 w 593379"/>
                <a:gd name="connsiteY19" fmla="*/ 3033 h 273440"/>
                <a:gd name="connsiteX20" fmla="*/ 527168 w 593379"/>
                <a:gd name="connsiteY20" fmla="*/ 58125 h 273440"/>
                <a:gd name="connsiteX21" fmla="*/ 593380 w 593379"/>
                <a:gd name="connsiteY21" fmla="*/ 116755 h 273440"/>
                <a:gd name="connsiteX22" fmla="*/ 514532 w 593379"/>
                <a:gd name="connsiteY22" fmla="*/ 76321 h 273440"/>
                <a:gd name="connsiteX23" fmla="*/ 438212 w 593379"/>
                <a:gd name="connsiteY23" fmla="*/ 32348 h 273440"/>
                <a:gd name="connsiteX24" fmla="*/ 450342 w 593379"/>
                <a:gd name="connsiteY24" fmla="*/ 35380 h 273440"/>
                <a:gd name="connsiteX25" fmla="*/ 357848 w 593379"/>
                <a:gd name="connsiteY25" fmla="*/ 51554 h 273440"/>
                <a:gd name="connsiteX26" fmla="*/ 311348 w 593379"/>
                <a:gd name="connsiteY26" fmla="*/ 58630 h 273440"/>
                <a:gd name="connsiteX27" fmla="*/ 305788 w 593379"/>
                <a:gd name="connsiteY27" fmla="*/ 59641 h 273440"/>
                <a:gd name="connsiteX28" fmla="*/ 304272 w 593379"/>
                <a:gd name="connsiteY28" fmla="*/ 59641 h 273440"/>
                <a:gd name="connsiteX29" fmla="*/ 311348 w 593379"/>
                <a:gd name="connsiteY29" fmla="*/ 56103 h 273440"/>
                <a:gd name="connsiteX30" fmla="*/ 311348 w 593379"/>
                <a:gd name="connsiteY30" fmla="*/ 57620 h 273440"/>
                <a:gd name="connsiteX31" fmla="*/ 306799 w 593379"/>
                <a:gd name="connsiteY31" fmla="*/ 76826 h 273440"/>
                <a:gd name="connsiteX32" fmla="*/ 303766 w 593379"/>
                <a:gd name="connsiteY32" fmla="*/ 97044 h 273440"/>
                <a:gd name="connsiteX33" fmla="*/ 300733 w 593379"/>
                <a:gd name="connsiteY33" fmla="*/ 108669 h 273440"/>
                <a:gd name="connsiteX34" fmla="*/ 295174 w 593379"/>
                <a:gd name="connsiteY34" fmla="*/ 116250 h 273440"/>
                <a:gd name="connsiteX35" fmla="*/ 289614 w 593379"/>
                <a:gd name="connsiteY35" fmla="*/ 121810 h 273440"/>
                <a:gd name="connsiteX36" fmla="*/ 279505 w 593379"/>
                <a:gd name="connsiteY36" fmla="*/ 130402 h 273440"/>
                <a:gd name="connsiteX37" fmla="*/ 240587 w 593379"/>
                <a:gd name="connsiteY37" fmla="*/ 159717 h 273440"/>
                <a:gd name="connsiteX38" fmla="*/ 161234 w 593379"/>
                <a:gd name="connsiteY38" fmla="*/ 212788 h 273440"/>
                <a:gd name="connsiteX39" fmla="*/ 160223 w 593379"/>
                <a:gd name="connsiteY39" fmla="*/ 212788 h 273440"/>
                <a:gd name="connsiteX40" fmla="*/ 82386 w 593379"/>
                <a:gd name="connsiteY40" fmla="*/ 249685 h 273440"/>
                <a:gd name="connsiteX41" fmla="*/ 0 w 593379"/>
                <a:gd name="connsiteY41" fmla="*/ 273440 h 2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93379" h="273440">
                  <a:moveTo>
                    <a:pt x="0" y="271418"/>
                  </a:moveTo>
                  <a:cubicBezTo>
                    <a:pt x="25777" y="259288"/>
                    <a:pt x="49533" y="244630"/>
                    <a:pt x="72783" y="228962"/>
                  </a:cubicBezTo>
                  <a:lnTo>
                    <a:pt x="142533" y="182462"/>
                  </a:lnTo>
                  <a:lnTo>
                    <a:pt x="141522" y="182462"/>
                  </a:lnTo>
                  <a:cubicBezTo>
                    <a:pt x="141522" y="182462"/>
                    <a:pt x="214810" y="124337"/>
                    <a:pt x="214810" y="124337"/>
                  </a:cubicBezTo>
                  <a:lnTo>
                    <a:pt x="250695" y="95022"/>
                  </a:lnTo>
                  <a:lnTo>
                    <a:pt x="258782" y="87946"/>
                  </a:lnTo>
                  <a:cubicBezTo>
                    <a:pt x="258782" y="87946"/>
                    <a:pt x="260804" y="85924"/>
                    <a:pt x="261310" y="85418"/>
                  </a:cubicBezTo>
                  <a:cubicBezTo>
                    <a:pt x="261310" y="85418"/>
                    <a:pt x="262826" y="82891"/>
                    <a:pt x="259793" y="88451"/>
                  </a:cubicBezTo>
                  <a:cubicBezTo>
                    <a:pt x="257772" y="92495"/>
                    <a:pt x="258782" y="99065"/>
                    <a:pt x="258782" y="94516"/>
                  </a:cubicBezTo>
                  <a:cubicBezTo>
                    <a:pt x="259288" y="83902"/>
                    <a:pt x="260299" y="76321"/>
                    <a:pt x="261815" y="67728"/>
                  </a:cubicBezTo>
                  <a:cubicBezTo>
                    <a:pt x="263331" y="59136"/>
                    <a:pt x="265353" y="51049"/>
                    <a:pt x="268891" y="40940"/>
                  </a:cubicBezTo>
                  <a:cubicBezTo>
                    <a:pt x="271418" y="35886"/>
                    <a:pt x="271924" y="30832"/>
                    <a:pt x="281021" y="21734"/>
                  </a:cubicBezTo>
                  <a:cubicBezTo>
                    <a:pt x="282538" y="20217"/>
                    <a:pt x="287592" y="16679"/>
                    <a:pt x="293152" y="15163"/>
                  </a:cubicBezTo>
                  <a:cubicBezTo>
                    <a:pt x="296690" y="14152"/>
                    <a:pt x="295679" y="15163"/>
                    <a:pt x="297195" y="14658"/>
                  </a:cubicBezTo>
                  <a:lnTo>
                    <a:pt x="303261" y="14658"/>
                  </a:lnTo>
                  <a:cubicBezTo>
                    <a:pt x="303261" y="14658"/>
                    <a:pt x="350771" y="8592"/>
                    <a:pt x="350771" y="8592"/>
                  </a:cubicBezTo>
                  <a:cubicBezTo>
                    <a:pt x="382614" y="5560"/>
                    <a:pt x="414456" y="2022"/>
                    <a:pt x="446299" y="0"/>
                  </a:cubicBezTo>
                  <a:lnTo>
                    <a:pt x="448320" y="0"/>
                  </a:lnTo>
                  <a:cubicBezTo>
                    <a:pt x="451858" y="0"/>
                    <a:pt x="455396" y="1011"/>
                    <a:pt x="458429" y="3033"/>
                  </a:cubicBezTo>
                  <a:cubicBezTo>
                    <a:pt x="481679" y="20723"/>
                    <a:pt x="504424" y="39424"/>
                    <a:pt x="527168" y="58125"/>
                  </a:cubicBezTo>
                  <a:cubicBezTo>
                    <a:pt x="549407" y="77837"/>
                    <a:pt x="572152" y="96033"/>
                    <a:pt x="593380" y="116755"/>
                  </a:cubicBezTo>
                  <a:cubicBezTo>
                    <a:pt x="566592" y="104625"/>
                    <a:pt x="540815" y="89967"/>
                    <a:pt x="514532" y="76321"/>
                  </a:cubicBezTo>
                  <a:cubicBezTo>
                    <a:pt x="488755" y="62168"/>
                    <a:pt x="463483" y="47511"/>
                    <a:pt x="438212" y="32348"/>
                  </a:cubicBezTo>
                  <a:lnTo>
                    <a:pt x="450342" y="35380"/>
                  </a:lnTo>
                  <a:cubicBezTo>
                    <a:pt x="419511" y="41446"/>
                    <a:pt x="388679" y="46500"/>
                    <a:pt x="357848" y="51554"/>
                  </a:cubicBezTo>
                  <a:lnTo>
                    <a:pt x="311348" y="58630"/>
                  </a:lnTo>
                  <a:lnTo>
                    <a:pt x="305788" y="59641"/>
                  </a:lnTo>
                  <a:cubicBezTo>
                    <a:pt x="305788" y="59641"/>
                    <a:pt x="302755" y="59641"/>
                    <a:pt x="304272" y="59641"/>
                  </a:cubicBezTo>
                  <a:cubicBezTo>
                    <a:pt x="307810" y="59136"/>
                    <a:pt x="310842" y="56103"/>
                    <a:pt x="311348" y="56103"/>
                  </a:cubicBezTo>
                  <a:cubicBezTo>
                    <a:pt x="314380" y="52565"/>
                    <a:pt x="312359" y="55092"/>
                    <a:pt x="311348" y="57620"/>
                  </a:cubicBezTo>
                  <a:cubicBezTo>
                    <a:pt x="309326" y="62674"/>
                    <a:pt x="307810" y="69750"/>
                    <a:pt x="306799" y="76826"/>
                  </a:cubicBezTo>
                  <a:cubicBezTo>
                    <a:pt x="305282" y="83397"/>
                    <a:pt x="304272" y="91989"/>
                    <a:pt x="303766" y="97044"/>
                  </a:cubicBezTo>
                  <a:cubicBezTo>
                    <a:pt x="303766" y="95022"/>
                    <a:pt x="303766" y="103109"/>
                    <a:pt x="300733" y="108669"/>
                  </a:cubicBezTo>
                  <a:cubicBezTo>
                    <a:pt x="296690" y="115745"/>
                    <a:pt x="296185" y="114734"/>
                    <a:pt x="295174" y="116250"/>
                  </a:cubicBezTo>
                  <a:cubicBezTo>
                    <a:pt x="293152" y="118272"/>
                    <a:pt x="291130" y="120799"/>
                    <a:pt x="289614" y="121810"/>
                  </a:cubicBezTo>
                  <a:lnTo>
                    <a:pt x="279505" y="130402"/>
                  </a:lnTo>
                  <a:cubicBezTo>
                    <a:pt x="266364" y="141016"/>
                    <a:pt x="253728" y="150619"/>
                    <a:pt x="240587" y="159717"/>
                  </a:cubicBezTo>
                  <a:cubicBezTo>
                    <a:pt x="214304" y="177913"/>
                    <a:pt x="188527" y="196109"/>
                    <a:pt x="161234" y="212788"/>
                  </a:cubicBezTo>
                  <a:lnTo>
                    <a:pt x="160223" y="212788"/>
                  </a:lnTo>
                  <a:cubicBezTo>
                    <a:pt x="134951" y="226940"/>
                    <a:pt x="108668" y="238565"/>
                    <a:pt x="82386" y="249685"/>
                  </a:cubicBezTo>
                  <a:cubicBezTo>
                    <a:pt x="55598" y="259288"/>
                    <a:pt x="28810" y="270913"/>
                    <a:pt x="0" y="273440"/>
                  </a:cubicBezTo>
                  <a:close/>
                </a:path>
              </a:pathLst>
            </a:custGeom>
            <a:solidFill>
              <a:srgbClr val="784F41"/>
            </a:solidFill>
            <a:ln w="50509"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87C12757-8888-445D-BD1C-746297BB1815}"/>
                </a:ext>
              </a:extLst>
            </p:cNvPr>
            <p:cNvSpPr/>
            <p:nvPr/>
          </p:nvSpPr>
          <p:spPr>
            <a:xfrm>
              <a:off x="5969641" y="3838401"/>
              <a:ext cx="401820" cy="268385"/>
            </a:xfrm>
            <a:custGeom>
              <a:avLst/>
              <a:gdLst>
                <a:gd name="connsiteX0" fmla="*/ 0 w 401820"/>
                <a:gd name="connsiteY0" fmla="*/ 218348 h 268385"/>
                <a:gd name="connsiteX1" fmla="*/ 70255 w 401820"/>
                <a:gd name="connsiteY1" fmla="*/ 208239 h 268385"/>
                <a:gd name="connsiteX2" fmla="*/ 142027 w 401820"/>
                <a:gd name="connsiteY2" fmla="*/ 192065 h 268385"/>
                <a:gd name="connsiteX3" fmla="*/ 200658 w 401820"/>
                <a:gd name="connsiteY3" fmla="*/ 268386 h 268385"/>
                <a:gd name="connsiteX4" fmla="*/ 306293 w 401820"/>
                <a:gd name="connsiteY4" fmla="*/ 265353 h 268385"/>
                <a:gd name="connsiteX5" fmla="*/ 367956 w 401820"/>
                <a:gd name="connsiteY5" fmla="*/ 165783 h 268385"/>
                <a:gd name="connsiteX6" fmla="*/ 401820 w 401820"/>
                <a:gd name="connsiteY6" fmla="*/ 0 h 268385"/>
                <a:gd name="connsiteX7" fmla="*/ 289109 w 401820"/>
                <a:gd name="connsiteY7" fmla="*/ 213799 h 268385"/>
                <a:gd name="connsiteX8" fmla="*/ 251201 w 401820"/>
                <a:gd name="connsiteY8" fmla="*/ 210766 h 268385"/>
                <a:gd name="connsiteX9" fmla="*/ 166793 w 401820"/>
                <a:gd name="connsiteY9" fmla="*/ 131918 h 268385"/>
                <a:gd name="connsiteX10" fmla="*/ 8087 w 401820"/>
                <a:gd name="connsiteY10" fmla="*/ 175891 h 268385"/>
                <a:gd name="connsiteX11" fmla="*/ 1011 w 401820"/>
                <a:gd name="connsiteY11" fmla="*/ 218348 h 26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820" h="268385">
                  <a:moveTo>
                    <a:pt x="0" y="218348"/>
                  </a:moveTo>
                  <a:cubicBezTo>
                    <a:pt x="65706" y="162750"/>
                    <a:pt x="70255" y="208239"/>
                    <a:pt x="70255" y="208239"/>
                  </a:cubicBezTo>
                  <a:cubicBezTo>
                    <a:pt x="70255" y="208239"/>
                    <a:pt x="109679" y="157190"/>
                    <a:pt x="142027" y="192065"/>
                  </a:cubicBezTo>
                  <a:cubicBezTo>
                    <a:pt x="174375" y="227446"/>
                    <a:pt x="200658" y="268386"/>
                    <a:pt x="200658" y="268386"/>
                  </a:cubicBezTo>
                  <a:cubicBezTo>
                    <a:pt x="200658" y="268386"/>
                    <a:pt x="301744" y="268386"/>
                    <a:pt x="306293" y="265353"/>
                  </a:cubicBezTo>
                  <a:cubicBezTo>
                    <a:pt x="310842" y="262321"/>
                    <a:pt x="354815" y="262321"/>
                    <a:pt x="367956" y="165783"/>
                  </a:cubicBezTo>
                  <a:cubicBezTo>
                    <a:pt x="381098" y="69245"/>
                    <a:pt x="401820" y="0"/>
                    <a:pt x="401820" y="0"/>
                  </a:cubicBezTo>
                  <a:lnTo>
                    <a:pt x="289109" y="213799"/>
                  </a:lnTo>
                  <a:lnTo>
                    <a:pt x="251201" y="210766"/>
                  </a:lnTo>
                  <a:cubicBezTo>
                    <a:pt x="251201" y="210766"/>
                    <a:pt x="180946" y="124842"/>
                    <a:pt x="166793" y="131918"/>
                  </a:cubicBezTo>
                  <a:cubicBezTo>
                    <a:pt x="152641" y="138995"/>
                    <a:pt x="8087" y="175891"/>
                    <a:pt x="8087" y="175891"/>
                  </a:cubicBezTo>
                  <a:lnTo>
                    <a:pt x="1011" y="218348"/>
                  </a:lnTo>
                  <a:close/>
                </a:path>
              </a:pathLst>
            </a:custGeom>
            <a:solidFill>
              <a:srgbClr val="784F41"/>
            </a:solidFill>
            <a:ln w="50509" cap="flat">
              <a:noFill/>
              <a:prstDash val="solid"/>
              <a:miter/>
            </a:ln>
          </p:spPr>
          <p:txBody>
            <a:bodyPr rtlCol="0" anchor="ctr"/>
            <a:lstStyle/>
            <a:p>
              <a:endParaRPr lang="en-IN"/>
            </a:p>
          </p:txBody>
        </p:sp>
      </p:grpSp>
      <p:grpSp>
        <p:nvGrpSpPr>
          <p:cNvPr id="318" name="Graphic 19">
            <a:extLst>
              <a:ext uri="{FF2B5EF4-FFF2-40B4-BE49-F238E27FC236}">
                <a16:creationId xmlns:a16="http://schemas.microsoft.com/office/drawing/2014/main" id="{5F4972EA-61D9-4B69-A0B1-2E1CAE83B112}"/>
              </a:ext>
            </a:extLst>
          </p:cNvPr>
          <p:cNvGrpSpPr/>
          <p:nvPr/>
        </p:nvGrpSpPr>
        <p:grpSpPr>
          <a:xfrm>
            <a:off x="-7851453" y="4624207"/>
            <a:ext cx="619522" cy="294140"/>
            <a:chOff x="5690136" y="3619675"/>
            <a:chExt cx="1563308" cy="742238"/>
          </a:xfrm>
        </p:grpSpPr>
        <p:sp>
          <p:nvSpPr>
            <p:cNvPr id="319" name="Freeform: Shape 318">
              <a:extLst>
                <a:ext uri="{FF2B5EF4-FFF2-40B4-BE49-F238E27FC236}">
                  <a16:creationId xmlns:a16="http://schemas.microsoft.com/office/drawing/2014/main" id="{1FEB962E-2212-405D-9963-C7BAF9FCE38B}"/>
                </a:ext>
              </a:extLst>
            </p:cNvPr>
            <p:cNvSpPr/>
            <p:nvPr/>
          </p:nvSpPr>
          <p:spPr>
            <a:xfrm>
              <a:off x="5736130" y="3708505"/>
              <a:ext cx="1394493" cy="653408"/>
            </a:xfrm>
            <a:custGeom>
              <a:avLst/>
              <a:gdLst>
                <a:gd name="connsiteX0" fmla="*/ 0 w 1394493"/>
                <a:gd name="connsiteY0" fmla="*/ 517565 h 653408"/>
                <a:gd name="connsiteX1" fmla="*/ 79859 w 1394493"/>
                <a:gd name="connsiteY1" fmla="*/ 540310 h 653408"/>
                <a:gd name="connsiteX2" fmla="*/ 207228 w 1394493"/>
                <a:gd name="connsiteY2" fmla="*/ 543848 h 653408"/>
                <a:gd name="connsiteX3" fmla="*/ 298206 w 1394493"/>
                <a:gd name="connsiteY3" fmla="*/ 571141 h 653408"/>
                <a:gd name="connsiteX4" fmla="*/ 491788 w 1394493"/>
                <a:gd name="connsiteY4" fmla="*/ 590348 h 653408"/>
                <a:gd name="connsiteX5" fmla="*/ 663130 w 1394493"/>
                <a:gd name="connsiteY5" fmla="*/ 625728 h 653408"/>
                <a:gd name="connsiteX6" fmla="*/ 777358 w 1394493"/>
                <a:gd name="connsiteY6" fmla="*/ 644935 h 653408"/>
                <a:gd name="connsiteX7" fmla="*/ 969423 w 1394493"/>
                <a:gd name="connsiteY7" fmla="*/ 652011 h 653408"/>
                <a:gd name="connsiteX8" fmla="*/ 1129141 w 1394493"/>
                <a:gd name="connsiteY8" fmla="*/ 630277 h 653408"/>
                <a:gd name="connsiteX9" fmla="*/ 1261059 w 1394493"/>
                <a:gd name="connsiteY9" fmla="*/ 617136 h 653408"/>
                <a:gd name="connsiteX10" fmla="*/ 1359113 w 1394493"/>
                <a:gd name="connsiteY10" fmla="*/ 579228 h 653408"/>
                <a:gd name="connsiteX11" fmla="*/ 1394494 w 1394493"/>
                <a:gd name="connsiteY11" fmla="*/ 543848 h 653408"/>
                <a:gd name="connsiteX12" fmla="*/ 1198385 w 1394493"/>
                <a:gd name="connsiteY12" fmla="*/ 370989 h 653408"/>
                <a:gd name="connsiteX13" fmla="*/ 1059391 w 1394493"/>
                <a:gd name="connsiteY13" fmla="*/ 215821 h 653408"/>
                <a:gd name="connsiteX14" fmla="*/ 994695 w 1394493"/>
                <a:gd name="connsiteY14" fmla="*/ 252212 h 653408"/>
                <a:gd name="connsiteX15" fmla="*/ 946679 w 1394493"/>
                <a:gd name="connsiteY15" fmla="*/ 186000 h 653408"/>
                <a:gd name="connsiteX16" fmla="*/ 855195 w 1394493"/>
                <a:gd name="connsiteY16" fmla="*/ 216831 h 653408"/>
                <a:gd name="connsiteX17" fmla="*/ 723277 w 1394493"/>
                <a:gd name="connsiteY17" fmla="*/ 0 h 653408"/>
                <a:gd name="connsiteX18" fmla="*/ 639880 w 1394493"/>
                <a:gd name="connsiteY18" fmla="*/ 95527 h 653408"/>
                <a:gd name="connsiteX19" fmla="*/ 554967 w 1394493"/>
                <a:gd name="connsiteY19" fmla="*/ 280011 h 653408"/>
                <a:gd name="connsiteX20" fmla="*/ 522619 w 1394493"/>
                <a:gd name="connsiteY20" fmla="*/ 344706 h 653408"/>
                <a:gd name="connsiteX21" fmla="*/ 463989 w 1394493"/>
                <a:gd name="connsiteY21" fmla="*/ 370989 h 653408"/>
                <a:gd name="connsiteX22" fmla="*/ 326511 w 1394493"/>
                <a:gd name="connsiteY22" fmla="*/ 281527 h 653408"/>
                <a:gd name="connsiteX23" fmla="*/ 237049 w 1394493"/>
                <a:gd name="connsiteY23" fmla="*/ 325500 h 653408"/>
                <a:gd name="connsiteX24" fmla="*/ 219359 w 1394493"/>
                <a:gd name="connsiteY24" fmla="*/ 385647 h 653408"/>
                <a:gd name="connsiteX25" fmla="*/ 505 w 1394493"/>
                <a:gd name="connsiteY25" fmla="*/ 518070 h 65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4493" h="653408">
                  <a:moveTo>
                    <a:pt x="0" y="517565"/>
                  </a:moveTo>
                  <a:cubicBezTo>
                    <a:pt x="107152" y="504929"/>
                    <a:pt x="115744" y="531717"/>
                    <a:pt x="79859" y="540310"/>
                  </a:cubicBezTo>
                  <a:cubicBezTo>
                    <a:pt x="43973" y="548902"/>
                    <a:pt x="144554" y="549913"/>
                    <a:pt x="207228" y="543848"/>
                  </a:cubicBezTo>
                  <a:cubicBezTo>
                    <a:pt x="270407" y="537782"/>
                    <a:pt x="108163" y="573668"/>
                    <a:pt x="298206" y="571141"/>
                  </a:cubicBezTo>
                  <a:cubicBezTo>
                    <a:pt x="487744" y="568108"/>
                    <a:pt x="606016" y="566592"/>
                    <a:pt x="491788" y="590348"/>
                  </a:cubicBezTo>
                  <a:cubicBezTo>
                    <a:pt x="377559" y="613598"/>
                    <a:pt x="774326" y="603489"/>
                    <a:pt x="663130" y="625728"/>
                  </a:cubicBezTo>
                  <a:cubicBezTo>
                    <a:pt x="551934" y="647462"/>
                    <a:pt x="690929" y="656559"/>
                    <a:pt x="777358" y="644935"/>
                  </a:cubicBezTo>
                  <a:cubicBezTo>
                    <a:pt x="863788" y="633309"/>
                    <a:pt x="855195" y="659592"/>
                    <a:pt x="969423" y="652011"/>
                  </a:cubicBezTo>
                  <a:cubicBezTo>
                    <a:pt x="1083652" y="644429"/>
                    <a:pt x="1187771" y="632804"/>
                    <a:pt x="1129141" y="630277"/>
                  </a:cubicBezTo>
                  <a:cubicBezTo>
                    <a:pt x="1070510" y="627244"/>
                    <a:pt x="1360630" y="651000"/>
                    <a:pt x="1261059" y="617136"/>
                  </a:cubicBezTo>
                  <a:cubicBezTo>
                    <a:pt x="1161489" y="583272"/>
                    <a:pt x="1432401" y="592369"/>
                    <a:pt x="1359113" y="579228"/>
                  </a:cubicBezTo>
                  <a:cubicBezTo>
                    <a:pt x="1285825" y="566087"/>
                    <a:pt x="1394494" y="543848"/>
                    <a:pt x="1394494" y="543848"/>
                  </a:cubicBezTo>
                  <a:cubicBezTo>
                    <a:pt x="1394494" y="543848"/>
                    <a:pt x="1199902" y="377054"/>
                    <a:pt x="1198385" y="370989"/>
                  </a:cubicBezTo>
                  <a:cubicBezTo>
                    <a:pt x="1196869" y="364924"/>
                    <a:pt x="1059391" y="215821"/>
                    <a:pt x="1059391" y="215821"/>
                  </a:cubicBezTo>
                  <a:lnTo>
                    <a:pt x="994695" y="252212"/>
                  </a:lnTo>
                  <a:lnTo>
                    <a:pt x="946679" y="186000"/>
                  </a:lnTo>
                  <a:lnTo>
                    <a:pt x="855195" y="216831"/>
                  </a:lnTo>
                  <a:lnTo>
                    <a:pt x="723277" y="0"/>
                  </a:lnTo>
                  <a:lnTo>
                    <a:pt x="639880" y="95527"/>
                  </a:lnTo>
                  <a:lnTo>
                    <a:pt x="554967" y="280011"/>
                  </a:lnTo>
                  <a:lnTo>
                    <a:pt x="522619" y="344706"/>
                  </a:lnTo>
                  <a:lnTo>
                    <a:pt x="463989" y="370989"/>
                  </a:lnTo>
                  <a:lnTo>
                    <a:pt x="326511" y="281527"/>
                  </a:lnTo>
                  <a:lnTo>
                    <a:pt x="237049" y="325500"/>
                  </a:lnTo>
                  <a:cubicBezTo>
                    <a:pt x="237049" y="325500"/>
                    <a:pt x="219359" y="381098"/>
                    <a:pt x="219359" y="385647"/>
                  </a:cubicBezTo>
                  <a:cubicBezTo>
                    <a:pt x="219359" y="390196"/>
                    <a:pt x="505" y="518070"/>
                    <a:pt x="505" y="518070"/>
                  </a:cubicBezTo>
                  <a:close/>
                </a:path>
              </a:pathLst>
            </a:custGeom>
            <a:solidFill>
              <a:srgbClr val="C2905B"/>
            </a:solidFill>
            <a:ln w="50509"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E5FED589-6ABE-4447-80EF-F21578AE93BD}"/>
                </a:ext>
              </a:extLst>
            </p:cNvPr>
            <p:cNvSpPr/>
            <p:nvPr/>
          </p:nvSpPr>
          <p:spPr>
            <a:xfrm>
              <a:off x="5975706" y="3619675"/>
              <a:ext cx="963358" cy="724666"/>
            </a:xfrm>
            <a:custGeom>
              <a:avLst/>
              <a:gdLst>
                <a:gd name="connsiteX0" fmla="*/ 0 w 963358"/>
                <a:gd name="connsiteY0" fmla="*/ 656433 h 724666"/>
                <a:gd name="connsiteX1" fmla="*/ 55092 w 963358"/>
                <a:gd name="connsiteY1" fmla="*/ 587694 h 724666"/>
                <a:gd name="connsiteX2" fmla="*/ 85419 w 963358"/>
                <a:gd name="connsiteY2" fmla="*/ 507835 h 724666"/>
                <a:gd name="connsiteX3" fmla="*/ 94516 w 963358"/>
                <a:gd name="connsiteY3" fmla="*/ 499748 h 724666"/>
                <a:gd name="connsiteX4" fmla="*/ 94516 w 963358"/>
                <a:gd name="connsiteY4" fmla="*/ 499748 h 724666"/>
                <a:gd name="connsiteX5" fmla="*/ 162750 w 963358"/>
                <a:gd name="connsiteY5" fmla="*/ 499243 h 724666"/>
                <a:gd name="connsiteX6" fmla="*/ 154663 w 963358"/>
                <a:gd name="connsiteY6" fmla="*/ 502276 h 724666"/>
                <a:gd name="connsiteX7" fmla="*/ 199647 w 963358"/>
                <a:gd name="connsiteY7" fmla="*/ 461336 h 724666"/>
                <a:gd name="connsiteX8" fmla="*/ 201163 w 963358"/>
                <a:gd name="connsiteY8" fmla="*/ 460325 h 724666"/>
                <a:gd name="connsiteX9" fmla="*/ 201668 w 963358"/>
                <a:gd name="connsiteY9" fmla="*/ 460325 h 724666"/>
                <a:gd name="connsiteX10" fmla="*/ 277484 w 963358"/>
                <a:gd name="connsiteY10" fmla="*/ 415846 h 724666"/>
                <a:gd name="connsiteX11" fmla="*/ 270913 w 963358"/>
                <a:gd name="connsiteY11" fmla="*/ 422417 h 724666"/>
                <a:gd name="connsiteX12" fmla="*/ 327522 w 963358"/>
                <a:gd name="connsiteY12" fmla="*/ 306673 h 724666"/>
                <a:gd name="connsiteX13" fmla="*/ 381603 w 963358"/>
                <a:gd name="connsiteY13" fmla="*/ 193455 h 724666"/>
                <a:gd name="connsiteX14" fmla="*/ 398282 w 963358"/>
                <a:gd name="connsiteY14" fmla="*/ 133814 h 724666"/>
                <a:gd name="connsiteX15" fmla="*/ 404348 w 963358"/>
                <a:gd name="connsiteY15" fmla="*/ 103993 h 724666"/>
                <a:gd name="connsiteX16" fmla="*/ 405864 w 963358"/>
                <a:gd name="connsiteY16" fmla="*/ 91863 h 724666"/>
                <a:gd name="connsiteX17" fmla="*/ 408897 w 963358"/>
                <a:gd name="connsiteY17" fmla="*/ 70634 h 724666"/>
                <a:gd name="connsiteX18" fmla="*/ 420016 w 963358"/>
                <a:gd name="connsiteY18" fmla="*/ 36770 h 724666"/>
                <a:gd name="connsiteX19" fmla="*/ 428608 w 963358"/>
                <a:gd name="connsiteY19" fmla="*/ 19586 h 724666"/>
                <a:gd name="connsiteX20" fmla="*/ 436695 w 963358"/>
                <a:gd name="connsiteY20" fmla="*/ 8466 h 724666"/>
                <a:gd name="connsiteX21" fmla="*/ 452869 w 963358"/>
                <a:gd name="connsiteY21" fmla="*/ 379 h 724666"/>
                <a:gd name="connsiteX22" fmla="*/ 469043 w 963358"/>
                <a:gd name="connsiteY22" fmla="*/ 3412 h 724666"/>
                <a:gd name="connsiteX23" fmla="*/ 475109 w 963358"/>
                <a:gd name="connsiteY23" fmla="*/ 8466 h 724666"/>
                <a:gd name="connsiteX24" fmla="*/ 518070 w 963358"/>
                <a:gd name="connsiteY24" fmla="*/ 60020 h 724666"/>
                <a:gd name="connsiteX25" fmla="*/ 489261 w 963358"/>
                <a:gd name="connsiteY25" fmla="*/ 53955 h 724666"/>
                <a:gd name="connsiteX26" fmla="*/ 531212 w 963358"/>
                <a:gd name="connsiteY26" fmla="*/ 32222 h 724666"/>
                <a:gd name="connsiteX27" fmla="*/ 561538 w 963358"/>
                <a:gd name="connsiteY27" fmla="*/ 41319 h 724666"/>
                <a:gd name="connsiteX28" fmla="*/ 563560 w 963358"/>
                <a:gd name="connsiteY28" fmla="*/ 46374 h 724666"/>
                <a:gd name="connsiteX29" fmla="*/ 589337 w 963358"/>
                <a:gd name="connsiteY29" fmla="*/ 147461 h 724666"/>
                <a:gd name="connsiteX30" fmla="*/ 588326 w 963358"/>
                <a:gd name="connsiteY30" fmla="*/ 144428 h 724666"/>
                <a:gd name="connsiteX31" fmla="*/ 658076 w 963358"/>
                <a:gd name="connsiteY31" fmla="*/ 311727 h 724666"/>
                <a:gd name="connsiteX32" fmla="*/ 722771 w 963358"/>
                <a:gd name="connsiteY32" fmla="*/ 481553 h 724666"/>
                <a:gd name="connsiteX33" fmla="*/ 718728 w 963358"/>
                <a:gd name="connsiteY33" fmla="*/ 475993 h 724666"/>
                <a:gd name="connsiteX34" fmla="*/ 899673 w 963358"/>
                <a:gd name="connsiteY34" fmla="*/ 643292 h 724666"/>
                <a:gd name="connsiteX35" fmla="*/ 899673 w 963358"/>
                <a:gd name="connsiteY35" fmla="*/ 643292 h 724666"/>
                <a:gd name="connsiteX36" fmla="*/ 899673 w 963358"/>
                <a:gd name="connsiteY36" fmla="*/ 643797 h 724666"/>
                <a:gd name="connsiteX37" fmla="*/ 963358 w 963358"/>
                <a:gd name="connsiteY37" fmla="*/ 724667 h 724666"/>
                <a:gd name="connsiteX38" fmla="*/ 891081 w 963358"/>
                <a:gd name="connsiteY38" fmla="*/ 651379 h 724666"/>
                <a:gd name="connsiteX39" fmla="*/ 891587 w 963358"/>
                <a:gd name="connsiteY39" fmla="*/ 651379 h 724666"/>
                <a:gd name="connsiteX40" fmla="*/ 699016 w 963358"/>
                <a:gd name="connsiteY40" fmla="*/ 498738 h 724666"/>
                <a:gd name="connsiteX41" fmla="*/ 695478 w 963358"/>
                <a:gd name="connsiteY41" fmla="*/ 493683 h 724666"/>
                <a:gd name="connsiteX42" fmla="*/ 695478 w 963358"/>
                <a:gd name="connsiteY42" fmla="*/ 493683 h 724666"/>
                <a:gd name="connsiteX43" fmla="*/ 622190 w 963358"/>
                <a:gd name="connsiteY43" fmla="*/ 327395 h 724666"/>
                <a:gd name="connsiteX44" fmla="*/ 548397 w 963358"/>
                <a:gd name="connsiteY44" fmla="*/ 162118 h 724666"/>
                <a:gd name="connsiteX45" fmla="*/ 547386 w 963358"/>
                <a:gd name="connsiteY45" fmla="*/ 159086 h 724666"/>
                <a:gd name="connsiteX46" fmla="*/ 520598 w 963358"/>
                <a:gd name="connsiteY46" fmla="*/ 57999 h 724666"/>
                <a:gd name="connsiteX47" fmla="*/ 552945 w 963358"/>
                <a:gd name="connsiteY47" fmla="*/ 72151 h 724666"/>
                <a:gd name="connsiteX48" fmla="*/ 511500 w 963358"/>
                <a:gd name="connsiteY48" fmla="*/ 94390 h 724666"/>
                <a:gd name="connsiteX49" fmla="*/ 483195 w 963358"/>
                <a:gd name="connsiteY49" fmla="*/ 88830 h 724666"/>
                <a:gd name="connsiteX50" fmla="*/ 483195 w 963358"/>
                <a:gd name="connsiteY50" fmla="*/ 88830 h 724666"/>
                <a:gd name="connsiteX51" fmla="*/ 444277 w 963358"/>
                <a:gd name="connsiteY51" fmla="*/ 40814 h 724666"/>
                <a:gd name="connsiteX52" fmla="*/ 447310 w 963358"/>
                <a:gd name="connsiteY52" fmla="*/ 43341 h 724666"/>
                <a:gd name="connsiteX53" fmla="*/ 459946 w 963358"/>
                <a:gd name="connsiteY53" fmla="*/ 45868 h 724666"/>
                <a:gd name="connsiteX54" fmla="*/ 469549 w 963358"/>
                <a:gd name="connsiteY54" fmla="*/ 41825 h 724666"/>
                <a:gd name="connsiteX55" fmla="*/ 468032 w 963358"/>
                <a:gd name="connsiteY55" fmla="*/ 43846 h 724666"/>
                <a:gd name="connsiteX56" fmla="*/ 462473 w 963358"/>
                <a:gd name="connsiteY56" fmla="*/ 55471 h 724666"/>
                <a:gd name="connsiteX57" fmla="*/ 452869 w 963358"/>
                <a:gd name="connsiteY57" fmla="*/ 82260 h 724666"/>
                <a:gd name="connsiteX58" fmla="*/ 450848 w 963358"/>
                <a:gd name="connsiteY58" fmla="*/ 92874 h 724666"/>
                <a:gd name="connsiteX59" fmla="*/ 448321 w 963358"/>
                <a:gd name="connsiteY59" fmla="*/ 112586 h 724666"/>
                <a:gd name="connsiteX60" fmla="*/ 441244 w 963358"/>
                <a:gd name="connsiteY60" fmla="*/ 145439 h 724666"/>
                <a:gd name="connsiteX61" fmla="*/ 422038 w 963358"/>
                <a:gd name="connsiteY61" fmla="*/ 209124 h 724666"/>
                <a:gd name="connsiteX62" fmla="*/ 392723 w 963358"/>
                <a:gd name="connsiteY62" fmla="*/ 269776 h 724666"/>
                <a:gd name="connsiteX63" fmla="*/ 362397 w 963358"/>
                <a:gd name="connsiteY63" fmla="*/ 325879 h 724666"/>
                <a:gd name="connsiteX64" fmla="*/ 300228 w 963358"/>
                <a:gd name="connsiteY64" fmla="*/ 438085 h 724666"/>
                <a:gd name="connsiteX65" fmla="*/ 300228 w 963358"/>
                <a:gd name="connsiteY65" fmla="*/ 439096 h 724666"/>
                <a:gd name="connsiteX66" fmla="*/ 293658 w 963358"/>
                <a:gd name="connsiteY66" fmla="*/ 445162 h 724666"/>
                <a:gd name="connsiteX67" fmla="*/ 215821 w 963358"/>
                <a:gd name="connsiteY67" fmla="*/ 484585 h 724666"/>
                <a:gd name="connsiteX68" fmla="*/ 218348 w 963358"/>
                <a:gd name="connsiteY68" fmla="*/ 483069 h 724666"/>
                <a:gd name="connsiteX69" fmla="*/ 171342 w 963358"/>
                <a:gd name="connsiteY69" fmla="*/ 521482 h 724666"/>
                <a:gd name="connsiteX70" fmla="*/ 170837 w 963358"/>
                <a:gd name="connsiteY70" fmla="*/ 521482 h 724666"/>
                <a:gd name="connsiteX71" fmla="*/ 163255 w 963358"/>
                <a:gd name="connsiteY71" fmla="*/ 524515 h 724666"/>
                <a:gd name="connsiteX72" fmla="*/ 95022 w 963358"/>
                <a:gd name="connsiteY72" fmla="*/ 519460 h 724666"/>
                <a:gd name="connsiteX73" fmla="*/ 104625 w 963358"/>
                <a:gd name="connsiteY73" fmla="*/ 511373 h 724666"/>
                <a:gd name="connsiteX74" fmla="*/ 64696 w 963358"/>
                <a:gd name="connsiteY74" fmla="*/ 594265 h 724666"/>
                <a:gd name="connsiteX75" fmla="*/ 1011 w 963358"/>
                <a:gd name="connsiteY75" fmla="*/ 657444 h 72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963358" h="724666">
                  <a:moveTo>
                    <a:pt x="0" y="656433"/>
                  </a:moveTo>
                  <a:cubicBezTo>
                    <a:pt x="21734" y="635710"/>
                    <a:pt x="39929" y="612460"/>
                    <a:pt x="55092" y="587694"/>
                  </a:cubicBezTo>
                  <a:cubicBezTo>
                    <a:pt x="69750" y="562928"/>
                    <a:pt x="81375" y="534623"/>
                    <a:pt x="85419" y="507835"/>
                  </a:cubicBezTo>
                  <a:cubicBezTo>
                    <a:pt x="85924" y="503287"/>
                    <a:pt x="89967" y="499748"/>
                    <a:pt x="94516" y="499748"/>
                  </a:cubicBezTo>
                  <a:lnTo>
                    <a:pt x="94516" y="499748"/>
                  </a:lnTo>
                  <a:cubicBezTo>
                    <a:pt x="94516" y="499748"/>
                    <a:pt x="162750" y="499243"/>
                    <a:pt x="162750" y="499243"/>
                  </a:cubicBezTo>
                  <a:lnTo>
                    <a:pt x="154663" y="502276"/>
                  </a:lnTo>
                  <a:lnTo>
                    <a:pt x="199647" y="461336"/>
                  </a:lnTo>
                  <a:lnTo>
                    <a:pt x="201163" y="460325"/>
                  </a:lnTo>
                  <a:lnTo>
                    <a:pt x="201668" y="460325"/>
                  </a:lnTo>
                  <a:cubicBezTo>
                    <a:pt x="201668" y="460325"/>
                    <a:pt x="277484" y="415846"/>
                    <a:pt x="277484" y="415846"/>
                  </a:cubicBezTo>
                  <a:lnTo>
                    <a:pt x="270913" y="422417"/>
                  </a:lnTo>
                  <a:lnTo>
                    <a:pt x="327522" y="306673"/>
                  </a:lnTo>
                  <a:cubicBezTo>
                    <a:pt x="345717" y="268260"/>
                    <a:pt x="369473" y="229846"/>
                    <a:pt x="381603" y="193455"/>
                  </a:cubicBezTo>
                  <a:cubicBezTo>
                    <a:pt x="388174" y="174249"/>
                    <a:pt x="393734" y="154031"/>
                    <a:pt x="398282" y="133814"/>
                  </a:cubicBezTo>
                  <a:cubicBezTo>
                    <a:pt x="400810" y="123705"/>
                    <a:pt x="402831" y="113597"/>
                    <a:pt x="404348" y="103993"/>
                  </a:cubicBezTo>
                  <a:cubicBezTo>
                    <a:pt x="404853" y="99444"/>
                    <a:pt x="405864" y="93379"/>
                    <a:pt x="405864" y="91863"/>
                  </a:cubicBezTo>
                  <a:cubicBezTo>
                    <a:pt x="405864" y="82260"/>
                    <a:pt x="407886" y="76700"/>
                    <a:pt x="408897" y="70634"/>
                  </a:cubicBezTo>
                  <a:cubicBezTo>
                    <a:pt x="411929" y="59009"/>
                    <a:pt x="415467" y="47890"/>
                    <a:pt x="420016" y="36770"/>
                  </a:cubicBezTo>
                  <a:cubicBezTo>
                    <a:pt x="422543" y="31211"/>
                    <a:pt x="425070" y="25651"/>
                    <a:pt x="428608" y="19586"/>
                  </a:cubicBezTo>
                  <a:cubicBezTo>
                    <a:pt x="430630" y="16553"/>
                    <a:pt x="432652" y="13015"/>
                    <a:pt x="436695" y="8466"/>
                  </a:cubicBezTo>
                  <a:cubicBezTo>
                    <a:pt x="440739" y="5939"/>
                    <a:pt x="440739" y="2906"/>
                    <a:pt x="452869" y="379"/>
                  </a:cubicBezTo>
                  <a:cubicBezTo>
                    <a:pt x="457418" y="-632"/>
                    <a:pt x="463484" y="379"/>
                    <a:pt x="469043" y="3412"/>
                  </a:cubicBezTo>
                  <a:cubicBezTo>
                    <a:pt x="476119" y="7961"/>
                    <a:pt x="474603" y="7961"/>
                    <a:pt x="475109" y="8466"/>
                  </a:cubicBezTo>
                  <a:lnTo>
                    <a:pt x="518070" y="60020"/>
                  </a:lnTo>
                  <a:lnTo>
                    <a:pt x="489261" y="53955"/>
                  </a:lnTo>
                  <a:lnTo>
                    <a:pt x="531212" y="32222"/>
                  </a:lnTo>
                  <a:cubicBezTo>
                    <a:pt x="542331" y="26156"/>
                    <a:pt x="555978" y="30705"/>
                    <a:pt x="561538" y="41319"/>
                  </a:cubicBezTo>
                  <a:cubicBezTo>
                    <a:pt x="562549" y="42836"/>
                    <a:pt x="563054" y="44857"/>
                    <a:pt x="563560" y="46374"/>
                  </a:cubicBezTo>
                  <a:lnTo>
                    <a:pt x="589337" y="147461"/>
                  </a:lnTo>
                  <a:lnTo>
                    <a:pt x="588326" y="144428"/>
                  </a:lnTo>
                  <a:cubicBezTo>
                    <a:pt x="612081" y="200026"/>
                    <a:pt x="635837" y="255624"/>
                    <a:pt x="658076" y="311727"/>
                  </a:cubicBezTo>
                  <a:lnTo>
                    <a:pt x="722771" y="481553"/>
                  </a:lnTo>
                  <a:lnTo>
                    <a:pt x="718728" y="475993"/>
                  </a:lnTo>
                  <a:cubicBezTo>
                    <a:pt x="779886" y="531085"/>
                    <a:pt x="840032" y="586683"/>
                    <a:pt x="899673" y="643292"/>
                  </a:cubicBezTo>
                  <a:lnTo>
                    <a:pt x="899673" y="643292"/>
                  </a:lnTo>
                  <a:cubicBezTo>
                    <a:pt x="899673" y="643292"/>
                    <a:pt x="899673" y="643797"/>
                    <a:pt x="899673" y="643797"/>
                  </a:cubicBezTo>
                  <a:cubicBezTo>
                    <a:pt x="921407" y="670585"/>
                    <a:pt x="942635" y="697373"/>
                    <a:pt x="963358" y="724667"/>
                  </a:cubicBezTo>
                  <a:cubicBezTo>
                    <a:pt x="939097" y="700406"/>
                    <a:pt x="914837" y="676145"/>
                    <a:pt x="891081" y="651379"/>
                  </a:cubicBezTo>
                  <a:lnTo>
                    <a:pt x="891587" y="651379"/>
                  </a:lnTo>
                  <a:cubicBezTo>
                    <a:pt x="826386" y="601846"/>
                    <a:pt x="762195" y="550797"/>
                    <a:pt x="699016" y="498738"/>
                  </a:cubicBezTo>
                  <a:cubicBezTo>
                    <a:pt x="697500" y="497221"/>
                    <a:pt x="695983" y="495705"/>
                    <a:pt x="695478" y="493683"/>
                  </a:cubicBezTo>
                  <a:lnTo>
                    <a:pt x="695478" y="493683"/>
                  </a:lnTo>
                  <a:cubicBezTo>
                    <a:pt x="695478" y="493683"/>
                    <a:pt x="622190" y="327395"/>
                    <a:pt x="622190" y="327395"/>
                  </a:cubicBezTo>
                  <a:cubicBezTo>
                    <a:pt x="598434" y="271798"/>
                    <a:pt x="572657" y="217211"/>
                    <a:pt x="548397" y="162118"/>
                  </a:cubicBezTo>
                  <a:cubicBezTo>
                    <a:pt x="548397" y="161107"/>
                    <a:pt x="547386" y="160096"/>
                    <a:pt x="547386" y="159086"/>
                  </a:cubicBezTo>
                  <a:lnTo>
                    <a:pt x="520598" y="57999"/>
                  </a:lnTo>
                  <a:lnTo>
                    <a:pt x="552945" y="72151"/>
                  </a:lnTo>
                  <a:lnTo>
                    <a:pt x="511500" y="94390"/>
                  </a:lnTo>
                  <a:cubicBezTo>
                    <a:pt x="501896" y="99444"/>
                    <a:pt x="489766" y="96917"/>
                    <a:pt x="483195" y="88830"/>
                  </a:cubicBezTo>
                  <a:lnTo>
                    <a:pt x="483195" y="88830"/>
                  </a:lnTo>
                  <a:cubicBezTo>
                    <a:pt x="483195" y="88830"/>
                    <a:pt x="444277" y="40814"/>
                    <a:pt x="444277" y="40814"/>
                  </a:cubicBezTo>
                  <a:cubicBezTo>
                    <a:pt x="444277" y="40814"/>
                    <a:pt x="441750" y="38792"/>
                    <a:pt x="447310" y="43341"/>
                  </a:cubicBezTo>
                  <a:cubicBezTo>
                    <a:pt x="451859" y="45868"/>
                    <a:pt x="456913" y="45868"/>
                    <a:pt x="459946" y="45868"/>
                  </a:cubicBezTo>
                  <a:cubicBezTo>
                    <a:pt x="469043" y="43341"/>
                    <a:pt x="467527" y="42836"/>
                    <a:pt x="469549" y="41825"/>
                  </a:cubicBezTo>
                  <a:cubicBezTo>
                    <a:pt x="470054" y="41319"/>
                    <a:pt x="469549" y="41825"/>
                    <a:pt x="468032" y="43846"/>
                  </a:cubicBezTo>
                  <a:cubicBezTo>
                    <a:pt x="466011" y="46879"/>
                    <a:pt x="463989" y="50923"/>
                    <a:pt x="462473" y="55471"/>
                  </a:cubicBezTo>
                  <a:cubicBezTo>
                    <a:pt x="458935" y="64064"/>
                    <a:pt x="455397" y="73667"/>
                    <a:pt x="452869" y="82260"/>
                  </a:cubicBezTo>
                  <a:cubicBezTo>
                    <a:pt x="451859" y="86303"/>
                    <a:pt x="450848" y="91357"/>
                    <a:pt x="450848" y="92874"/>
                  </a:cubicBezTo>
                  <a:cubicBezTo>
                    <a:pt x="450848" y="101972"/>
                    <a:pt x="449331" y="106015"/>
                    <a:pt x="448321" y="112586"/>
                  </a:cubicBezTo>
                  <a:cubicBezTo>
                    <a:pt x="446299" y="123705"/>
                    <a:pt x="443772" y="134825"/>
                    <a:pt x="441244" y="145439"/>
                  </a:cubicBezTo>
                  <a:cubicBezTo>
                    <a:pt x="436190" y="167173"/>
                    <a:pt x="429619" y="187895"/>
                    <a:pt x="422038" y="209124"/>
                  </a:cubicBezTo>
                  <a:cubicBezTo>
                    <a:pt x="414962" y="230352"/>
                    <a:pt x="402326" y="252591"/>
                    <a:pt x="392723" y="269776"/>
                  </a:cubicBezTo>
                  <a:lnTo>
                    <a:pt x="362397" y="325879"/>
                  </a:lnTo>
                  <a:lnTo>
                    <a:pt x="300228" y="438085"/>
                  </a:lnTo>
                  <a:lnTo>
                    <a:pt x="300228" y="439096"/>
                  </a:lnTo>
                  <a:cubicBezTo>
                    <a:pt x="298206" y="441623"/>
                    <a:pt x="296185" y="443645"/>
                    <a:pt x="293658" y="445162"/>
                  </a:cubicBezTo>
                  <a:lnTo>
                    <a:pt x="215821" y="484585"/>
                  </a:lnTo>
                  <a:lnTo>
                    <a:pt x="218348" y="483069"/>
                  </a:lnTo>
                  <a:lnTo>
                    <a:pt x="171342" y="521482"/>
                  </a:lnTo>
                  <a:lnTo>
                    <a:pt x="170837" y="521482"/>
                  </a:lnTo>
                  <a:cubicBezTo>
                    <a:pt x="170837" y="521482"/>
                    <a:pt x="165783" y="524515"/>
                    <a:pt x="163255" y="524515"/>
                  </a:cubicBezTo>
                  <a:lnTo>
                    <a:pt x="95022" y="519460"/>
                  </a:lnTo>
                  <a:lnTo>
                    <a:pt x="104625" y="511373"/>
                  </a:lnTo>
                  <a:cubicBezTo>
                    <a:pt x="97044" y="542711"/>
                    <a:pt x="82386" y="569499"/>
                    <a:pt x="64696" y="594265"/>
                  </a:cubicBezTo>
                  <a:cubicBezTo>
                    <a:pt x="47005" y="618526"/>
                    <a:pt x="24766" y="639754"/>
                    <a:pt x="1011" y="657444"/>
                  </a:cubicBezTo>
                  <a:close/>
                </a:path>
              </a:pathLst>
            </a:custGeom>
            <a:solidFill>
              <a:srgbClr val="784F41"/>
            </a:solidFill>
            <a:ln w="50509"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7EA86E79-C872-4D78-B33B-DB3CB6594F72}"/>
                </a:ext>
              </a:extLst>
            </p:cNvPr>
            <p:cNvSpPr/>
            <p:nvPr/>
          </p:nvSpPr>
          <p:spPr>
            <a:xfrm>
              <a:off x="6582228" y="3873503"/>
              <a:ext cx="671216" cy="393001"/>
            </a:xfrm>
            <a:custGeom>
              <a:avLst/>
              <a:gdLst>
                <a:gd name="connsiteX0" fmla="*/ 0 w 671216"/>
                <a:gd name="connsiteY0" fmla="*/ 63964 h 393001"/>
                <a:gd name="connsiteX1" fmla="*/ 44984 w 671216"/>
                <a:gd name="connsiteY1" fmla="*/ 33133 h 393001"/>
                <a:gd name="connsiteX2" fmla="*/ 88956 w 671216"/>
                <a:gd name="connsiteY2" fmla="*/ 1796 h 393001"/>
                <a:gd name="connsiteX3" fmla="*/ 102098 w 671216"/>
                <a:gd name="connsiteY3" fmla="*/ 3312 h 393001"/>
                <a:gd name="connsiteX4" fmla="*/ 103109 w 671216"/>
                <a:gd name="connsiteY4" fmla="*/ 4828 h 393001"/>
                <a:gd name="connsiteX5" fmla="*/ 165277 w 671216"/>
                <a:gd name="connsiteY5" fmla="*/ 78116 h 393001"/>
                <a:gd name="connsiteX6" fmla="*/ 140511 w 671216"/>
                <a:gd name="connsiteY6" fmla="*/ 75589 h 393001"/>
                <a:gd name="connsiteX7" fmla="*/ 202174 w 671216"/>
                <a:gd name="connsiteY7" fmla="*/ 15948 h 393001"/>
                <a:gd name="connsiteX8" fmla="*/ 229972 w 671216"/>
                <a:gd name="connsiteY8" fmla="*/ 15948 h 393001"/>
                <a:gd name="connsiteX9" fmla="*/ 229972 w 671216"/>
                <a:gd name="connsiteY9" fmla="*/ 16959 h 393001"/>
                <a:gd name="connsiteX10" fmla="*/ 435684 w 671216"/>
                <a:gd name="connsiteY10" fmla="*/ 236823 h 393001"/>
                <a:gd name="connsiteX11" fmla="*/ 484712 w 671216"/>
                <a:gd name="connsiteY11" fmla="*/ 293431 h 393001"/>
                <a:gd name="connsiteX12" fmla="*/ 508973 w 671216"/>
                <a:gd name="connsiteY12" fmla="*/ 322241 h 393001"/>
                <a:gd name="connsiteX13" fmla="*/ 514532 w 671216"/>
                <a:gd name="connsiteY13" fmla="*/ 328306 h 393001"/>
                <a:gd name="connsiteX14" fmla="*/ 516554 w 671216"/>
                <a:gd name="connsiteY14" fmla="*/ 328812 h 393001"/>
                <a:gd name="connsiteX15" fmla="*/ 532728 w 671216"/>
                <a:gd name="connsiteY15" fmla="*/ 336393 h 393001"/>
                <a:gd name="connsiteX16" fmla="*/ 671217 w 671216"/>
                <a:gd name="connsiteY16" fmla="*/ 393002 h 393001"/>
                <a:gd name="connsiteX17" fmla="*/ 523630 w 671216"/>
                <a:gd name="connsiteY17" fmla="*/ 362676 h 393001"/>
                <a:gd name="connsiteX18" fmla="*/ 504929 w 671216"/>
                <a:gd name="connsiteY18" fmla="*/ 357116 h 393001"/>
                <a:gd name="connsiteX19" fmla="*/ 490777 w 671216"/>
                <a:gd name="connsiteY19" fmla="*/ 349029 h 393001"/>
                <a:gd name="connsiteX20" fmla="*/ 483195 w 671216"/>
                <a:gd name="connsiteY20" fmla="*/ 341448 h 393001"/>
                <a:gd name="connsiteX21" fmla="*/ 456407 w 671216"/>
                <a:gd name="connsiteY21" fmla="*/ 315165 h 393001"/>
                <a:gd name="connsiteX22" fmla="*/ 403842 w 671216"/>
                <a:gd name="connsiteY22" fmla="*/ 262600 h 393001"/>
                <a:gd name="connsiteX23" fmla="*/ 201668 w 671216"/>
                <a:gd name="connsiteY23" fmla="*/ 44252 h 393001"/>
                <a:gd name="connsiteX24" fmla="*/ 229972 w 671216"/>
                <a:gd name="connsiteY24" fmla="*/ 45768 h 393001"/>
                <a:gd name="connsiteX25" fmla="*/ 163761 w 671216"/>
                <a:gd name="connsiteY25" fmla="*/ 100355 h 393001"/>
                <a:gd name="connsiteX26" fmla="*/ 162750 w 671216"/>
                <a:gd name="connsiteY26" fmla="*/ 101366 h 393001"/>
                <a:gd name="connsiteX27" fmla="*/ 140005 w 671216"/>
                <a:gd name="connsiteY27" fmla="*/ 98839 h 393001"/>
                <a:gd name="connsiteX28" fmla="*/ 138994 w 671216"/>
                <a:gd name="connsiteY28" fmla="*/ 97828 h 393001"/>
                <a:gd name="connsiteX29" fmla="*/ 86934 w 671216"/>
                <a:gd name="connsiteY29" fmla="*/ 17464 h 393001"/>
                <a:gd name="connsiteX30" fmla="*/ 101087 w 671216"/>
                <a:gd name="connsiteY30" fmla="*/ 20497 h 393001"/>
                <a:gd name="connsiteX31" fmla="*/ 1011 w 671216"/>
                <a:gd name="connsiteY31" fmla="*/ 63964 h 39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216" h="393001">
                  <a:moveTo>
                    <a:pt x="0" y="63964"/>
                  </a:moveTo>
                  <a:cubicBezTo>
                    <a:pt x="15668" y="54361"/>
                    <a:pt x="29820" y="43241"/>
                    <a:pt x="44984" y="33133"/>
                  </a:cubicBezTo>
                  <a:lnTo>
                    <a:pt x="88956" y="1796"/>
                  </a:lnTo>
                  <a:cubicBezTo>
                    <a:pt x="93000" y="-1237"/>
                    <a:pt x="99065" y="-226"/>
                    <a:pt x="102098" y="3312"/>
                  </a:cubicBezTo>
                  <a:lnTo>
                    <a:pt x="103109" y="4828"/>
                  </a:lnTo>
                  <a:cubicBezTo>
                    <a:pt x="123831" y="29089"/>
                    <a:pt x="145059" y="53350"/>
                    <a:pt x="165277" y="78116"/>
                  </a:cubicBezTo>
                  <a:lnTo>
                    <a:pt x="140511" y="75589"/>
                  </a:lnTo>
                  <a:cubicBezTo>
                    <a:pt x="160728" y="55372"/>
                    <a:pt x="180945" y="35660"/>
                    <a:pt x="202174" y="15948"/>
                  </a:cubicBezTo>
                  <a:cubicBezTo>
                    <a:pt x="210261" y="8366"/>
                    <a:pt x="222391" y="8872"/>
                    <a:pt x="229972" y="15948"/>
                  </a:cubicBezTo>
                  <a:lnTo>
                    <a:pt x="229972" y="16959"/>
                  </a:lnTo>
                  <a:cubicBezTo>
                    <a:pt x="301239" y="88225"/>
                    <a:pt x="369473" y="162018"/>
                    <a:pt x="435684" y="236823"/>
                  </a:cubicBezTo>
                  <a:lnTo>
                    <a:pt x="484712" y="293431"/>
                  </a:lnTo>
                  <a:lnTo>
                    <a:pt x="508973" y="322241"/>
                  </a:lnTo>
                  <a:cubicBezTo>
                    <a:pt x="508973" y="322241"/>
                    <a:pt x="513521" y="327801"/>
                    <a:pt x="514532" y="328306"/>
                  </a:cubicBezTo>
                  <a:cubicBezTo>
                    <a:pt x="510489" y="324768"/>
                    <a:pt x="515038" y="328306"/>
                    <a:pt x="516554" y="328812"/>
                  </a:cubicBezTo>
                  <a:cubicBezTo>
                    <a:pt x="521608" y="331339"/>
                    <a:pt x="527168" y="333866"/>
                    <a:pt x="532728" y="336393"/>
                  </a:cubicBezTo>
                  <a:lnTo>
                    <a:pt x="671217" y="393002"/>
                  </a:lnTo>
                  <a:cubicBezTo>
                    <a:pt x="621684" y="384915"/>
                    <a:pt x="572657" y="375817"/>
                    <a:pt x="523630" y="362676"/>
                  </a:cubicBezTo>
                  <a:cubicBezTo>
                    <a:pt x="517565" y="361160"/>
                    <a:pt x="511499" y="359138"/>
                    <a:pt x="504929" y="357116"/>
                  </a:cubicBezTo>
                  <a:cubicBezTo>
                    <a:pt x="500885" y="355094"/>
                    <a:pt x="499369" y="357116"/>
                    <a:pt x="490777" y="349029"/>
                  </a:cubicBezTo>
                  <a:lnTo>
                    <a:pt x="483195" y="341448"/>
                  </a:lnTo>
                  <a:lnTo>
                    <a:pt x="456407" y="315165"/>
                  </a:lnTo>
                  <a:lnTo>
                    <a:pt x="403842" y="262600"/>
                  </a:lnTo>
                  <a:cubicBezTo>
                    <a:pt x="334092" y="191839"/>
                    <a:pt x="266869" y="119562"/>
                    <a:pt x="201668" y="44252"/>
                  </a:cubicBezTo>
                  <a:lnTo>
                    <a:pt x="229972" y="45768"/>
                  </a:lnTo>
                  <a:cubicBezTo>
                    <a:pt x="208239" y="64469"/>
                    <a:pt x="186000" y="82160"/>
                    <a:pt x="163761" y="100355"/>
                  </a:cubicBezTo>
                  <a:lnTo>
                    <a:pt x="162750" y="101366"/>
                  </a:lnTo>
                  <a:cubicBezTo>
                    <a:pt x="155674" y="106926"/>
                    <a:pt x="145565" y="105915"/>
                    <a:pt x="140005" y="98839"/>
                  </a:cubicBezTo>
                  <a:lnTo>
                    <a:pt x="138994" y="97828"/>
                  </a:lnTo>
                  <a:cubicBezTo>
                    <a:pt x="120799" y="71546"/>
                    <a:pt x="104119" y="44252"/>
                    <a:pt x="86934" y="17464"/>
                  </a:cubicBezTo>
                  <a:lnTo>
                    <a:pt x="101087" y="20497"/>
                  </a:lnTo>
                  <a:cubicBezTo>
                    <a:pt x="67728" y="35154"/>
                    <a:pt x="35886" y="52845"/>
                    <a:pt x="1011" y="63964"/>
                  </a:cubicBezTo>
                  <a:close/>
                </a:path>
              </a:pathLst>
            </a:custGeom>
            <a:solidFill>
              <a:srgbClr val="784F41"/>
            </a:solidFill>
            <a:ln w="50509"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7F2D6518-6C27-4739-A32C-92239C37E7A3}"/>
                </a:ext>
              </a:extLst>
            </p:cNvPr>
            <p:cNvSpPr/>
            <p:nvPr/>
          </p:nvSpPr>
          <p:spPr>
            <a:xfrm>
              <a:off x="6390162" y="3648358"/>
              <a:ext cx="525651" cy="689035"/>
            </a:xfrm>
            <a:custGeom>
              <a:avLst/>
              <a:gdLst>
                <a:gd name="connsiteX0" fmla="*/ 0 w 525651"/>
                <a:gd name="connsiteY0" fmla="*/ 145060 h 689035"/>
                <a:gd name="connsiteX1" fmla="*/ 63179 w 525651"/>
                <a:gd name="connsiteY1" fmla="*/ 133435 h 689035"/>
                <a:gd name="connsiteX2" fmla="*/ 84913 w 525651"/>
                <a:gd name="connsiteY2" fmla="*/ 240587 h 689035"/>
                <a:gd name="connsiteX3" fmla="*/ 74804 w 525651"/>
                <a:gd name="connsiteY3" fmla="*/ 320951 h 689035"/>
                <a:gd name="connsiteX4" fmla="*/ 127370 w 525651"/>
                <a:gd name="connsiteY4" fmla="*/ 435179 h 689035"/>
                <a:gd name="connsiteX5" fmla="*/ 71772 w 525651"/>
                <a:gd name="connsiteY5" fmla="*/ 600962 h 689035"/>
                <a:gd name="connsiteX6" fmla="*/ 13141 w 525651"/>
                <a:gd name="connsiteY6" fmla="*/ 666668 h 689035"/>
                <a:gd name="connsiteX7" fmla="*/ 30832 w 525651"/>
                <a:gd name="connsiteY7" fmla="*/ 668184 h 689035"/>
                <a:gd name="connsiteX8" fmla="*/ 45489 w 525651"/>
                <a:gd name="connsiteY8" fmla="*/ 688907 h 689035"/>
                <a:gd name="connsiteX9" fmla="*/ 138994 w 525651"/>
                <a:gd name="connsiteY9" fmla="*/ 638869 h 689035"/>
                <a:gd name="connsiteX10" fmla="*/ 307304 w 525651"/>
                <a:gd name="connsiteY10" fmla="*/ 622696 h 689035"/>
                <a:gd name="connsiteX11" fmla="*/ 308821 w 525651"/>
                <a:gd name="connsiteY11" fmla="*/ 685875 h 689035"/>
                <a:gd name="connsiteX12" fmla="*/ 525652 w 525651"/>
                <a:gd name="connsiteY12" fmla="*/ 672733 h 689035"/>
                <a:gd name="connsiteX13" fmla="*/ 447815 w 525651"/>
                <a:gd name="connsiteY13" fmla="*/ 583271 h 689035"/>
                <a:gd name="connsiteX14" fmla="*/ 281021 w 525651"/>
                <a:gd name="connsiteY14" fmla="*/ 464494 h 689035"/>
                <a:gd name="connsiteX15" fmla="*/ 188527 w 525651"/>
                <a:gd name="connsiteY15" fmla="*/ 203690 h 689035"/>
                <a:gd name="connsiteX16" fmla="*/ 121304 w 525651"/>
                <a:gd name="connsiteY16" fmla="*/ 22239 h 689035"/>
                <a:gd name="connsiteX17" fmla="*/ 83397 w 525651"/>
                <a:gd name="connsiteY17" fmla="*/ 48522 h 689035"/>
                <a:gd name="connsiteX18" fmla="*/ 32348 w 525651"/>
                <a:gd name="connsiteY18" fmla="*/ 0 h 689035"/>
                <a:gd name="connsiteX19" fmla="*/ 0 w 525651"/>
                <a:gd name="connsiteY19" fmla="*/ 145060 h 68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5651" h="689035">
                  <a:moveTo>
                    <a:pt x="0" y="145060"/>
                  </a:moveTo>
                  <a:lnTo>
                    <a:pt x="63179" y="133435"/>
                  </a:lnTo>
                  <a:lnTo>
                    <a:pt x="84913" y="240587"/>
                  </a:lnTo>
                  <a:lnTo>
                    <a:pt x="74804" y="320951"/>
                  </a:lnTo>
                  <a:cubicBezTo>
                    <a:pt x="74804" y="320951"/>
                    <a:pt x="162750" y="341674"/>
                    <a:pt x="127370" y="435179"/>
                  </a:cubicBezTo>
                  <a:cubicBezTo>
                    <a:pt x="91989" y="528685"/>
                    <a:pt x="71772" y="600962"/>
                    <a:pt x="71772" y="600962"/>
                  </a:cubicBezTo>
                  <a:lnTo>
                    <a:pt x="13141" y="666668"/>
                  </a:lnTo>
                  <a:lnTo>
                    <a:pt x="30832" y="668184"/>
                  </a:lnTo>
                  <a:lnTo>
                    <a:pt x="45489" y="688907"/>
                  </a:lnTo>
                  <a:cubicBezTo>
                    <a:pt x="45489" y="688907"/>
                    <a:pt x="77837" y="661108"/>
                    <a:pt x="138994" y="638869"/>
                  </a:cubicBezTo>
                  <a:cubicBezTo>
                    <a:pt x="200658" y="617136"/>
                    <a:pt x="284054" y="622696"/>
                    <a:pt x="307304" y="622696"/>
                  </a:cubicBezTo>
                  <a:cubicBezTo>
                    <a:pt x="330554" y="622696"/>
                    <a:pt x="213799" y="706092"/>
                    <a:pt x="308821" y="685875"/>
                  </a:cubicBezTo>
                  <a:cubicBezTo>
                    <a:pt x="403842" y="665152"/>
                    <a:pt x="525652" y="672733"/>
                    <a:pt x="525652" y="672733"/>
                  </a:cubicBezTo>
                  <a:lnTo>
                    <a:pt x="447815" y="583271"/>
                  </a:lnTo>
                  <a:lnTo>
                    <a:pt x="281021" y="464494"/>
                  </a:lnTo>
                  <a:lnTo>
                    <a:pt x="188527" y="203690"/>
                  </a:lnTo>
                  <a:lnTo>
                    <a:pt x="121304" y="22239"/>
                  </a:lnTo>
                  <a:lnTo>
                    <a:pt x="83397" y="48522"/>
                  </a:lnTo>
                  <a:lnTo>
                    <a:pt x="32348" y="0"/>
                  </a:lnTo>
                  <a:lnTo>
                    <a:pt x="0" y="145060"/>
                  </a:lnTo>
                  <a:close/>
                </a:path>
              </a:pathLst>
            </a:custGeom>
            <a:solidFill>
              <a:srgbClr val="784F41"/>
            </a:solidFill>
            <a:ln w="50509" cap="flat">
              <a:noFill/>
              <a:prstDash val="solid"/>
              <a:miter/>
            </a:ln>
          </p:spPr>
          <p:txBody>
            <a:bodyPr rtlCol="0" anchor="ctr"/>
            <a:lstStyle/>
            <a:p>
              <a:endParaRPr lang="en-IN" dirty="0"/>
            </a:p>
          </p:txBody>
        </p:sp>
        <p:sp>
          <p:nvSpPr>
            <p:cNvPr id="323" name="Freeform: Shape 322">
              <a:extLst>
                <a:ext uri="{FF2B5EF4-FFF2-40B4-BE49-F238E27FC236}">
                  <a16:creationId xmlns:a16="http://schemas.microsoft.com/office/drawing/2014/main" id="{74C56D49-A11A-4CCB-BD09-5CE2DC852D8C}"/>
                </a:ext>
              </a:extLst>
            </p:cNvPr>
            <p:cNvSpPr/>
            <p:nvPr/>
          </p:nvSpPr>
          <p:spPr>
            <a:xfrm>
              <a:off x="6756097" y="3896021"/>
              <a:ext cx="446804" cy="391816"/>
            </a:xfrm>
            <a:custGeom>
              <a:avLst/>
              <a:gdLst>
                <a:gd name="connsiteX0" fmla="*/ 506 w 446804"/>
                <a:gd name="connsiteY0" fmla="*/ 54081 h 391816"/>
                <a:gd name="connsiteX1" fmla="*/ 120799 w 446804"/>
                <a:gd name="connsiteY1" fmla="*/ 200657 h 391816"/>
                <a:gd name="connsiteX2" fmla="*/ 120799 w 446804"/>
                <a:gd name="connsiteY2" fmla="*/ 293152 h 391816"/>
                <a:gd name="connsiteX3" fmla="*/ 228962 w 446804"/>
                <a:gd name="connsiteY3" fmla="*/ 369473 h 391816"/>
                <a:gd name="connsiteX4" fmla="*/ 294668 w 446804"/>
                <a:gd name="connsiteY4" fmla="*/ 379581 h 391816"/>
                <a:gd name="connsiteX5" fmla="*/ 446804 w 446804"/>
                <a:gd name="connsiteY5" fmla="*/ 361891 h 391816"/>
                <a:gd name="connsiteX6" fmla="*/ 307810 w 446804"/>
                <a:gd name="connsiteY6" fmla="*/ 319940 h 391816"/>
                <a:gd name="connsiteX7" fmla="*/ 40940 w 446804"/>
                <a:gd name="connsiteY7" fmla="*/ 0 h 391816"/>
                <a:gd name="connsiteX8" fmla="*/ 0 w 446804"/>
                <a:gd name="connsiteY8" fmla="*/ 54081 h 39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 h="391816">
                  <a:moveTo>
                    <a:pt x="506" y="54081"/>
                  </a:moveTo>
                  <a:cubicBezTo>
                    <a:pt x="56103" y="86429"/>
                    <a:pt x="117766" y="149103"/>
                    <a:pt x="120799" y="200657"/>
                  </a:cubicBezTo>
                  <a:cubicBezTo>
                    <a:pt x="123832" y="251706"/>
                    <a:pt x="59136" y="291636"/>
                    <a:pt x="120799" y="293152"/>
                  </a:cubicBezTo>
                  <a:cubicBezTo>
                    <a:pt x="182462" y="294668"/>
                    <a:pt x="267375" y="334092"/>
                    <a:pt x="228962" y="369473"/>
                  </a:cubicBezTo>
                  <a:cubicBezTo>
                    <a:pt x="190549" y="404853"/>
                    <a:pt x="246652" y="390195"/>
                    <a:pt x="294668" y="379581"/>
                  </a:cubicBezTo>
                  <a:cubicBezTo>
                    <a:pt x="343190" y="369473"/>
                    <a:pt x="446804" y="361891"/>
                    <a:pt x="446804" y="361891"/>
                  </a:cubicBezTo>
                  <a:lnTo>
                    <a:pt x="307810" y="319940"/>
                  </a:lnTo>
                  <a:lnTo>
                    <a:pt x="40940" y="0"/>
                  </a:lnTo>
                  <a:lnTo>
                    <a:pt x="0" y="54081"/>
                  </a:lnTo>
                  <a:close/>
                </a:path>
              </a:pathLst>
            </a:custGeom>
            <a:solidFill>
              <a:srgbClr val="784F41"/>
            </a:solidFill>
            <a:ln w="50509"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E1BAB9FE-20B0-496D-8F6A-2304B272F71A}"/>
                </a:ext>
              </a:extLst>
            </p:cNvPr>
            <p:cNvSpPr/>
            <p:nvPr/>
          </p:nvSpPr>
          <p:spPr>
            <a:xfrm>
              <a:off x="5690136" y="3971331"/>
              <a:ext cx="593379" cy="273440"/>
            </a:xfrm>
            <a:custGeom>
              <a:avLst/>
              <a:gdLst>
                <a:gd name="connsiteX0" fmla="*/ 0 w 593379"/>
                <a:gd name="connsiteY0" fmla="*/ 271418 h 273440"/>
                <a:gd name="connsiteX1" fmla="*/ 72783 w 593379"/>
                <a:gd name="connsiteY1" fmla="*/ 228962 h 273440"/>
                <a:gd name="connsiteX2" fmla="*/ 142533 w 593379"/>
                <a:gd name="connsiteY2" fmla="*/ 182462 h 273440"/>
                <a:gd name="connsiteX3" fmla="*/ 141522 w 593379"/>
                <a:gd name="connsiteY3" fmla="*/ 182462 h 273440"/>
                <a:gd name="connsiteX4" fmla="*/ 214810 w 593379"/>
                <a:gd name="connsiteY4" fmla="*/ 124337 h 273440"/>
                <a:gd name="connsiteX5" fmla="*/ 250695 w 593379"/>
                <a:gd name="connsiteY5" fmla="*/ 95022 h 273440"/>
                <a:gd name="connsiteX6" fmla="*/ 258782 w 593379"/>
                <a:gd name="connsiteY6" fmla="*/ 87946 h 273440"/>
                <a:gd name="connsiteX7" fmla="*/ 261310 w 593379"/>
                <a:gd name="connsiteY7" fmla="*/ 85418 h 273440"/>
                <a:gd name="connsiteX8" fmla="*/ 259793 w 593379"/>
                <a:gd name="connsiteY8" fmla="*/ 88451 h 273440"/>
                <a:gd name="connsiteX9" fmla="*/ 258782 w 593379"/>
                <a:gd name="connsiteY9" fmla="*/ 94516 h 273440"/>
                <a:gd name="connsiteX10" fmla="*/ 261815 w 593379"/>
                <a:gd name="connsiteY10" fmla="*/ 67728 h 273440"/>
                <a:gd name="connsiteX11" fmla="*/ 268891 w 593379"/>
                <a:gd name="connsiteY11" fmla="*/ 40940 h 273440"/>
                <a:gd name="connsiteX12" fmla="*/ 281021 w 593379"/>
                <a:gd name="connsiteY12" fmla="*/ 21734 h 273440"/>
                <a:gd name="connsiteX13" fmla="*/ 293152 w 593379"/>
                <a:gd name="connsiteY13" fmla="*/ 15163 h 273440"/>
                <a:gd name="connsiteX14" fmla="*/ 297195 w 593379"/>
                <a:gd name="connsiteY14" fmla="*/ 14658 h 273440"/>
                <a:gd name="connsiteX15" fmla="*/ 303261 w 593379"/>
                <a:gd name="connsiteY15" fmla="*/ 14658 h 273440"/>
                <a:gd name="connsiteX16" fmla="*/ 350771 w 593379"/>
                <a:gd name="connsiteY16" fmla="*/ 8592 h 273440"/>
                <a:gd name="connsiteX17" fmla="*/ 446299 w 593379"/>
                <a:gd name="connsiteY17" fmla="*/ 0 h 273440"/>
                <a:gd name="connsiteX18" fmla="*/ 448320 w 593379"/>
                <a:gd name="connsiteY18" fmla="*/ 0 h 273440"/>
                <a:gd name="connsiteX19" fmla="*/ 458429 w 593379"/>
                <a:gd name="connsiteY19" fmla="*/ 3033 h 273440"/>
                <a:gd name="connsiteX20" fmla="*/ 527168 w 593379"/>
                <a:gd name="connsiteY20" fmla="*/ 58125 h 273440"/>
                <a:gd name="connsiteX21" fmla="*/ 593380 w 593379"/>
                <a:gd name="connsiteY21" fmla="*/ 116755 h 273440"/>
                <a:gd name="connsiteX22" fmla="*/ 514532 w 593379"/>
                <a:gd name="connsiteY22" fmla="*/ 76321 h 273440"/>
                <a:gd name="connsiteX23" fmla="*/ 438212 w 593379"/>
                <a:gd name="connsiteY23" fmla="*/ 32348 h 273440"/>
                <a:gd name="connsiteX24" fmla="*/ 450342 w 593379"/>
                <a:gd name="connsiteY24" fmla="*/ 35380 h 273440"/>
                <a:gd name="connsiteX25" fmla="*/ 357848 w 593379"/>
                <a:gd name="connsiteY25" fmla="*/ 51554 h 273440"/>
                <a:gd name="connsiteX26" fmla="*/ 311348 w 593379"/>
                <a:gd name="connsiteY26" fmla="*/ 58630 h 273440"/>
                <a:gd name="connsiteX27" fmla="*/ 305788 w 593379"/>
                <a:gd name="connsiteY27" fmla="*/ 59641 h 273440"/>
                <a:gd name="connsiteX28" fmla="*/ 304272 w 593379"/>
                <a:gd name="connsiteY28" fmla="*/ 59641 h 273440"/>
                <a:gd name="connsiteX29" fmla="*/ 311348 w 593379"/>
                <a:gd name="connsiteY29" fmla="*/ 56103 h 273440"/>
                <a:gd name="connsiteX30" fmla="*/ 311348 w 593379"/>
                <a:gd name="connsiteY30" fmla="*/ 57620 h 273440"/>
                <a:gd name="connsiteX31" fmla="*/ 306799 w 593379"/>
                <a:gd name="connsiteY31" fmla="*/ 76826 h 273440"/>
                <a:gd name="connsiteX32" fmla="*/ 303766 w 593379"/>
                <a:gd name="connsiteY32" fmla="*/ 97044 h 273440"/>
                <a:gd name="connsiteX33" fmla="*/ 300733 w 593379"/>
                <a:gd name="connsiteY33" fmla="*/ 108669 h 273440"/>
                <a:gd name="connsiteX34" fmla="*/ 295174 w 593379"/>
                <a:gd name="connsiteY34" fmla="*/ 116250 h 273440"/>
                <a:gd name="connsiteX35" fmla="*/ 289614 w 593379"/>
                <a:gd name="connsiteY35" fmla="*/ 121810 h 273440"/>
                <a:gd name="connsiteX36" fmla="*/ 279505 w 593379"/>
                <a:gd name="connsiteY36" fmla="*/ 130402 h 273440"/>
                <a:gd name="connsiteX37" fmla="*/ 240587 w 593379"/>
                <a:gd name="connsiteY37" fmla="*/ 159717 h 273440"/>
                <a:gd name="connsiteX38" fmla="*/ 161234 w 593379"/>
                <a:gd name="connsiteY38" fmla="*/ 212788 h 273440"/>
                <a:gd name="connsiteX39" fmla="*/ 160223 w 593379"/>
                <a:gd name="connsiteY39" fmla="*/ 212788 h 273440"/>
                <a:gd name="connsiteX40" fmla="*/ 82386 w 593379"/>
                <a:gd name="connsiteY40" fmla="*/ 249685 h 273440"/>
                <a:gd name="connsiteX41" fmla="*/ 0 w 593379"/>
                <a:gd name="connsiteY41" fmla="*/ 273440 h 2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93379" h="273440">
                  <a:moveTo>
                    <a:pt x="0" y="271418"/>
                  </a:moveTo>
                  <a:cubicBezTo>
                    <a:pt x="25777" y="259288"/>
                    <a:pt x="49533" y="244630"/>
                    <a:pt x="72783" y="228962"/>
                  </a:cubicBezTo>
                  <a:lnTo>
                    <a:pt x="142533" y="182462"/>
                  </a:lnTo>
                  <a:lnTo>
                    <a:pt x="141522" y="182462"/>
                  </a:lnTo>
                  <a:cubicBezTo>
                    <a:pt x="141522" y="182462"/>
                    <a:pt x="214810" y="124337"/>
                    <a:pt x="214810" y="124337"/>
                  </a:cubicBezTo>
                  <a:lnTo>
                    <a:pt x="250695" y="95022"/>
                  </a:lnTo>
                  <a:lnTo>
                    <a:pt x="258782" y="87946"/>
                  </a:lnTo>
                  <a:cubicBezTo>
                    <a:pt x="258782" y="87946"/>
                    <a:pt x="260804" y="85924"/>
                    <a:pt x="261310" y="85418"/>
                  </a:cubicBezTo>
                  <a:cubicBezTo>
                    <a:pt x="261310" y="85418"/>
                    <a:pt x="262826" y="82891"/>
                    <a:pt x="259793" y="88451"/>
                  </a:cubicBezTo>
                  <a:cubicBezTo>
                    <a:pt x="257772" y="92495"/>
                    <a:pt x="258782" y="99065"/>
                    <a:pt x="258782" y="94516"/>
                  </a:cubicBezTo>
                  <a:cubicBezTo>
                    <a:pt x="259288" y="83902"/>
                    <a:pt x="260299" y="76321"/>
                    <a:pt x="261815" y="67728"/>
                  </a:cubicBezTo>
                  <a:cubicBezTo>
                    <a:pt x="263331" y="59136"/>
                    <a:pt x="265353" y="51049"/>
                    <a:pt x="268891" y="40940"/>
                  </a:cubicBezTo>
                  <a:cubicBezTo>
                    <a:pt x="271418" y="35886"/>
                    <a:pt x="271924" y="30832"/>
                    <a:pt x="281021" y="21734"/>
                  </a:cubicBezTo>
                  <a:cubicBezTo>
                    <a:pt x="282538" y="20217"/>
                    <a:pt x="287592" y="16679"/>
                    <a:pt x="293152" y="15163"/>
                  </a:cubicBezTo>
                  <a:cubicBezTo>
                    <a:pt x="296690" y="14152"/>
                    <a:pt x="295679" y="15163"/>
                    <a:pt x="297195" y="14658"/>
                  </a:cubicBezTo>
                  <a:lnTo>
                    <a:pt x="303261" y="14658"/>
                  </a:lnTo>
                  <a:cubicBezTo>
                    <a:pt x="303261" y="14658"/>
                    <a:pt x="350771" y="8592"/>
                    <a:pt x="350771" y="8592"/>
                  </a:cubicBezTo>
                  <a:cubicBezTo>
                    <a:pt x="382614" y="5560"/>
                    <a:pt x="414456" y="2022"/>
                    <a:pt x="446299" y="0"/>
                  </a:cubicBezTo>
                  <a:lnTo>
                    <a:pt x="448320" y="0"/>
                  </a:lnTo>
                  <a:cubicBezTo>
                    <a:pt x="451858" y="0"/>
                    <a:pt x="455396" y="1011"/>
                    <a:pt x="458429" y="3033"/>
                  </a:cubicBezTo>
                  <a:cubicBezTo>
                    <a:pt x="481679" y="20723"/>
                    <a:pt x="504424" y="39424"/>
                    <a:pt x="527168" y="58125"/>
                  </a:cubicBezTo>
                  <a:cubicBezTo>
                    <a:pt x="549407" y="77837"/>
                    <a:pt x="572152" y="96033"/>
                    <a:pt x="593380" y="116755"/>
                  </a:cubicBezTo>
                  <a:cubicBezTo>
                    <a:pt x="566592" y="104625"/>
                    <a:pt x="540815" y="89967"/>
                    <a:pt x="514532" y="76321"/>
                  </a:cubicBezTo>
                  <a:cubicBezTo>
                    <a:pt x="488755" y="62168"/>
                    <a:pt x="463483" y="47511"/>
                    <a:pt x="438212" y="32348"/>
                  </a:cubicBezTo>
                  <a:lnTo>
                    <a:pt x="450342" y="35380"/>
                  </a:lnTo>
                  <a:cubicBezTo>
                    <a:pt x="419511" y="41446"/>
                    <a:pt x="388679" y="46500"/>
                    <a:pt x="357848" y="51554"/>
                  </a:cubicBezTo>
                  <a:lnTo>
                    <a:pt x="311348" y="58630"/>
                  </a:lnTo>
                  <a:lnTo>
                    <a:pt x="305788" y="59641"/>
                  </a:lnTo>
                  <a:cubicBezTo>
                    <a:pt x="305788" y="59641"/>
                    <a:pt x="302755" y="59641"/>
                    <a:pt x="304272" y="59641"/>
                  </a:cubicBezTo>
                  <a:cubicBezTo>
                    <a:pt x="307810" y="59136"/>
                    <a:pt x="310842" y="56103"/>
                    <a:pt x="311348" y="56103"/>
                  </a:cubicBezTo>
                  <a:cubicBezTo>
                    <a:pt x="314380" y="52565"/>
                    <a:pt x="312359" y="55092"/>
                    <a:pt x="311348" y="57620"/>
                  </a:cubicBezTo>
                  <a:cubicBezTo>
                    <a:pt x="309326" y="62674"/>
                    <a:pt x="307810" y="69750"/>
                    <a:pt x="306799" y="76826"/>
                  </a:cubicBezTo>
                  <a:cubicBezTo>
                    <a:pt x="305282" y="83397"/>
                    <a:pt x="304272" y="91989"/>
                    <a:pt x="303766" y="97044"/>
                  </a:cubicBezTo>
                  <a:cubicBezTo>
                    <a:pt x="303766" y="95022"/>
                    <a:pt x="303766" y="103109"/>
                    <a:pt x="300733" y="108669"/>
                  </a:cubicBezTo>
                  <a:cubicBezTo>
                    <a:pt x="296690" y="115745"/>
                    <a:pt x="296185" y="114734"/>
                    <a:pt x="295174" y="116250"/>
                  </a:cubicBezTo>
                  <a:cubicBezTo>
                    <a:pt x="293152" y="118272"/>
                    <a:pt x="291130" y="120799"/>
                    <a:pt x="289614" y="121810"/>
                  </a:cubicBezTo>
                  <a:lnTo>
                    <a:pt x="279505" y="130402"/>
                  </a:lnTo>
                  <a:cubicBezTo>
                    <a:pt x="266364" y="141016"/>
                    <a:pt x="253728" y="150619"/>
                    <a:pt x="240587" y="159717"/>
                  </a:cubicBezTo>
                  <a:cubicBezTo>
                    <a:pt x="214304" y="177913"/>
                    <a:pt x="188527" y="196109"/>
                    <a:pt x="161234" y="212788"/>
                  </a:cubicBezTo>
                  <a:lnTo>
                    <a:pt x="160223" y="212788"/>
                  </a:lnTo>
                  <a:cubicBezTo>
                    <a:pt x="134951" y="226940"/>
                    <a:pt x="108668" y="238565"/>
                    <a:pt x="82386" y="249685"/>
                  </a:cubicBezTo>
                  <a:cubicBezTo>
                    <a:pt x="55598" y="259288"/>
                    <a:pt x="28810" y="270913"/>
                    <a:pt x="0" y="273440"/>
                  </a:cubicBezTo>
                  <a:close/>
                </a:path>
              </a:pathLst>
            </a:custGeom>
            <a:solidFill>
              <a:srgbClr val="784F41"/>
            </a:solidFill>
            <a:ln w="50509"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DB8BFD20-754E-4E9E-893D-9783E5AD6CCA}"/>
                </a:ext>
              </a:extLst>
            </p:cNvPr>
            <p:cNvSpPr/>
            <p:nvPr/>
          </p:nvSpPr>
          <p:spPr>
            <a:xfrm>
              <a:off x="5969641" y="3838401"/>
              <a:ext cx="401820" cy="268385"/>
            </a:xfrm>
            <a:custGeom>
              <a:avLst/>
              <a:gdLst>
                <a:gd name="connsiteX0" fmla="*/ 0 w 401820"/>
                <a:gd name="connsiteY0" fmla="*/ 218348 h 268385"/>
                <a:gd name="connsiteX1" fmla="*/ 70255 w 401820"/>
                <a:gd name="connsiteY1" fmla="*/ 208239 h 268385"/>
                <a:gd name="connsiteX2" fmla="*/ 142027 w 401820"/>
                <a:gd name="connsiteY2" fmla="*/ 192065 h 268385"/>
                <a:gd name="connsiteX3" fmla="*/ 200658 w 401820"/>
                <a:gd name="connsiteY3" fmla="*/ 268386 h 268385"/>
                <a:gd name="connsiteX4" fmla="*/ 306293 w 401820"/>
                <a:gd name="connsiteY4" fmla="*/ 265353 h 268385"/>
                <a:gd name="connsiteX5" fmla="*/ 367956 w 401820"/>
                <a:gd name="connsiteY5" fmla="*/ 165783 h 268385"/>
                <a:gd name="connsiteX6" fmla="*/ 401820 w 401820"/>
                <a:gd name="connsiteY6" fmla="*/ 0 h 268385"/>
                <a:gd name="connsiteX7" fmla="*/ 289109 w 401820"/>
                <a:gd name="connsiteY7" fmla="*/ 213799 h 268385"/>
                <a:gd name="connsiteX8" fmla="*/ 251201 w 401820"/>
                <a:gd name="connsiteY8" fmla="*/ 210766 h 268385"/>
                <a:gd name="connsiteX9" fmla="*/ 166793 w 401820"/>
                <a:gd name="connsiteY9" fmla="*/ 131918 h 268385"/>
                <a:gd name="connsiteX10" fmla="*/ 8087 w 401820"/>
                <a:gd name="connsiteY10" fmla="*/ 175891 h 268385"/>
                <a:gd name="connsiteX11" fmla="*/ 1011 w 401820"/>
                <a:gd name="connsiteY11" fmla="*/ 218348 h 26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820" h="268385">
                  <a:moveTo>
                    <a:pt x="0" y="218348"/>
                  </a:moveTo>
                  <a:cubicBezTo>
                    <a:pt x="65706" y="162750"/>
                    <a:pt x="70255" y="208239"/>
                    <a:pt x="70255" y="208239"/>
                  </a:cubicBezTo>
                  <a:cubicBezTo>
                    <a:pt x="70255" y="208239"/>
                    <a:pt x="109679" y="157190"/>
                    <a:pt x="142027" y="192065"/>
                  </a:cubicBezTo>
                  <a:cubicBezTo>
                    <a:pt x="174375" y="227446"/>
                    <a:pt x="200658" y="268386"/>
                    <a:pt x="200658" y="268386"/>
                  </a:cubicBezTo>
                  <a:cubicBezTo>
                    <a:pt x="200658" y="268386"/>
                    <a:pt x="301744" y="268386"/>
                    <a:pt x="306293" y="265353"/>
                  </a:cubicBezTo>
                  <a:cubicBezTo>
                    <a:pt x="310842" y="262321"/>
                    <a:pt x="354815" y="262321"/>
                    <a:pt x="367956" y="165783"/>
                  </a:cubicBezTo>
                  <a:cubicBezTo>
                    <a:pt x="381098" y="69245"/>
                    <a:pt x="401820" y="0"/>
                    <a:pt x="401820" y="0"/>
                  </a:cubicBezTo>
                  <a:lnTo>
                    <a:pt x="289109" y="213799"/>
                  </a:lnTo>
                  <a:lnTo>
                    <a:pt x="251201" y="210766"/>
                  </a:lnTo>
                  <a:cubicBezTo>
                    <a:pt x="251201" y="210766"/>
                    <a:pt x="180946" y="124842"/>
                    <a:pt x="166793" y="131918"/>
                  </a:cubicBezTo>
                  <a:cubicBezTo>
                    <a:pt x="152641" y="138995"/>
                    <a:pt x="8087" y="175891"/>
                    <a:pt x="8087" y="175891"/>
                  </a:cubicBezTo>
                  <a:lnTo>
                    <a:pt x="1011" y="218348"/>
                  </a:lnTo>
                  <a:close/>
                </a:path>
              </a:pathLst>
            </a:custGeom>
            <a:solidFill>
              <a:srgbClr val="784F41"/>
            </a:solidFill>
            <a:ln w="50509" cap="flat">
              <a:noFill/>
              <a:prstDash val="solid"/>
              <a:miter/>
            </a:ln>
          </p:spPr>
          <p:txBody>
            <a:bodyPr rtlCol="0" anchor="ctr"/>
            <a:lstStyle/>
            <a:p>
              <a:endParaRPr lang="en-IN"/>
            </a:p>
          </p:txBody>
        </p:sp>
      </p:grpSp>
      <p:grpSp>
        <p:nvGrpSpPr>
          <p:cNvPr id="326" name="Graphic 19">
            <a:extLst>
              <a:ext uri="{FF2B5EF4-FFF2-40B4-BE49-F238E27FC236}">
                <a16:creationId xmlns:a16="http://schemas.microsoft.com/office/drawing/2014/main" id="{5A64091C-FE54-46DE-88D4-A8D8AFDCFF27}"/>
              </a:ext>
            </a:extLst>
          </p:cNvPr>
          <p:cNvGrpSpPr/>
          <p:nvPr/>
        </p:nvGrpSpPr>
        <p:grpSpPr>
          <a:xfrm>
            <a:off x="-4570880" y="4309148"/>
            <a:ext cx="619522" cy="294140"/>
            <a:chOff x="5690136" y="3619675"/>
            <a:chExt cx="1563308" cy="742238"/>
          </a:xfrm>
        </p:grpSpPr>
        <p:sp>
          <p:nvSpPr>
            <p:cNvPr id="327" name="Freeform: Shape 326">
              <a:extLst>
                <a:ext uri="{FF2B5EF4-FFF2-40B4-BE49-F238E27FC236}">
                  <a16:creationId xmlns:a16="http://schemas.microsoft.com/office/drawing/2014/main" id="{E3CBA997-FE62-4ACB-8452-B7C7CD259AB3}"/>
                </a:ext>
              </a:extLst>
            </p:cNvPr>
            <p:cNvSpPr/>
            <p:nvPr/>
          </p:nvSpPr>
          <p:spPr>
            <a:xfrm>
              <a:off x="5736130" y="3708505"/>
              <a:ext cx="1394493" cy="653408"/>
            </a:xfrm>
            <a:custGeom>
              <a:avLst/>
              <a:gdLst>
                <a:gd name="connsiteX0" fmla="*/ 0 w 1394493"/>
                <a:gd name="connsiteY0" fmla="*/ 517565 h 653408"/>
                <a:gd name="connsiteX1" fmla="*/ 79859 w 1394493"/>
                <a:gd name="connsiteY1" fmla="*/ 540310 h 653408"/>
                <a:gd name="connsiteX2" fmla="*/ 207228 w 1394493"/>
                <a:gd name="connsiteY2" fmla="*/ 543848 h 653408"/>
                <a:gd name="connsiteX3" fmla="*/ 298206 w 1394493"/>
                <a:gd name="connsiteY3" fmla="*/ 571141 h 653408"/>
                <a:gd name="connsiteX4" fmla="*/ 491788 w 1394493"/>
                <a:gd name="connsiteY4" fmla="*/ 590348 h 653408"/>
                <a:gd name="connsiteX5" fmla="*/ 663130 w 1394493"/>
                <a:gd name="connsiteY5" fmla="*/ 625728 h 653408"/>
                <a:gd name="connsiteX6" fmla="*/ 777358 w 1394493"/>
                <a:gd name="connsiteY6" fmla="*/ 644935 h 653408"/>
                <a:gd name="connsiteX7" fmla="*/ 969423 w 1394493"/>
                <a:gd name="connsiteY7" fmla="*/ 652011 h 653408"/>
                <a:gd name="connsiteX8" fmla="*/ 1129141 w 1394493"/>
                <a:gd name="connsiteY8" fmla="*/ 630277 h 653408"/>
                <a:gd name="connsiteX9" fmla="*/ 1261059 w 1394493"/>
                <a:gd name="connsiteY9" fmla="*/ 617136 h 653408"/>
                <a:gd name="connsiteX10" fmla="*/ 1359113 w 1394493"/>
                <a:gd name="connsiteY10" fmla="*/ 579228 h 653408"/>
                <a:gd name="connsiteX11" fmla="*/ 1394494 w 1394493"/>
                <a:gd name="connsiteY11" fmla="*/ 543848 h 653408"/>
                <a:gd name="connsiteX12" fmla="*/ 1198385 w 1394493"/>
                <a:gd name="connsiteY12" fmla="*/ 370989 h 653408"/>
                <a:gd name="connsiteX13" fmla="*/ 1059391 w 1394493"/>
                <a:gd name="connsiteY13" fmla="*/ 215821 h 653408"/>
                <a:gd name="connsiteX14" fmla="*/ 994695 w 1394493"/>
                <a:gd name="connsiteY14" fmla="*/ 252212 h 653408"/>
                <a:gd name="connsiteX15" fmla="*/ 946679 w 1394493"/>
                <a:gd name="connsiteY15" fmla="*/ 186000 h 653408"/>
                <a:gd name="connsiteX16" fmla="*/ 855195 w 1394493"/>
                <a:gd name="connsiteY16" fmla="*/ 216831 h 653408"/>
                <a:gd name="connsiteX17" fmla="*/ 723277 w 1394493"/>
                <a:gd name="connsiteY17" fmla="*/ 0 h 653408"/>
                <a:gd name="connsiteX18" fmla="*/ 639880 w 1394493"/>
                <a:gd name="connsiteY18" fmla="*/ 95527 h 653408"/>
                <a:gd name="connsiteX19" fmla="*/ 554967 w 1394493"/>
                <a:gd name="connsiteY19" fmla="*/ 280011 h 653408"/>
                <a:gd name="connsiteX20" fmla="*/ 522619 w 1394493"/>
                <a:gd name="connsiteY20" fmla="*/ 344706 h 653408"/>
                <a:gd name="connsiteX21" fmla="*/ 463989 w 1394493"/>
                <a:gd name="connsiteY21" fmla="*/ 370989 h 653408"/>
                <a:gd name="connsiteX22" fmla="*/ 326511 w 1394493"/>
                <a:gd name="connsiteY22" fmla="*/ 281527 h 653408"/>
                <a:gd name="connsiteX23" fmla="*/ 237049 w 1394493"/>
                <a:gd name="connsiteY23" fmla="*/ 325500 h 653408"/>
                <a:gd name="connsiteX24" fmla="*/ 219359 w 1394493"/>
                <a:gd name="connsiteY24" fmla="*/ 385647 h 653408"/>
                <a:gd name="connsiteX25" fmla="*/ 505 w 1394493"/>
                <a:gd name="connsiteY25" fmla="*/ 518070 h 65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4493" h="653408">
                  <a:moveTo>
                    <a:pt x="0" y="517565"/>
                  </a:moveTo>
                  <a:cubicBezTo>
                    <a:pt x="107152" y="504929"/>
                    <a:pt x="115744" y="531717"/>
                    <a:pt x="79859" y="540310"/>
                  </a:cubicBezTo>
                  <a:cubicBezTo>
                    <a:pt x="43973" y="548902"/>
                    <a:pt x="144554" y="549913"/>
                    <a:pt x="207228" y="543848"/>
                  </a:cubicBezTo>
                  <a:cubicBezTo>
                    <a:pt x="270407" y="537782"/>
                    <a:pt x="108163" y="573668"/>
                    <a:pt x="298206" y="571141"/>
                  </a:cubicBezTo>
                  <a:cubicBezTo>
                    <a:pt x="487744" y="568108"/>
                    <a:pt x="606016" y="566592"/>
                    <a:pt x="491788" y="590348"/>
                  </a:cubicBezTo>
                  <a:cubicBezTo>
                    <a:pt x="377559" y="613598"/>
                    <a:pt x="774326" y="603489"/>
                    <a:pt x="663130" y="625728"/>
                  </a:cubicBezTo>
                  <a:cubicBezTo>
                    <a:pt x="551934" y="647462"/>
                    <a:pt x="690929" y="656559"/>
                    <a:pt x="777358" y="644935"/>
                  </a:cubicBezTo>
                  <a:cubicBezTo>
                    <a:pt x="863788" y="633309"/>
                    <a:pt x="855195" y="659592"/>
                    <a:pt x="969423" y="652011"/>
                  </a:cubicBezTo>
                  <a:cubicBezTo>
                    <a:pt x="1083652" y="644429"/>
                    <a:pt x="1187771" y="632804"/>
                    <a:pt x="1129141" y="630277"/>
                  </a:cubicBezTo>
                  <a:cubicBezTo>
                    <a:pt x="1070510" y="627244"/>
                    <a:pt x="1360630" y="651000"/>
                    <a:pt x="1261059" y="617136"/>
                  </a:cubicBezTo>
                  <a:cubicBezTo>
                    <a:pt x="1161489" y="583272"/>
                    <a:pt x="1432401" y="592369"/>
                    <a:pt x="1359113" y="579228"/>
                  </a:cubicBezTo>
                  <a:cubicBezTo>
                    <a:pt x="1285825" y="566087"/>
                    <a:pt x="1394494" y="543848"/>
                    <a:pt x="1394494" y="543848"/>
                  </a:cubicBezTo>
                  <a:cubicBezTo>
                    <a:pt x="1394494" y="543848"/>
                    <a:pt x="1199902" y="377054"/>
                    <a:pt x="1198385" y="370989"/>
                  </a:cubicBezTo>
                  <a:cubicBezTo>
                    <a:pt x="1196869" y="364924"/>
                    <a:pt x="1059391" y="215821"/>
                    <a:pt x="1059391" y="215821"/>
                  </a:cubicBezTo>
                  <a:lnTo>
                    <a:pt x="994695" y="252212"/>
                  </a:lnTo>
                  <a:lnTo>
                    <a:pt x="946679" y="186000"/>
                  </a:lnTo>
                  <a:lnTo>
                    <a:pt x="855195" y="216831"/>
                  </a:lnTo>
                  <a:lnTo>
                    <a:pt x="723277" y="0"/>
                  </a:lnTo>
                  <a:lnTo>
                    <a:pt x="639880" y="95527"/>
                  </a:lnTo>
                  <a:lnTo>
                    <a:pt x="554967" y="280011"/>
                  </a:lnTo>
                  <a:lnTo>
                    <a:pt x="522619" y="344706"/>
                  </a:lnTo>
                  <a:lnTo>
                    <a:pt x="463989" y="370989"/>
                  </a:lnTo>
                  <a:lnTo>
                    <a:pt x="326511" y="281527"/>
                  </a:lnTo>
                  <a:lnTo>
                    <a:pt x="237049" y="325500"/>
                  </a:lnTo>
                  <a:cubicBezTo>
                    <a:pt x="237049" y="325500"/>
                    <a:pt x="219359" y="381098"/>
                    <a:pt x="219359" y="385647"/>
                  </a:cubicBezTo>
                  <a:cubicBezTo>
                    <a:pt x="219359" y="390196"/>
                    <a:pt x="505" y="518070"/>
                    <a:pt x="505" y="518070"/>
                  </a:cubicBezTo>
                  <a:close/>
                </a:path>
              </a:pathLst>
            </a:custGeom>
            <a:solidFill>
              <a:srgbClr val="C2905B"/>
            </a:solidFill>
            <a:ln w="50509"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E546345C-ECDC-4B97-B202-EC72812B36F1}"/>
                </a:ext>
              </a:extLst>
            </p:cNvPr>
            <p:cNvSpPr/>
            <p:nvPr/>
          </p:nvSpPr>
          <p:spPr>
            <a:xfrm>
              <a:off x="5975706" y="3619675"/>
              <a:ext cx="963358" cy="724666"/>
            </a:xfrm>
            <a:custGeom>
              <a:avLst/>
              <a:gdLst>
                <a:gd name="connsiteX0" fmla="*/ 0 w 963358"/>
                <a:gd name="connsiteY0" fmla="*/ 656433 h 724666"/>
                <a:gd name="connsiteX1" fmla="*/ 55092 w 963358"/>
                <a:gd name="connsiteY1" fmla="*/ 587694 h 724666"/>
                <a:gd name="connsiteX2" fmla="*/ 85419 w 963358"/>
                <a:gd name="connsiteY2" fmla="*/ 507835 h 724666"/>
                <a:gd name="connsiteX3" fmla="*/ 94516 w 963358"/>
                <a:gd name="connsiteY3" fmla="*/ 499748 h 724666"/>
                <a:gd name="connsiteX4" fmla="*/ 94516 w 963358"/>
                <a:gd name="connsiteY4" fmla="*/ 499748 h 724666"/>
                <a:gd name="connsiteX5" fmla="*/ 162750 w 963358"/>
                <a:gd name="connsiteY5" fmla="*/ 499243 h 724666"/>
                <a:gd name="connsiteX6" fmla="*/ 154663 w 963358"/>
                <a:gd name="connsiteY6" fmla="*/ 502276 h 724666"/>
                <a:gd name="connsiteX7" fmla="*/ 199647 w 963358"/>
                <a:gd name="connsiteY7" fmla="*/ 461336 h 724666"/>
                <a:gd name="connsiteX8" fmla="*/ 201163 w 963358"/>
                <a:gd name="connsiteY8" fmla="*/ 460325 h 724666"/>
                <a:gd name="connsiteX9" fmla="*/ 201668 w 963358"/>
                <a:gd name="connsiteY9" fmla="*/ 460325 h 724666"/>
                <a:gd name="connsiteX10" fmla="*/ 277484 w 963358"/>
                <a:gd name="connsiteY10" fmla="*/ 415846 h 724666"/>
                <a:gd name="connsiteX11" fmla="*/ 270913 w 963358"/>
                <a:gd name="connsiteY11" fmla="*/ 422417 h 724666"/>
                <a:gd name="connsiteX12" fmla="*/ 327522 w 963358"/>
                <a:gd name="connsiteY12" fmla="*/ 306673 h 724666"/>
                <a:gd name="connsiteX13" fmla="*/ 381603 w 963358"/>
                <a:gd name="connsiteY13" fmla="*/ 193455 h 724666"/>
                <a:gd name="connsiteX14" fmla="*/ 398282 w 963358"/>
                <a:gd name="connsiteY14" fmla="*/ 133814 h 724666"/>
                <a:gd name="connsiteX15" fmla="*/ 404348 w 963358"/>
                <a:gd name="connsiteY15" fmla="*/ 103993 h 724666"/>
                <a:gd name="connsiteX16" fmla="*/ 405864 w 963358"/>
                <a:gd name="connsiteY16" fmla="*/ 91863 h 724666"/>
                <a:gd name="connsiteX17" fmla="*/ 408897 w 963358"/>
                <a:gd name="connsiteY17" fmla="*/ 70634 h 724666"/>
                <a:gd name="connsiteX18" fmla="*/ 420016 w 963358"/>
                <a:gd name="connsiteY18" fmla="*/ 36770 h 724666"/>
                <a:gd name="connsiteX19" fmla="*/ 428608 w 963358"/>
                <a:gd name="connsiteY19" fmla="*/ 19586 h 724666"/>
                <a:gd name="connsiteX20" fmla="*/ 436695 w 963358"/>
                <a:gd name="connsiteY20" fmla="*/ 8466 h 724666"/>
                <a:gd name="connsiteX21" fmla="*/ 452869 w 963358"/>
                <a:gd name="connsiteY21" fmla="*/ 379 h 724666"/>
                <a:gd name="connsiteX22" fmla="*/ 469043 w 963358"/>
                <a:gd name="connsiteY22" fmla="*/ 3412 h 724666"/>
                <a:gd name="connsiteX23" fmla="*/ 475109 w 963358"/>
                <a:gd name="connsiteY23" fmla="*/ 8466 h 724666"/>
                <a:gd name="connsiteX24" fmla="*/ 518070 w 963358"/>
                <a:gd name="connsiteY24" fmla="*/ 60020 h 724666"/>
                <a:gd name="connsiteX25" fmla="*/ 489261 w 963358"/>
                <a:gd name="connsiteY25" fmla="*/ 53955 h 724666"/>
                <a:gd name="connsiteX26" fmla="*/ 531212 w 963358"/>
                <a:gd name="connsiteY26" fmla="*/ 32222 h 724666"/>
                <a:gd name="connsiteX27" fmla="*/ 561538 w 963358"/>
                <a:gd name="connsiteY27" fmla="*/ 41319 h 724666"/>
                <a:gd name="connsiteX28" fmla="*/ 563560 w 963358"/>
                <a:gd name="connsiteY28" fmla="*/ 46374 h 724666"/>
                <a:gd name="connsiteX29" fmla="*/ 589337 w 963358"/>
                <a:gd name="connsiteY29" fmla="*/ 147461 h 724666"/>
                <a:gd name="connsiteX30" fmla="*/ 588326 w 963358"/>
                <a:gd name="connsiteY30" fmla="*/ 144428 h 724666"/>
                <a:gd name="connsiteX31" fmla="*/ 658076 w 963358"/>
                <a:gd name="connsiteY31" fmla="*/ 311727 h 724666"/>
                <a:gd name="connsiteX32" fmla="*/ 722771 w 963358"/>
                <a:gd name="connsiteY32" fmla="*/ 481553 h 724666"/>
                <a:gd name="connsiteX33" fmla="*/ 718728 w 963358"/>
                <a:gd name="connsiteY33" fmla="*/ 475993 h 724666"/>
                <a:gd name="connsiteX34" fmla="*/ 899673 w 963358"/>
                <a:gd name="connsiteY34" fmla="*/ 643292 h 724666"/>
                <a:gd name="connsiteX35" fmla="*/ 899673 w 963358"/>
                <a:gd name="connsiteY35" fmla="*/ 643292 h 724666"/>
                <a:gd name="connsiteX36" fmla="*/ 899673 w 963358"/>
                <a:gd name="connsiteY36" fmla="*/ 643797 h 724666"/>
                <a:gd name="connsiteX37" fmla="*/ 963358 w 963358"/>
                <a:gd name="connsiteY37" fmla="*/ 724667 h 724666"/>
                <a:gd name="connsiteX38" fmla="*/ 891081 w 963358"/>
                <a:gd name="connsiteY38" fmla="*/ 651379 h 724666"/>
                <a:gd name="connsiteX39" fmla="*/ 891587 w 963358"/>
                <a:gd name="connsiteY39" fmla="*/ 651379 h 724666"/>
                <a:gd name="connsiteX40" fmla="*/ 699016 w 963358"/>
                <a:gd name="connsiteY40" fmla="*/ 498738 h 724666"/>
                <a:gd name="connsiteX41" fmla="*/ 695478 w 963358"/>
                <a:gd name="connsiteY41" fmla="*/ 493683 h 724666"/>
                <a:gd name="connsiteX42" fmla="*/ 695478 w 963358"/>
                <a:gd name="connsiteY42" fmla="*/ 493683 h 724666"/>
                <a:gd name="connsiteX43" fmla="*/ 622190 w 963358"/>
                <a:gd name="connsiteY43" fmla="*/ 327395 h 724666"/>
                <a:gd name="connsiteX44" fmla="*/ 548397 w 963358"/>
                <a:gd name="connsiteY44" fmla="*/ 162118 h 724666"/>
                <a:gd name="connsiteX45" fmla="*/ 547386 w 963358"/>
                <a:gd name="connsiteY45" fmla="*/ 159086 h 724666"/>
                <a:gd name="connsiteX46" fmla="*/ 520598 w 963358"/>
                <a:gd name="connsiteY46" fmla="*/ 57999 h 724666"/>
                <a:gd name="connsiteX47" fmla="*/ 552945 w 963358"/>
                <a:gd name="connsiteY47" fmla="*/ 72151 h 724666"/>
                <a:gd name="connsiteX48" fmla="*/ 511500 w 963358"/>
                <a:gd name="connsiteY48" fmla="*/ 94390 h 724666"/>
                <a:gd name="connsiteX49" fmla="*/ 483195 w 963358"/>
                <a:gd name="connsiteY49" fmla="*/ 88830 h 724666"/>
                <a:gd name="connsiteX50" fmla="*/ 483195 w 963358"/>
                <a:gd name="connsiteY50" fmla="*/ 88830 h 724666"/>
                <a:gd name="connsiteX51" fmla="*/ 444277 w 963358"/>
                <a:gd name="connsiteY51" fmla="*/ 40814 h 724666"/>
                <a:gd name="connsiteX52" fmla="*/ 447310 w 963358"/>
                <a:gd name="connsiteY52" fmla="*/ 43341 h 724666"/>
                <a:gd name="connsiteX53" fmla="*/ 459946 w 963358"/>
                <a:gd name="connsiteY53" fmla="*/ 45868 h 724666"/>
                <a:gd name="connsiteX54" fmla="*/ 469549 w 963358"/>
                <a:gd name="connsiteY54" fmla="*/ 41825 h 724666"/>
                <a:gd name="connsiteX55" fmla="*/ 468032 w 963358"/>
                <a:gd name="connsiteY55" fmla="*/ 43846 h 724666"/>
                <a:gd name="connsiteX56" fmla="*/ 462473 w 963358"/>
                <a:gd name="connsiteY56" fmla="*/ 55471 h 724666"/>
                <a:gd name="connsiteX57" fmla="*/ 452869 w 963358"/>
                <a:gd name="connsiteY57" fmla="*/ 82260 h 724666"/>
                <a:gd name="connsiteX58" fmla="*/ 450848 w 963358"/>
                <a:gd name="connsiteY58" fmla="*/ 92874 h 724666"/>
                <a:gd name="connsiteX59" fmla="*/ 448321 w 963358"/>
                <a:gd name="connsiteY59" fmla="*/ 112586 h 724666"/>
                <a:gd name="connsiteX60" fmla="*/ 441244 w 963358"/>
                <a:gd name="connsiteY60" fmla="*/ 145439 h 724666"/>
                <a:gd name="connsiteX61" fmla="*/ 422038 w 963358"/>
                <a:gd name="connsiteY61" fmla="*/ 209124 h 724666"/>
                <a:gd name="connsiteX62" fmla="*/ 392723 w 963358"/>
                <a:gd name="connsiteY62" fmla="*/ 269776 h 724666"/>
                <a:gd name="connsiteX63" fmla="*/ 362397 w 963358"/>
                <a:gd name="connsiteY63" fmla="*/ 325879 h 724666"/>
                <a:gd name="connsiteX64" fmla="*/ 300228 w 963358"/>
                <a:gd name="connsiteY64" fmla="*/ 438085 h 724666"/>
                <a:gd name="connsiteX65" fmla="*/ 300228 w 963358"/>
                <a:gd name="connsiteY65" fmla="*/ 439096 h 724666"/>
                <a:gd name="connsiteX66" fmla="*/ 293658 w 963358"/>
                <a:gd name="connsiteY66" fmla="*/ 445162 h 724666"/>
                <a:gd name="connsiteX67" fmla="*/ 215821 w 963358"/>
                <a:gd name="connsiteY67" fmla="*/ 484585 h 724666"/>
                <a:gd name="connsiteX68" fmla="*/ 218348 w 963358"/>
                <a:gd name="connsiteY68" fmla="*/ 483069 h 724666"/>
                <a:gd name="connsiteX69" fmla="*/ 171342 w 963358"/>
                <a:gd name="connsiteY69" fmla="*/ 521482 h 724666"/>
                <a:gd name="connsiteX70" fmla="*/ 170837 w 963358"/>
                <a:gd name="connsiteY70" fmla="*/ 521482 h 724666"/>
                <a:gd name="connsiteX71" fmla="*/ 163255 w 963358"/>
                <a:gd name="connsiteY71" fmla="*/ 524515 h 724666"/>
                <a:gd name="connsiteX72" fmla="*/ 95022 w 963358"/>
                <a:gd name="connsiteY72" fmla="*/ 519460 h 724666"/>
                <a:gd name="connsiteX73" fmla="*/ 104625 w 963358"/>
                <a:gd name="connsiteY73" fmla="*/ 511373 h 724666"/>
                <a:gd name="connsiteX74" fmla="*/ 64696 w 963358"/>
                <a:gd name="connsiteY74" fmla="*/ 594265 h 724666"/>
                <a:gd name="connsiteX75" fmla="*/ 1011 w 963358"/>
                <a:gd name="connsiteY75" fmla="*/ 657444 h 72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963358" h="724666">
                  <a:moveTo>
                    <a:pt x="0" y="656433"/>
                  </a:moveTo>
                  <a:cubicBezTo>
                    <a:pt x="21734" y="635710"/>
                    <a:pt x="39929" y="612460"/>
                    <a:pt x="55092" y="587694"/>
                  </a:cubicBezTo>
                  <a:cubicBezTo>
                    <a:pt x="69750" y="562928"/>
                    <a:pt x="81375" y="534623"/>
                    <a:pt x="85419" y="507835"/>
                  </a:cubicBezTo>
                  <a:cubicBezTo>
                    <a:pt x="85924" y="503287"/>
                    <a:pt x="89967" y="499748"/>
                    <a:pt x="94516" y="499748"/>
                  </a:cubicBezTo>
                  <a:lnTo>
                    <a:pt x="94516" y="499748"/>
                  </a:lnTo>
                  <a:cubicBezTo>
                    <a:pt x="94516" y="499748"/>
                    <a:pt x="162750" y="499243"/>
                    <a:pt x="162750" y="499243"/>
                  </a:cubicBezTo>
                  <a:lnTo>
                    <a:pt x="154663" y="502276"/>
                  </a:lnTo>
                  <a:lnTo>
                    <a:pt x="199647" y="461336"/>
                  </a:lnTo>
                  <a:lnTo>
                    <a:pt x="201163" y="460325"/>
                  </a:lnTo>
                  <a:lnTo>
                    <a:pt x="201668" y="460325"/>
                  </a:lnTo>
                  <a:cubicBezTo>
                    <a:pt x="201668" y="460325"/>
                    <a:pt x="277484" y="415846"/>
                    <a:pt x="277484" y="415846"/>
                  </a:cubicBezTo>
                  <a:lnTo>
                    <a:pt x="270913" y="422417"/>
                  </a:lnTo>
                  <a:lnTo>
                    <a:pt x="327522" y="306673"/>
                  </a:lnTo>
                  <a:cubicBezTo>
                    <a:pt x="345717" y="268260"/>
                    <a:pt x="369473" y="229846"/>
                    <a:pt x="381603" y="193455"/>
                  </a:cubicBezTo>
                  <a:cubicBezTo>
                    <a:pt x="388174" y="174249"/>
                    <a:pt x="393734" y="154031"/>
                    <a:pt x="398282" y="133814"/>
                  </a:cubicBezTo>
                  <a:cubicBezTo>
                    <a:pt x="400810" y="123705"/>
                    <a:pt x="402831" y="113597"/>
                    <a:pt x="404348" y="103993"/>
                  </a:cubicBezTo>
                  <a:cubicBezTo>
                    <a:pt x="404853" y="99444"/>
                    <a:pt x="405864" y="93379"/>
                    <a:pt x="405864" y="91863"/>
                  </a:cubicBezTo>
                  <a:cubicBezTo>
                    <a:pt x="405864" y="82260"/>
                    <a:pt x="407886" y="76700"/>
                    <a:pt x="408897" y="70634"/>
                  </a:cubicBezTo>
                  <a:cubicBezTo>
                    <a:pt x="411929" y="59009"/>
                    <a:pt x="415467" y="47890"/>
                    <a:pt x="420016" y="36770"/>
                  </a:cubicBezTo>
                  <a:cubicBezTo>
                    <a:pt x="422543" y="31211"/>
                    <a:pt x="425070" y="25651"/>
                    <a:pt x="428608" y="19586"/>
                  </a:cubicBezTo>
                  <a:cubicBezTo>
                    <a:pt x="430630" y="16553"/>
                    <a:pt x="432652" y="13015"/>
                    <a:pt x="436695" y="8466"/>
                  </a:cubicBezTo>
                  <a:cubicBezTo>
                    <a:pt x="440739" y="5939"/>
                    <a:pt x="440739" y="2906"/>
                    <a:pt x="452869" y="379"/>
                  </a:cubicBezTo>
                  <a:cubicBezTo>
                    <a:pt x="457418" y="-632"/>
                    <a:pt x="463484" y="379"/>
                    <a:pt x="469043" y="3412"/>
                  </a:cubicBezTo>
                  <a:cubicBezTo>
                    <a:pt x="476119" y="7961"/>
                    <a:pt x="474603" y="7961"/>
                    <a:pt x="475109" y="8466"/>
                  </a:cubicBezTo>
                  <a:lnTo>
                    <a:pt x="518070" y="60020"/>
                  </a:lnTo>
                  <a:lnTo>
                    <a:pt x="489261" y="53955"/>
                  </a:lnTo>
                  <a:lnTo>
                    <a:pt x="531212" y="32222"/>
                  </a:lnTo>
                  <a:cubicBezTo>
                    <a:pt x="542331" y="26156"/>
                    <a:pt x="555978" y="30705"/>
                    <a:pt x="561538" y="41319"/>
                  </a:cubicBezTo>
                  <a:cubicBezTo>
                    <a:pt x="562549" y="42836"/>
                    <a:pt x="563054" y="44857"/>
                    <a:pt x="563560" y="46374"/>
                  </a:cubicBezTo>
                  <a:lnTo>
                    <a:pt x="589337" y="147461"/>
                  </a:lnTo>
                  <a:lnTo>
                    <a:pt x="588326" y="144428"/>
                  </a:lnTo>
                  <a:cubicBezTo>
                    <a:pt x="612081" y="200026"/>
                    <a:pt x="635837" y="255624"/>
                    <a:pt x="658076" y="311727"/>
                  </a:cubicBezTo>
                  <a:lnTo>
                    <a:pt x="722771" y="481553"/>
                  </a:lnTo>
                  <a:lnTo>
                    <a:pt x="718728" y="475993"/>
                  </a:lnTo>
                  <a:cubicBezTo>
                    <a:pt x="779886" y="531085"/>
                    <a:pt x="840032" y="586683"/>
                    <a:pt x="899673" y="643292"/>
                  </a:cubicBezTo>
                  <a:lnTo>
                    <a:pt x="899673" y="643292"/>
                  </a:lnTo>
                  <a:cubicBezTo>
                    <a:pt x="899673" y="643292"/>
                    <a:pt x="899673" y="643797"/>
                    <a:pt x="899673" y="643797"/>
                  </a:cubicBezTo>
                  <a:cubicBezTo>
                    <a:pt x="921407" y="670585"/>
                    <a:pt x="942635" y="697373"/>
                    <a:pt x="963358" y="724667"/>
                  </a:cubicBezTo>
                  <a:cubicBezTo>
                    <a:pt x="939097" y="700406"/>
                    <a:pt x="914837" y="676145"/>
                    <a:pt x="891081" y="651379"/>
                  </a:cubicBezTo>
                  <a:lnTo>
                    <a:pt x="891587" y="651379"/>
                  </a:lnTo>
                  <a:cubicBezTo>
                    <a:pt x="826386" y="601846"/>
                    <a:pt x="762195" y="550797"/>
                    <a:pt x="699016" y="498738"/>
                  </a:cubicBezTo>
                  <a:cubicBezTo>
                    <a:pt x="697500" y="497221"/>
                    <a:pt x="695983" y="495705"/>
                    <a:pt x="695478" y="493683"/>
                  </a:cubicBezTo>
                  <a:lnTo>
                    <a:pt x="695478" y="493683"/>
                  </a:lnTo>
                  <a:cubicBezTo>
                    <a:pt x="695478" y="493683"/>
                    <a:pt x="622190" y="327395"/>
                    <a:pt x="622190" y="327395"/>
                  </a:cubicBezTo>
                  <a:cubicBezTo>
                    <a:pt x="598434" y="271798"/>
                    <a:pt x="572657" y="217211"/>
                    <a:pt x="548397" y="162118"/>
                  </a:cubicBezTo>
                  <a:cubicBezTo>
                    <a:pt x="548397" y="161107"/>
                    <a:pt x="547386" y="160096"/>
                    <a:pt x="547386" y="159086"/>
                  </a:cubicBezTo>
                  <a:lnTo>
                    <a:pt x="520598" y="57999"/>
                  </a:lnTo>
                  <a:lnTo>
                    <a:pt x="552945" y="72151"/>
                  </a:lnTo>
                  <a:lnTo>
                    <a:pt x="511500" y="94390"/>
                  </a:lnTo>
                  <a:cubicBezTo>
                    <a:pt x="501896" y="99444"/>
                    <a:pt x="489766" y="96917"/>
                    <a:pt x="483195" y="88830"/>
                  </a:cubicBezTo>
                  <a:lnTo>
                    <a:pt x="483195" y="88830"/>
                  </a:lnTo>
                  <a:cubicBezTo>
                    <a:pt x="483195" y="88830"/>
                    <a:pt x="444277" y="40814"/>
                    <a:pt x="444277" y="40814"/>
                  </a:cubicBezTo>
                  <a:cubicBezTo>
                    <a:pt x="444277" y="40814"/>
                    <a:pt x="441750" y="38792"/>
                    <a:pt x="447310" y="43341"/>
                  </a:cubicBezTo>
                  <a:cubicBezTo>
                    <a:pt x="451859" y="45868"/>
                    <a:pt x="456913" y="45868"/>
                    <a:pt x="459946" y="45868"/>
                  </a:cubicBezTo>
                  <a:cubicBezTo>
                    <a:pt x="469043" y="43341"/>
                    <a:pt x="467527" y="42836"/>
                    <a:pt x="469549" y="41825"/>
                  </a:cubicBezTo>
                  <a:cubicBezTo>
                    <a:pt x="470054" y="41319"/>
                    <a:pt x="469549" y="41825"/>
                    <a:pt x="468032" y="43846"/>
                  </a:cubicBezTo>
                  <a:cubicBezTo>
                    <a:pt x="466011" y="46879"/>
                    <a:pt x="463989" y="50923"/>
                    <a:pt x="462473" y="55471"/>
                  </a:cubicBezTo>
                  <a:cubicBezTo>
                    <a:pt x="458935" y="64064"/>
                    <a:pt x="455397" y="73667"/>
                    <a:pt x="452869" y="82260"/>
                  </a:cubicBezTo>
                  <a:cubicBezTo>
                    <a:pt x="451859" y="86303"/>
                    <a:pt x="450848" y="91357"/>
                    <a:pt x="450848" y="92874"/>
                  </a:cubicBezTo>
                  <a:cubicBezTo>
                    <a:pt x="450848" y="101972"/>
                    <a:pt x="449331" y="106015"/>
                    <a:pt x="448321" y="112586"/>
                  </a:cubicBezTo>
                  <a:cubicBezTo>
                    <a:pt x="446299" y="123705"/>
                    <a:pt x="443772" y="134825"/>
                    <a:pt x="441244" y="145439"/>
                  </a:cubicBezTo>
                  <a:cubicBezTo>
                    <a:pt x="436190" y="167173"/>
                    <a:pt x="429619" y="187895"/>
                    <a:pt x="422038" y="209124"/>
                  </a:cubicBezTo>
                  <a:cubicBezTo>
                    <a:pt x="414962" y="230352"/>
                    <a:pt x="402326" y="252591"/>
                    <a:pt x="392723" y="269776"/>
                  </a:cubicBezTo>
                  <a:lnTo>
                    <a:pt x="362397" y="325879"/>
                  </a:lnTo>
                  <a:lnTo>
                    <a:pt x="300228" y="438085"/>
                  </a:lnTo>
                  <a:lnTo>
                    <a:pt x="300228" y="439096"/>
                  </a:lnTo>
                  <a:cubicBezTo>
                    <a:pt x="298206" y="441623"/>
                    <a:pt x="296185" y="443645"/>
                    <a:pt x="293658" y="445162"/>
                  </a:cubicBezTo>
                  <a:lnTo>
                    <a:pt x="215821" y="484585"/>
                  </a:lnTo>
                  <a:lnTo>
                    <a:pt x="218348" y="483069"/>
                  </a:lnTo>
                  <a:lnTo>
                    <a:pt x="171342" y="521482"/>
                  </a:lnTo>
                  <a:lnTo>
                    <a:pt x="170837" y="521482"/>
                  </a:lnTo>
                  <a:cubicBezTo>
                    <a:pt x="170837" y="521482"/>
                    <a:pt x="165783" y="524515"/>
                    <a:pt x="163255" y="524515"/>
                  </a:cubicBezTo>
                  <a:lnTo>
                    <a:pt x="95022" y="519460"/>
                  </a:lnTo>
                  <a:lnTo>
                    <a:pt x="104625" y="511373"/>
                  </a:lnTo>
                  <a:cubicBezTo>
                    <a:pt x="97044" y="542711"/>
                    <a:pt x="82386" y="569499"/>
                    <a:pt x="64696" y="594265"/>
                  </a:cubicBezTo>
                  <a:cubicBezTo>
                    <a:pt x="47005" y="618526"/>
                    <a:pt x="24766" y="639754"/>
                    <a:pt x="1011" y="657444"/>
                  </a:cubicBezTo>
                  <a:close/>
                </a:path>
              </a:pathLst>
            </a:custGeom>
            <a:solidFill>
              <a:srgbClr val="784F41"/>
            </a:solidFill>
            <a:ln w="50509"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0059B15D-6F9E-44E6-9D5C-416826918B02}"/>
                </a:ext>
              </a:extLst>
            </p:cNvPr>
            <p:cNvSpPr/>
            <p:nvPr/>
          </p:nvSpPr>
          <p:spPr>
            <a:xfrm>
              <a:off x="6582228" y="3873503"/>
              <a:ext cx="671216" cy="393001"/>
            </a:xfrm>
            <a:custGeom>
              <a:avLst/>
              <a:gdLst>
                <a:gd name="connsiteX0" fmla="*/ 0 w 671216"/>
                <a:gd name="connsiteY0" fmla="*/ 63964 h 393001"/>
                <a:gd name="connsiteX1" fmla="*/ 44984 w 671216"/>
                <a:gd name="connsiteY1" fmla="*/ 33133 h 393001"/>
                <a:gd name="connsiteX2" fmla="*/ 88956 w 671216"/>
                <a:gd name="connsiteY2" fmla="*/ 1796 h 393001"/>
                <a:gd name="connsiteX3" fmla="*/ 102098 w 671216"/>
                <a:gd name="connsiteY3" fmla="*/ 3312 h 393001"/>
                <a:gd name="connsiteX4" fmla="*/ 103109 w 671216"/>
                <a:gd name="connsiteY4" fmla="*/ 4828 h 393001"/>
                <a:gd name="connsiteX5" fmla="*/ 165277 w 671216"/>
                <a:gd name="connsiteY5" fmla="*/ 78116 h 393001"/>
                <a:gd name="connsiteX6" fmla="*/ 140511 w 671216"/>
                <a:gd name="connsiteY6" fmla="*/ 75589 h 393001"/>
                <a:gd name="connsiteX7" fmla="*/ 202174 w 671216"/>
                <a:gd name="connsiteY7" fmla="*/ 15948 h 393001"/>
                <a:gd name="connsiteX8" fmla="*/ 229972 w 671216"/>
                <a:gd name="connsiteY8" fmla="*/ 15948 h 393001"/>
                <a:gd name="connsiteX9" fmla="*/ 229972 w 671216"/>
                <a:gd name="connsiteY9" fmla="*/ 16959 h 393001"/>
                <a:gd name="connsiteX10" fmla="*/ 435684 w 671216"/>
                <a:gd name="connsiteY10" fmla="*/ 236823 h 393001"/>
                <a:gd name="connsiteX11" fmla="*/ 484712 w 671216"/>
                <a:gd name="connsiteY11" fmla="*/ 293431 h 393001"/>
                <a:gd name="connsiteX12" fmla="*/ 508973 w 671216"/>
                <a:gd name="connsiteY12" fmla="*/ 322241 h 393001"/>
                <a:gd name="connsiteX13" fmla="*/ 514532 w 671216"/>
                <a:gd name="connsiteY13" fmla="*/ 328306 h 393001"/>
                <a:gd name="connsiteX14" fmla="*/ 516554 w 671216"/>
                <a:gd name="connsiteY14" fmla="*/ 328812 h 393001"/>
                <a:gd name="connsiteX15" fmla="*/ 532728 w 671216"/>
                <a:gd name="connsiteY15" fmla="*/ 336393 h 393001"/>
                <a:gd name="connsiteX16" fmla="*/ 671217 w 671216"/>
                <a:gd name="connsiteY16" fmla="*/ 393002 h 393001"/>
                <a:gd name="connsiteX17" fmla="*/ 523630 w 671216"/>
                <a:gd name="connsiteY17" fmla="*/ 362676 h 393001"/>
                <a:gd name="connsiteX18" fmla="*/ 504929 w 671216"/>
                <a:gd name="connsiteY18" fmla="*/ 357116 h 393001"/>
                <a:gd name="connsiteX19" fmla="*/ 490777 w 671216"/>
                <a:gd name="connsiteY19" fmla="*/ 349029 h 393001"/>
                <a:gd name="connsiteX20" fmla="*/ 483195 w 671216"/>
                <a:gd name="connsiteY20" fmla="*/ 341448 h 393001"/>
                <a:gd name="connsiteX21" fmla="*/ 456407 w 671216"/>
                <a:gd name="connsiteY21" fmla="*/ 315165 h 393001"/>
                <a:gd name="connsiteX22" fmla="*/ 403842 w 671216"/>
                <a:gd name="connsiteY22" fmla="*/ 262600 h 393001"/>
                <a:gd name="connsiteX23" fmla="*/ 201668 w 671216"/>
                <a:gd name="connsiteY23" fmla="*/ 44252 h 393001"/>
                <a:gd name="connsiteX24" fmla="*/ 229972 w 671216"/>
                <a:gd name="connsiteY24" fmla="*/ 45768 h 393001"/>
                <a:gd name="connsiteX25" fmla="*/ 163761 w 671216"/>
                <a:gd name="connsiteY25" fmla="*/ 100355 h 393001"/>
                <a:gd name="connsiteX26" fmla="*/ 162750 w 671216"/>
                <a:gd name="connsiteY26" fmla="*/ 101366 h 393001"/>
                <a:gd name="connsiteX27" fmla="*/ 140005 w 671216"/>
                <a:gd name="connsiteY27" fmla="*/ 98839 h 393001"/>
                <a:gd name="connsiteX28" fmla="*/ 138994 w 671216"/>
                <a:gd name="connsiteY28" fmla="*/ 97828 h 393001"/>
                <a:gd name="connsiteX29" fmla="*/ 86934 w 671216"/>
                <a:gd name="connsiteY29" fmla="*/ 17464 h 393001"/>
                <a:gd name="connsiteX30" fmla="*/ 101087 w 671216"/>
                <a:gd name="connsiteY30" fmla="*/ 20497 h 393001"/>
                <a:gd name="connsiteX31" fmla="*/ 1011 w 671216"/>
                <a:gd name="connsiteY31" fmla="*/ 63964 h 39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216" h="393001">
                  <a:moveTo>
                    <a:pt x="0" y="63964"/>
                  </a:moveTo>
                  <a:cubicBezTo>
                    <a:pt x="15668" y="54361"/>
                    <a:pt x="29820" y="43241"/>
                    <a:pt x="44984" y="33133"/>
                  </a:cubicBezTo>
                  <a:lnTo>
                    <a:pt x="88956" y="1796"/>
                  </a:lnTo>
                  <a:cubicBezTo>
                    <a:pt x="93000" y="-1237"/>
                    <a:pt x="99065" y="-226"/>
                    <a:pt x="102098" y="3312"/>
                  </a:cubicBezTo>
                  <a:lnTo>
                    <a:pt x="103109" y="4828"/>
                  </a:lnTo>
                  <a:cubicBezTo>
                    <a:pt x="123831" y="29089"/>
                    <a:pt x="145059" y="53350"/>
                    <a:pt x="165277" y="78116"/>
                  </a:cubicBezTo>
                  <a:lnTo>
                    <a:pt x="140511" y="75589"/>
                  </a:lnTo>
                  <a:cubicBezTo>
                    <a:pt x="160728" y="55372"/>
                    <a:pt x="180945" y="35660"/>
                    <a:pt x="202174" y="15948"/>
                  </a:cubicBezTo>
                  <a:cubicBezTo>
                    <a:pt x="210261" y="8366"/>
                    <a:pt x="222391" y="8872"/>
                    <a:pt x="229972" y="15948"/>
                  </a:cubicBezTo>
                  <a:lnTo>
                    <a:pt x="229972" y="16959"/>
                  </a:lnTo>
                  <a:cubicBezTo>
                    <a:pt x="301239" y="88225"/>
                    <a:pt x="369473" y="162018"/>
                    <a:pt x="435684" y="236823"/>
                  </a:cubicBezTo>
                  <a:lnTo>
                    <a:pt x="484712" y="293431"/>
                  </a:lnTo>
                  <a:lnTo>
                    <a:pt x="508973" y="322241"/>
                  </a:lnTo>
                  <a:cubicBezTo>
                    <a:pt x="508973" y="322241"/>
                    <a:pt x="513521" y="327801"/>
                    <a:pt x="514532" y="328306"/>
                  </a:cubicBezTo>
                  <a:cubicBezTo>
                    <a:pt x="510489" y="324768"/>
                    <a:pt x="515038" y="328306"/>
                    <a:pt x="516554" y="328812"/>
                  </a:cubicBezTo>
                  <a:cubicBezTo>
                    <a:pt x="521608" y="331339"/>
                    <a:pt x="527168" y="333866"/>
                    <a:pt x="532728" y="336393"/>
                  </a:cubicBezTo>
                  <a:lnTo>
                    <a:pt x="671217" y="393002"/>
                  </a:lnTo>
                  <a:cubicBezTo>
                    <a:pt x="621684" y="384915"/>
                    <a:pt x="572657" y="375817"/>
                    <a:pt x="523630" y="362676"/>
                  </a:cubicBezTo>
                  <a:cubicBezTo>
                    <a:pt x="517565" y="361160"/>
                    <a:pt x="511499" y="359138"/>
                    <a:pt x="504929" y="357116"/>
                  </a:cubicBezTo>
                  <a:cubicBezTo>
                    <a:pt x="500885" y="355094"/>
                    <a:pt x="499369" y="357116"/>
                    <a:pt x="490777" y="349029"/>
                  </a:cubicBezTo>
                  <a:lnTo>
                    <a:pt x="483195" y="341448"/>
                  </a:lnTo>
                  <a:lnTo>
                    <a:pt x="456407" y="315165"/>
                  </a:lnTo>
                  <a:lnTo>
                    <a:pt x="403842" y="262600"/>
                  </a:lnTo>
                  <a:cubicBezTo>
                    <a:pt x="334092" y="191839"/>
                    <a:pt x="266869" y="119562"/>
                    <a:pt x="201668" y="44252"/>
                  </a:cubicBezTo>
                  <a:lnTo>
                    <a:pt x="229972" y="45768"/>
                  </a:lnTo>
                  <a:cubicBezTo>
                    <a:pt x="208239" y="64469"/>
                    <a:pt x="186000" y="82160"/>
                    <a:pt x="163761" y="100355"/>
                  </a:cubicBezTo>
                  <a:lnTo>
                    <a:pt x="162750" y="101366"/>
                  </a:lnTo>
                  <a:cubicBezTo>
                    <a:pt x="155674" y="106926"/>
                    <a:pt x="145565" y="105915"/>
                    <a:pt x="140005" y="98839"/>
                  </a:cubicBezTo>
                  <a:lnTo>
                    <a:pt x="138994" y="97828"/>
                  </a:lnTo>
                  <a:cubicBezTo>
                    <a:pt x="120799" y="71546"/>
                    <a:pt x="104119" y="44252"/>
                    <a:pt x="86934" y="17464"/>
                  </a:cubicBezTo>
                  <a:lnTo>
                    <a:pt x="101087" y="20497"/>
                  </a:lnTo>
                  <a:cubicBezTo>
                    <a:pt x="67728" y="35154"/>
                    <a:pt x="35886" y="52845"/>
                    <a:pt x="1011" y="63964"/>
                  </a:cubicBezTo>
                  <a:close/>
                </a:path>
              </a:pathLst>
            </a:custGeom>
            <a:solidFill>
              <a:srgbClr val="784F41"/>
            </a:solidFill>
            <a:ln w="50509"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CA353C53-5648-42B7-AD6C-D80CD5973EC7}"/>
                </a:ext>
              </a:extLst>
            </p:cNvPr>
            <p:cNvSpPr/>
            <p:nvPr/>
          </p:nvSpPr>
          <p:spPr>
            <a:xfrm>
              <a:off x="6390162" y="3648358"/>
              <a:ext cx="525651" cy="689035"/>
            </a:xfrm>
            <a:custGeom>
              <a:avLst/>
              <a:gdLst>
                <a:gd name="connsiteX0" fmla="*/ 0 w 525651"/>
                <a:gd name="connsiteY0" fmla="*/ 145060 h 689035"/>
                <a:gd name="connsiteX1" fmla="*/ 63179 w 525651"/>
                <a:gd name="connsiteY1" fmla="*/ 133435 h 689035"/>
                <a:gd name="connsiteX2" fmla="*/ 84913 w 525651"/>
                <a:gd name="connsiteY2" fmla="*/ 240587 h 689035"/>
                <a:gd name="connsiteX3" fmla="*/ 74804 w 525651"/>
                <a:gd name="connsiteY3" fmla="*/ 320951 h 689035"/>
                <a:gd name="connsiteX4" fmla="*/ 127370 w 525651"/>
                <a:gd name="connsiteY4" fmla="*/ 435179 h 689035"/>
                <a:gd name="connsiteX5" fmla="*/ 71772 w 525651"/>
                <a:gd name="connsiteY5" fmla="*/ 600962 h 689035"/>
                <a:gd name="connsiteX6" fmla="*/ 13141 w 525651"/>
                <a:gd name="connsiteY6" fmla="*/ 666668 h 689035"/>
                <a:gd name="connsiteX7" fmla="*/ 30832 w 525651"/>
                <a:gd name="connsiteY7" fmla="*/ 668184 h 689035"/>
                <a:gd name="connsiteX8" fmla="*/ 45489 w 525651"/>
                <a:gd name="connsiteY8" fmla="*/ 688907 h 689035"/>
                <a:gd name="connsiteX9" fmla="*/ 138994 w 525651"/>
                <a:gd name="connsiteY9" fmla="*/ 638869 h 689035"/>
                <a:gd name="connsiteX10" fmla="*/ 307304 w 525651"/>
                <a:gd name="connsiteY10" fmla="*/ 622696 h 689035"/>
                <a:gd name="connsiteX11" fmla="*/ 308821 w 525651"/>
                <a:gd name="connsiteY11" fmla="*/ 685875 h 689035"/>
                <a:gd name="connsiteX12" fmla="*/ 525652 w 525651"/>
                <a:gd name="connsiteY12" fmla="*/ 672733 h 689035"/>
                <a:gd name="connsiteX13" fmla="*/ 447815 w 525651"/>
                <a:gd name="connsiteY13" fmla="*/ 583271 h 689035"/>
                <a:gd name="connsiteX14" fmla="*/ 281021 w 525651"/>
                <a:gd name="connsiteY14" fmla="*/ 464494 h 689035"/>
                <a:gd name="connsiteX15" fmla="*/ 188527 w 525651"/>
                <a:gd name="connsiteY15" fmla="*/ 203690 h 689035"/>
                <a:gd name="connsiteX16" fmla="*/ 121304 w 525651"/>
                <a:gd name="connsiteY16" fmla="*/ 22239 h 689035"/>
                <a:gd name="connsiteX17" fmla="*/ 83397 w 525651"/>
                <a:gd name="connsiteY17" fmla="*/ 48522 h 689035"/>
                <a:gd name="connsiteX18" fmla="*/ 32348 w 525651"/>
                <a:gd name="connsiteY18" fmla="*/ 0 h 689035"/>
                <a:gd name="connsiteX19" fmla="*/ 0 w 525651"/>
                <a:gd name="connsiteY19" fmla="*/ 145060 h 68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5651" h="689035">
                  <a:moveTo>
                    <a:pt x="0" y="145060"/>
                  </a:moveTo>
                  <a:lnTo>
                    <a:pt x="63179" y="133435"/>
                  </a:lnTo>
                  <a:lnTo>
                    <a:pt x="84913" y="240587"/>
                  </a:lnTo>
                  <a:lnTo>
                    <a:pt x="74804" y="320951"/>
                  </a:lnTo>
                  <a:cubicBezTo>
                    <a:pt x="74804" y="320951"/>
                    <a:pt x="162750" y="341674"/>
                    <a:pt x="127370" y="435179"/>
                  </a:cubicBezTo>
                  <a:cubicBezTo>
                    <a:pt x="91989" y="528685"/>
                    <a:pt x="71772" y="600962"/>
                    <a:pt x="71772" y="600962"/>
                  </a:cubicBezTo>
                  <a:lnTo>
                    <a:pt x="13141" y="666668"/>
                  </a:lnTo>
                  <a:lnTo>
                    <a:pt x="30832" y="668184"/>
                  </a:lnTo>
                  <a:lnTo>
                    <a:pt x="45489" y="688907"/>
                  </a:lnTo>
                  <a:cubicBezTo>
                    <a:pt x="45489" y="688907"/>
                    <a:pt x="77837" y="661108"/>
                    <a:pt x="138994" y="638869"/>
                  </a:cubicBezTo>
                  <a:cubicBezTo>
                    <a:pt x="200658" y="617136"/>
                    <a:pt x="284054" y="622696"/>
                    <a:pt x="307304" y="622696"/>
                  </a:cubicBezTo>
                  <a:cubicBezTo>
                    <a:pt x="330554" y="622696"/>
                    <a:pt x="213799" y="706092"/>
                    <a:pt x="308821" y="685875"/>
                  </a:cubicBezTo>
                  <a:cubicBezTo>
                    <a:pt x="403842" y="665152"/>
                    <a:pt x="525652" y="672733"/>
                    <a:pt x="525652" y="672733"/>
                  </a:cubicBezTo>
                  <a:lnTo>
                    <a:pt x="447815" y="583271"/>
                  </a:lnTo>
                  <a:lnTo>
                    <a:pt x="281021" y="464494"/>
                  </a:lnTo>
                  <a:lnTo>
                    <a:pt x="188527" y="203690"/>
                  </a:lnTo>
                  <a:lnTo>
                    <a:pt x="121304" y="22239"/>
                  </a:lnTo>
                  <a:lnTo>
                    <a:pt x="83397" y="48522"/>
                  </a:lnTo>
                  <a:lnTo>
                    <a:pt x="32348" y="0"/>
                  </a:lnTo>
                  <a:lnTo>
                    <a:pt x="0" y="145060"/>
                  </a:lnTo>
                  <a:close/>
                </a:path>
              </a:pathLst>
            </a:custGeom>
            <a:solidFill>
              <a:srgbClr val="784F41"/>
            </a:solidFill>
            <a:ln w="50509" cap="flat">
              <a:noFill/>
              <a:prstDash val="solid"/>
              <a:miter/>
            </a:ln>
          </p:spPr>
          <p:txBody>
            <a:bodyPr rtlCol="0" anchor="ctr"/>
            <a:lstStyle/>
            <a:p>
              <a:endParaRPr lang="en-IN" dirty="0"/>
            </a:p>
          </p:txBody>
        </p:sp>
        <p:sp>
          <p:nvSpPr>
            <p:cNvPr id="331" name="Freeform: Shape 330">
              <a:extLst>
                <a:ext uri="{FF2B5EF4-FFF2-40B4-BE49-F238E27FC236}">
                  <a16:creationId xmlns:a16="http://schemas.microsoft.com/office/drawing/2014/main" id="{1634A4BE-0335-429B-99ED-F47B9E00B3D3}"/>
                </a:ext>
              </a:extLst>
            </p:cNvPr>
            <p:cNvSpPr/>
            <p:nvPr/>
          </p:nvSpPr>
          <p:spPr>
            <a:xfrm>
              <a:off x="6756097" y="3896021"/>
              <a:ext cx="446804" cy="391816"/>
            </a:xfrm>
            <a:custGeom>
              <a:avLst/>
              <a:gdLst>
                <a:gd name="connsiteX0" fmla="*/ 506 w 446804"/>
                <a:gd name="connsiteY0" fmla="*/ 54081 h 391816"/>
                <a:gd name="connsiteX1" fmla="*/ 120799 w 446804"/>
                <a:gd name="connsiteY1" fmla="*/ 200657 h 391816"/>
                <a:gd name="connsiteX2" fmla="*/ 120799 w 446804"/>
                <a:gd name="connsiteY2" fmla="*/ 293152 h 391816"/>
                <a:gd name="connsiteX3" fmla="*/ 228962 w 446804"/>
                <a:gd name="connsiteY3" fmla="*/ 369473 h 391816"/>
                <a:gd name="connsiteX4" fmla="*/ 294668 w 446804"/>
                <a:gd name="connsiteY4" fmla="*/ 379581 h 391816"/>
                <a:gd name="connsiteX5" fmla="*/ 446804 w 446804"/>
                <a:gd name="connsiteY5" fmla="*/ 361891 h 391816"/>
                <a:gd name="connsiteX6" fmla="*/ 307810 w 446804"/>
                <a:gd name="connsiteY6" fmla="*/ 319940 h 391816"/>
                <a:gd name="connsiteX7" fmla="*/ 40940 w 446804"/>
                <a:gd name="connsiteY7" fmla="*/ 0 h 391816"/>
                <a:gd name="connsiteX8" fmla="*/ 0 w 446804"/>
                <a:gd name="connsiteY8" fmla="*/ 54081 h 39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 h="391816">
                  <a:moveTo>
                    <a:pt x="506" y="54081"/>
                  </a:moveTo>
                  <a:cubicBezTo>
                    <a:pt x="56103" y="86429"/>
                    <a:pt x="117766" y="149103"/>
                    <a:pt x="120799" y="200657"/>
                  </a:cubicBezTo>
                  <a:cubicBezTo>
                    <a:pt x="123832" y="251706"/>
                    <a:pt x="59136" y="291636"/>
                    <a:pt x="120799" y="293152"/>
                  </a:cubicBezTo>
                  <a:cubicBezTo>
                    <a:pt x="182462" y="294668"/>
                    <a:pt x="267375" y="334092"/>
                    <a:pt x="228962" y="369473"/>
                  </a:cubicBezTo>
                  <a:cubicBezTo>
                    <a:pt x="190549" y="404853"/>
                    <a:pt x="246652" y="390195"/>
                    <a:pt x="294668" y="379581"/>
                  </a:cubicBezTo>
                  <a:cubicBezTo>
                    <a:pt x="343190" y="369473"/>
                    <a:pt x="446804" y="361891"/>
                    <a:pt x="446804" y="361891"/>
                  </a:cubicBezTo>
                  <a:lnTo>
                    <a:pt x="307810" y="319940"/>
                  </a:lnTo>
                  <a:lnTo>
                    <a:pt x="40940" y="0"/>
                  </a:lnTo>
                  <a:lnTo>
                    <a:pt x="0" y="54081"/>
                  </a:lnTo>
                  <a:close/>
                </a:path>
              </a:pathLst>
            </a:custGeom>
            <a:solidFill>
              <a:srgbClr val="784F41"/>
            </a:solidFill>
            <a:ln w="50509"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DA69EE7B-921C-4A87-89FA-9F7EB60F12F0}"/>
                </a:ext>
              </a:extLst>
            </p:cNvPr>
            <p:cNvSpPr/>
            <p:nvPr/>
          </p:nvSpPr>
          <p:spPr>
            <a:xfrm>
              <a:off x="5690136" y="3971331"/>
              <a:ext cx="593379" cy="273440"/>
            </a:xfrm>
            <a:custGeom>
              <a:avLst/>
              <a:gdLst>
                <a:gd name="connsiteX0" fmla="*/ 0 w 593379"/>
                <a:gd name="connsiteY0" fmla="*/ 271418 h 273440"/>
                <a:gd name="connsiteX1" fmla="*/ 72783 w 593379"/>
                <a:gd name="connsiteY1" fmla="*/ 228962 h 273440"/>
                <a:gd name="connsiteX2" fmla="*/ 142533 w 593379"/>
                <a:gd name="connsiteY2" fmla="*/ 182462 h 273440"/>
                <a:gd name="connsiteX3" fmla="*/ 141522 w 593379"/>
                <a:gd name="connsiteY3" fmla="*/ 182462 h 273440"/>
                <a:gd name="connsiteX4" fmla="*/ 214810 w 593379"/>
                <a:gd name="connsiteY4" fmla="*/ 124337 h 273440"/>
                <a:gd name="connsiteX5" fmla="*/ 250695 w 593379"/>
                <a:gd name="connsiteY5" fmla="*/ 95022 h 273440"/>
                <a:gd name="connsiteX6" fmla="*/ 258782 w 593379"/>
                <a:gd name="connsiteY6" fmla="*/ 87946 h 273440"/>
                <a:gd name="connsiteX7" fmla="*/ 261310 w 593379"/>
                <a:gd name="connsiteY7" fmla="*/ 85418 h 273440"/>
                <a:gd name="connsiteX8" fmla="*/ 259793 w 593379"/>
                <a:gd name="connsiteY8" fmla="*/ 88451 h 273440"/>
                <a:gd name="connsiteX9" fmla="*/ 258782 w 593379"/>
                <a:gd name="connsiteY9" fmla="*/ 94516 h 273440"/>
                <a:gd name="connsiteX10" fmla="*/ 261815 w 593379"/>
                <a:gd name="connsiteY10" fmla="*/ 67728 h 273440"/>
                <a:gd name="connsiteX11" fmla="*/ 268891 w 593379"/>
                <a:gd name="connsiteY11" fmla="*/ 40940 h 273440"/>
                <a:gd name="connsiteX12" fmla="*/ 281021 w 593379"/>
                <a:gd name="connsiteY12" fmla="*/ 21734 h 273440"/>
                <a:gd name="connsiteX13" fmla="*/ 293152 w 593379"/>
                <a:gd name="connsiteY13" fmla="*/ 15163 h 273440"/>
                <a:gd name="connsiteX14" fmla="*/ 297195 w 593379"/>
                <a:gd name="connsiteY14" fmla="*/ 14658 h 273440"/>
                <a:gd name="connsiteX15" fmla="*/ 303261 w 593379"/>
                <a:gd name="connsiteY15" fmla="*/ 14658 h 273440"/>
                <a:gd name="connsiteX16" fmla="*/ 350771 w 593379"/>
                <a:gd name="connsiteY16" fmla="*/ 8592 h 273440"/>
                <a:gd name="connsiteX17" fmla="*/ 446299 w 593379"/>
                <a:gd name="connsiteY17" fmla="*/ 0 h 273440"/>
                <a:gd name="connsiteX18" fmla="*/ 448320 w 593379"/>
                <a:gd name="connsiteY18" fmla="*/ 0 h 273440"/>
                <a:gd name="connsiteX19" fmla="*/ 458429 w 593379"/>
                <a:gd name="connsiteY19" fmla="*/ 3033 h 273440"/>
                <a:gd name="connsiteX20" fmla="*/ 527168 w 593379"/>
                <a:gd name="connsiteY20" fmla="*/ 58125 h 273440"/>
                <a:gd name="connsiteX21" fmla="*/ 593380 w 593379"/>
                <a:gd name="connsiteY21" fmla="*/ 116755 h 273440"/>
                <a:gd name="connsiteX22" fmla="*/ 514532 w 593379"/>
                <a:gd name="connsiteY22" fmla="*/ 76321 h 273440"/>
                <a:gd name="connsiteX23" fmla="*/ 438212 w 593379"/>
                <a:gd name="connsiteY23" fmla="*/ 32348 h 273440"/>
                <a:gd name="connsiteX24" fmla="*/ 450342 w 593379"/>
                <a:gd name="connsiteY24" fmla="*/ 35380 h 273440"/>
                <a:gd name="connsiteX25" fmla="*/ 357848 w 593379"/>
                <a:gd name="connsiteY25" fmla="*/ 51554 h 273440"/>
                <a:gd name="connsiteX26" fmla="*/ 311348 w 593379"/>
                <a:gd name="connsiteY26" fmla="*/ 58630 h 273440"/>
                <a:gd name="connsiteX27" fmla="*/ 305788 w 593379"/>
                <a:gd name="connsiteY27" fmla="*/ 59641 h 273440"/>
                <a:gd name="connsiteX28" fmla="*/ 304272 w 593379"/>
                <a:gd name="connsiteY28" fmla="*/ 59641 h 273440"/>
                <a:gd name="connsiteX29" fmla="*/ 311348 w 593379"/>
                <a:gd name="connsiteY29" fmla="*/ 56103 h 273440"/>
                <a:gd name="connsiteX30" fmla="*/ 311348 w 593379"/>
                <a:gd name="connsiteY30" fmla="*/ 57620 h 273440"/>
                <a:gd name="connsiteX31" fmla="*/ 306799 w 593379"/>
                <a:gd name="connsiteY31" fmla="*/ 76826 h 273440"/>
                <a:gd name="connsiteX32" fmla="*/ 303766 w 593379"/>
                <a:gd name="connsiteY32" fmla="*/ 97044 h 273440"/>
                <a:gd name="connsiteX33" fmla="*/ 300733 w 593379"/>
                <a:gd name="connsiteY33" fmla="*/ 108669 h 273440"/>
                <a:gd name="connsiteX34" fmla="*/ 295174 w 593379"/>
                <a:gd name="connsiteY34" fmla="*/ 116250 h 273440"/>
                <a:gd name="connsiteX35" fmla="*/ 289614 w 593379"/>
                <a:gd name="connsiteY35" fmla="*/ 121810 h 273440"/>
                <a:gd name="connsiteX36" fmla="*/ 279505 w 593379"/>
                <a:gd name="connsiteY36" fmla="*/ 130402 h 273440"/>
                <a:gd name="connsiteX37" fmla="*/ 240587 w 593379"/>
                <a:gd name="connsiteY37" fmla="*/ 159717 h 273440"/>
                <a:gd name="connsiteX38" fmla="*/ 161234 w 593379"/>
                <a:gd name="connsiteY38" fmla="*/ 212788 h 273440"/>
                <a:gd name="connsiteX39" fmla="*/ 160223 w 593379"/>
                <a:gd name="connsiteY39" fmla="*/ 212788 h 273440"/>
                <a:gd name="connsiteX40" fmla="*/ 82386 w 593379"/>
                <a:gd name="connsiteY40" fmla="*/ 249685 h 273440"/>
                <a:gd name="connsiteX41" fmla="*/ 0 w 593379"/>
                <a:gd name="connsiteY41" fmla="*/ 273440 h 2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93379" h="273440">
                  <a:moveTo>
                    <a:pt x="0" y="271418"/>
                  </a:moveTo>
                  <a:cubicBezTo>
                    <a:pt x="25777" y="259288"/>
                    <a:pt x="49533" y="244630"/>
                    <a:pt x="72783" y="228962"/>
                  </a:cubicBezTo>
                  <a:lnTo>
                    <a:pt x="142533" y="182462"/>
                  </a:lnTo>
                  <a:lnTo>
                    <a:pt x="141522" y="182462"/>
                  </a:lnTo>
                  <a:cubicBezTo>
                    <a:pt x="141522" y="182462"/>
                    <a:pt x="214810" y="124337"/>
                    <a:pt x="214810" y="124337"/>
                  </a:cubicBezTo>
                  <a:lnTo>
                    <a:pt x="250695" y="95022"/>
                  </a:lnTo>
                  <a:lnTo>
                    <a:pt x="258782" y="87946"/>
                  </a:lnTo>
                  <a:cubicBezTo>
                    <a:pt x="258782" y="87946"/>
                    <a:pt x="260804" y="85924"/>
                    <a:pt x="261310" y="85418"/>
                  </a:cubicBezTo>
                  <a:cubicBezTo>
                    <a:pt x="261310" y="85418"/>
                    <a:pt x="262826" y="82891"/>
                    <a:pt x="259793" y="88451"/>
                  </a:cubicBezTo>
                  <a:cubicBezTo>
                    <a:pt x="257772" y="92495"/>
                    <a:pt x="258782" y="99065"/>
                    <a:pt x="258782" y="94516"/>
                  </a:cubicBezTo>
                  <a:cubicBezTo>
                    <a:pt x="259288" y="83902"/>
                    <a:pt x="260299" y="76321"/>
                    <a:pt x="261815" y="67728"/>
                  </a:cubicBezTo>
                  <a:cubicBezTo>
                    <a:pt x="263331" y="59136"/>
                    <a:pt x="265353" y="51049"/>
                    <a:pt x="268891" y="40940"/>
                  </a:cubicBezTo>
                  <a:cubicBezTo>
                    <a:pt x="271418" y="35886"/>
                    <a:pt x="271924" y="30832"/>
                    <a:pt x="281021" y="21734"/>
                  </a:cubicBezTo>
                  <a:cubicBezTo>
                    <a:pt x="282538" y="20217"/>
                    <a:pt x="287592" y="16679"/>
                    <a:pt x="293152" y="15163"/>
                  </a:cubicBezTo>
                  <a:cubicBezTo>
                    <a:pt x="296690" y="14152"/>
                    <a:pt x="295679" y="15163"/>
                    <a:pt x="297195" y="14658"/>
                  </a:cubicBezTo>
                  <a:lnTo>
                    <a:pt x="303261" y="14658"/>
                  </a:lnTo>
                  <a:cubicBezTo>
                    <a:pt x="303261" y="14658"/>
                    <a:pt x="350771" y="8592"/>
                    <a:pt x="350771" y="8592"/>
                  </a:cubicBezTo>
                  <a:cubicBezTo>
                    <a:pt x="382614" y="5560"/>
                    <a:pt x="414456" y="2022"/>
                    <a:pt x="446299" y="0"/>
                  </a:cubicBezTo>
                  <a:lnTo>
                    <a:pt x="448320" y="0"/>
                  </a:lnTo>
                  <a:cubicBezTo>
                    <a:pt x="451858" y="0"/>
                    <a:pt x="455396" y="1011"/>
                    <a:pt x="458429" y="3033"/>
                  </a:cubicBezTo>
                  <a:cubicBezTo>
                    <a:pt x="481679" y="20723"/>
                    <a:pt x="504424" y="39424"/>
                    <a:pt x="527168" y="58125"/>
                  </a:cubicBezTo>
                  <a:cubicBezTo>
                    <a:pt x="549407" y="77837"/>
                    <a:pt x="572152" y="96033"/>
                    <a:pt x="593380" y="116755"/>
                  </a:cubicBezTo>
                  <a:cubicBezTo>
                    <a:pt x="566592" y="104625"/>
                    <a:pt x="540815" y="89967"/>
                    <a:pt x="514532" y="76321"/>
                  </a:cubicBezTo>
                  <a:cubicBezTo>
                    <a:pt x="488755" y="62168"/>
                    <a:pt x="463483" y="47511"/>
                    <a:pt x="438212" y="32348"/>
                  </a:cubicBezTo>
                  <a:lnTo>
                    <a:pt x="450342" y="35380"/>
                  </a:lnTo>
                  <a:cubicBezTo>
                    <a:pt x="419511" y="41446"/>
                    <a:pt x="388679" y="46500"/>
                    <a:pt x="357848" y="51554"/>
                  </a:cubicBezTo>
                  <a:lnTo>
                    <a:pt x="311348" y="58630"/>
                  </a:lnTo>
                  <a:lnTo>
                    <a:pt x="305788" y="59641"/>
                  </a:lnTo>
                  <a:cubicBezTo>
                    <a:pt x="305788" y="59641"/>
                    <a:pt x="302755" y="59641"/>
                    <a:pt x="304272" y="59641"/>
                  </a:cubicBezTo>
                  <a:cubicBezTo>
                    <a:pt x="307810" y="59136"/>
                    <a:pt x="310842" y="56103"/>
                    <a:pt x="311348" y="56103"/>
                  </a:cubicBezTo>
                  <a:cubicBezTo>
                    <a:pt x="314380" y="52565"/>
                    <a:pt x="312359" y="55092"/>
                    <a:pt x="311348" y="57620"/>
                  </a:cubicBezTo>
                  <a:cubicBezTo>
                    <a:pt x="309326" y="62674"/>
                    <a:pt x="307810" y="69750"/>
                    <a:pt x="306799" y="76826"/>
                  </a:cubicBezTo>
                  <a:cubicBezTo>
                    <a:pt x="305282" y="83397"/>
                    <a:pt x="304272" y="91989"/>
                    <a:pt x="303766" y="97044"/>
                  </a:cubicBezTo>
                  <a:cubicBezTo>
                    <a:pt x="303766" y="95022"/>
                    <a:pt x="303766" y="103109"/>
                    <a:pt x="300733" y="108669"/>
                  </a:cubicBezTo>
                  <a:cubicBezTo>
                    <a:pt x="296690" y="115745"/>
                    <a:pt x="296185" y="114734"/>
                    <a:pt x="295174" y="116250"/>
                  </a:cubicBezTo>
                  <a:cubicBezTo>
                    <a:pt x="293152" y="118272"/>
                    <a:pt x="291130" y="120799"/>
                    <a:pt x="289614" y="121810"/>
                  </a:cubicBezTo>
                  <a:lnTo>
                    <a:pt x="279505" y="130402"/>
                  </a:lnTo>
                  <a:cubicBezTo>
                    <a:pt x="266364" y="141016"/>
                    <a:pt x="253728" y="150619"/>
                    <a:pt x="240587" y="159717"/>
                  </a:cubicBezTo>
                  <a:cubicBezTo>
                    <a:pt x="214304" y="177913"/>
                    <a:pt x="188527" y="196109"/>
                    <a:pt x="161234" y="212788"/>
                  </a:cubicBezTo>
                  <a:lnTo>
                    <a:pt x="160223" y="212788"/>
                  </a:lnTo>
                  <a:cubicBezTo>
                    <a:pt x="134951" y="226940"/>
                    <a:pt x="108668" y="238565"/>
                    <a:pt x="82386" y="249685"/>
                  </a:cubicBezTo>
                  <a:cubicBezTo>
                    <a:pt x="55598" y="259288"/>
                    <a:pt x="28810" y="270913"/>
                    <a:pt x="0" y="273440"/>
                  </a:cubicBezTo>
                  <a:close/>
                </a:path>
              </a:pathLst>
            </a:custGeom>
            <a:solidFill>
              <a:srgbClr val="784F41"/>
            </a:solidFill>
            <a:ln w="50509"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C4004021-6975-47BA-8869-6D0E9D6C317B}"/>
                </a:ext>
              </a:extLst>
            </p:cNvPr>
            <p:cNvSpPr/>
            <p:nvPr/>
          </p:nvSpPr>
          <p:spPr>
            <a:xfrm>
              <a:off x="5969641" y="3838401"/>
              <a:ext cx="401820" cy="268385"/>
            </a:xfrm>
            <a:custGeom>
              <a:avLst/>
              <a:gdLst>
                <a:gd name="connsiteX0" fmla="*/ 0 w 401820"/>
                <a:gd name="connsiteY0" fmla="*/ 218348 h 268385"/>
                <a:gd name="connsiteX1" fmla="*/ 70255 w 401820"/>
                <a:gd name="connsiteY1" fmla="*/ 208239 h 268385"/>
                <a:gd name="connsiteX2" fmla="*/ 142027 w 401820"/>
                <a:gd name="connsiteY2" fmla="*/ 192065 h 268385"/>
                <a:gd name="connsiteX3" fmla="*/ 200658 w 401820"/>
                <a:gd name="connsiteY3" fmla="*/ 268386 h 268385"/>
                <a:gd name="connsiteX4" fmla="*/ 306293 w 401820"/>
                <a:gd name="connsiteY4" fmla="*/ 265353 h 268385"/>
                <a:gd name="connsiteX5" fmla="*/ 367956 w 401820"/>
                <a:gd name="connsiteY5" fmla="*/ 165783 h 268385"/>
                <a:gd name="connsiteX6" fmla="*/ 401820 w 401820"/>
                <a:gd name="connsiteY6" fmla="*/ 0 h 268385"/>
                <a:gd name="connsiteX7" fmla="*/ 289109 w 401820"/>
                <a:gd name="connsiteY7" fmla="*/ 213799 h 268385"/>
                <a:gd name="connsiteX8" fmla="*/ 251201 w 401820"/>
                <a:gd name="connsiteY8" fmla="*/ 210766 h 268385"/>
                <a:gd name="connsiteX9" fmla="*/ 166793 w 401820"/>
                <a:gd name="connsiteY9" fmla="*/ 131918 h 268385"/>
                <a:gd name="connsiteX10" fmla="*/ 8087 w 401820"/>
                <a:gd name="connsiteY10" fmla="*/ 175891 h 268385"/>
                <a:gd name="connsiteX11" fmla="*/ 1011 w 401820"/>
                <a:gd name="connsiteY11" fmla="*/ 218348 h 26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820" h="268385">
                  <a:moveTo>
                    <a:pt x="0" y="218348"/>
                  </a:moveTo>
                  <a:cubicBezTo>
                    <a:pt x="65706" y="162750"/>
                    <a:pt x="70255" y="208239"/>
                    <a:pt x="70255" y="208239"/>
                  </a:cubicBezTo>
                  <a:cubicBezTo>
                    <a:pt x="70255" y="208239"/>
                    <a:pt x="109679" y="157190"/>
                    <a:pt x="142027" y="192065"/>
                  </a:cubicBezTo>
                  <a:cubicBezTo>
                    <a:pt x="174375" y="227446"/>
                    <a:pt x="200658" y="268386"/>
                    <a:pt x="200658" y="268386"/>
                  </a:cubicBezTo>
                  <a:cubicBezTo>
                    <a:pt x="200658" y="268386"/>
                    <a:pt x="301744" y="268386"/>
                    <a:pt x="306293" y="265353"/>
                  </a:cubicBezTo>
                  <a:cubicBezTo>
                    <a:pt x="310842" y="262321"/>
                    <a:pt x="354815" y="262321"/>
                    <a:pt x="367956" y="165783"/>
                  </a:cubicBezTo>
                  <a:cubicBezTo>
                    <a:pt x="381098" y="69245"/>
                    <a:pt x="401820" y="0"/>
                    <a:pt x="401820" y="0"/>
                  </a:cubicBezTo>
                  <a:lnTo>
                    <a:pt x="289109" y="213799"/>
                  </a:lnTo>
                  <a:lnTo>
                    <a:pt x="251201" y="210766"/>
                  </a:lnTo>
                  <a:cubicBezTo>
                    <a:pt x="251201" y="210766"/>
                    <a:pt x="180946" y="124842"/>
                    <a:pt x="166793" y="131918"/>
                  </a:cubicBezTo>
                  <a:cubicBezTo>
                    <a:pt x="152641" y="138995"/>
                    <a:pt x="8087" y="175891"/>
                    <a:pt x="8087" y="175891"/>
                  </a:cubicBezTo>
                  <a:lnTo>
                    <a:pt x="1011" y="218348"/>
                  </a:lnTo>
                  <a:close/>
                </a:path>
              </a:pathLst>
            </a:custGeom>
            <a:solidFill>
              <a:srgbClr val="784F41"/>
            </a:solidFill>
            <a:ln w="50509" cap="flat">
              <a:noFill/>
              <a:prstDash val="solid"/>
              <a:miter/>
            </a:ln>
          </p:spPr>
          <p:txBody>
            <a:bodyPr rtlCol="0" anchor="ctr"/>
            <a:lstStyle/>
            <a:p>
              <a:endParaRPr lang="en-IN"/>
            </a:p>
          </p:txBody>
        </p:sp>
      </p:grpSp>
      <p:grpSp>
        <p:nvGrpSpPr>
          <p:cNvPr id="334" name="Graphic 19">
            <a:extLst>
              <a:ext uri="{FF2B5EF4-FFF2-40B4-BE49-F238E27FC236}">
                <a16:creationId xmlns:a16="http://schemas.microsoft.com/office/drawing/2014/main" id="{0095B769-62BE-43FC-932A-6911E05FBC0F}"/>
              </a:ext>
            </a:extLst>
          </p:cNvPr>
          <p:cNvGrpSpPr/>
          <p:nvPr/>
        </p:nvGrpSpPr>
        <p:grpSpPr>
          <a:xfrm>
            <a:off x="-9920733" y="4479879"/>
            <a:ext cx="568372" cy="230213"/>
            <a:chOff x="3340878" y="927100"/>
            <a:chExt cx="1003285" cy="406368"/>
          </a:xfrm>
          <a:solidFill>
            <a:srgbClr val="784F41"/>
          </a:solidFill>
        </p:grpSpPr>
        <p:sp>
          <p:nvSpPr>
            <p:cNvPr id="335" name="Freeform: Shape 334">
              <a:extLst>
                <a:ext uri="{FF2B5EF4-FFF2-40B4-BE49-F238E27FC236}">
                  <a16:creationId xmlns:a16="http://schemas.microsoft.com/office/drawing/2014/main" id="{FD4D7290-56DB-455A-BDFC-FF90A56D6D62}"/>
                </a:ext>
              </a:extLst>
            </p:cNvPr>
            <p:cNvSpPr/>
            <p:nvPr/>
          </p:nvSpPr>
          <p:spPr>
            <a:xfrm>
              <a:off x="3340878" y="1024140"/>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9E6492E3-0891-45E2-90AC-B6397D0709EB}"/>
                </a:ext>
              </a:extLst>
            </p:cNvPr>
            <p:cNvSpPr/>
            <p:nvPr/>
          </p:nvSpPr>
          <p:spPr>
            <a:xfrm>
              <a:off x="3478355" y="965005"/>
              <a:ext cx="72783" cy="72782"/>
            </a:xfrm>
            <a:custGeom>
              <a:avLst/>
              <a:gdLst>
                <a:gd name="connsiteX0" fmla="*/ 72783 w 72782"/>
                <a:gd name="connsiteY0" fmla="*/ 36391 h 72782"/>
                <a:gd name="connsiteX1" fmla="*/ 36391 w 72782"/>
                <a:gd name="connsiteY1" fmla="*/ 72783 h 72782"/>
                <a:gd name="connsiteX2" fmla="*/ 0 w 72782"/>
                <a:gd name="connsiteY2" fmla="*/ 36391 h 72782"/>
                <a:gd name="connsiteX3" fmla="*/ 36391 w 72782"/>
                <a:gd name="connsiteY3" fmla="*/ 0 h 72782"/>
                <a:gd name="connsiteX4" fmla="*/ 72783 w 72782"/>
                <a:gd name="connsiteY4" fmla="*/ 36391 h 72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82" h="72782">
                  <a:moveTo>
                    <a:pt x="72783" y="36391"/>
                  </a:moveTo>
                  <a:cubicBezTo>
                    <a:pt x="72783" y="56609"/>
                    <a:pt x="56609" y="72783"/>
                    <a:pt x="36391" y="72783"/>
                  </a:cubicBezTo>
                  <a:cubicBezTo>
                    <a:pt x="16174" y="72783"/>
                    <a:pt x="0" y="56609"/>
                    <a:pt x="0" y="36391"/>
                  </a:cubicBezTo>
                  <a:cubicBezTo>
                    <a:pt x="0" y="16174"/>
                    <a:pt x="16174" y="0"/>
                    <a:pt x="36391" y="0"/>
                  </a:cubicBezTo>
                  <a:cubicBezTo>
                    <a:pt x="56609" y="0"/>
                    <a:pt x="72783" y="16174"/>
                    <a:pt x="72783" y="36391"/>
                  </a:cubicBezTo>
                  <a:close/>
                </a:path>
              </a:pathLst>
            </a:custGeom>
            <a:grpFill/>
            <a:ln w="50509"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F7AC1518-73E3-4BC6-A4B3-E2BF2623A75D}"/>
                </a:ext>
              </a:extLst>
            </p:cNvPr>
            <p:cNvSpPr/>
            <p:nvPr/>
          </p:nvSpPr>
          <p:spPr>
            <a:xfrm>
              <a:off x="3470269" y="1085804"/>
              <a:ext cx="91989" cy="91989"/>
            </a:xfrm>
            <a:custGeom>
              <a:avLst/>
              <a:gdLst>
                <a:gd name="connsiteX0" fmla="*/ 91989 w 91989"/>
                <a:gd name="connsiteY0" fmla="*/ 45995 h 91989"/>
                <a:gd name="connsiteX1" fmla="*/ 45995 w 91989"/>
                <a:gd name="connsiteY1" fmla="*/ 91989 h 91989"/>
                <a:gd name="connsiteX2" fmla="*/ 0 w 91989"/>
                <a:gd name="connsiteY2" fmla="*/ 45995 h 91989"/>
                <a:gd name="connsiteX3" fmla="*/ 45995 w 91989"/>
                <a:gd name="connsiteY3" fmla="*/ 0 h 91989"/>
                <a:gd name="connsiteX4" fmla="*/ 91989 w 91989"/>
                <a:gd name="connsiteY4" fmla="*/ 45995 h 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89" h="91989">
                  <a:moveTo>
                    <a:pt x="91989" y="45995"/>
                  </a:moveTo>
                  <a:cubicBezTo>
                    <a:pt x="91989" y="71266"/>
                    <a:pt x="71266" y="91989"/>
                    <a:pt x="45995" y="91989"/>
                  </a:cubicBezTo>
                  <a:cubicBezTo>
                    <a:pt x="20723" y="91989"/>
                    <a:pt x="0" y="71266"/>
                    <a:pt x="0" y="45995"/>
                  </a:cubicBezTo>
                  <a:cubicBezTo>
                    <a:pt x="0" y="20723"/>
                    <a:pt x="20723" y="0"/>
                    <a:pt x="45995" y="0"/>
                  </a:cubicBezTo>
                  <a:cubicBezTo>
                    <a:pt x="71266" y="0"/>
                    <a:pt x="91989" y="20723"/>
                    <a:pt x="91989" y="45995"/>
                  </a:cubicBezTo>
                  <a:close/>
                </a:path>
              </a:pathLst>
            </a:custGeom>
            <a:grpFill/>
            <a:ln w="50509"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47E6B062-A0F1-476C-A2C6-D1FB11917CD6}"/>
                </a:ext>
              </a:extLst>
            </p:cNvPr>
            <p:cNvSpPr/>
            <p:nvPr/>
          </p:nvSpPr>
          <p:spPr>
            <a:xfrm>
              <a:off x="3578432" y="1091869"/>
              <a:ext cx="124337" cy="124336"/>
            </a:xfrm>
            <a:custGeom>
              <a:avLst/>
              <a:gdLst>
                <a:gd name="connsiteX0" fmla="*/ 124337 w 124336"/>
                <a:gd name="connsiteY0" fmla="*/ 62168 h 124336"/>
                <a:gd name="connsiteX1" fmla="*/ 62168 w 124336"/>
                <a:gd name="connsiteY1" fmla="*/ 124337 h 124336"/>
                <a:gd name="connsiteX2" fmla="*/ 0 w 124336"/>
                <a:gd name="connsiteY2" fmla="*/ 62168 h 124336"/>
                <a:gd name="connsiteX3" fmla="*/ 62168 w 124336"/>
                <a:gd name="connsiteY3" fmla="*/ 0 h 124336"/>
                <a:gd name="connsiteX4" fmla="*/ 124337 w 124336"/>
                <a:gd name="connsiteY4" fmla="*/ 62168 h 12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6" h="124336">
                  <a:moveTo>
                    <a:pt x="124337" y="62168"/>
                  </a:moveTo>
                  <a:cubicBezTo>
                    <a:pt x="124337" y="96538"/>
                    <a:pt x="96538" y="124337"/>
                    <a:pt x="62168" y="124337"/>
                  </a:cubicBezTo>
                  <a:cubicBezTo>
                    <a:pt x="27799" y="124337"/>
                    <a:pt x="0" y="96538"/>
                    <a:pt x="0" y="62168"/>
                  </a:cubicBezTo>
                  <a:cubicBezTo>
                    <a:pt x="0" y="27799"/>
                    <a:pt x="27799" y="0"/>
                    <a:pt x="62168" y="0"/>
                  </a:cubicBezTo>
                  <a:cubicBezTo>
                    <a:pt x="96538" y="0"/>
                    <a:pt x="124337" y="27799"/>
                    <a:pt x="124337" y="62168"/>
                  </a:cubicBezTo>
                  <a:close/>
                </a:path>
              </a:pathLst>
            </a:custGeom>
            <a:grpFill/>
            <a:ln w="50509"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2621AD2A-0A53-478F-8A4D-9EA3F6A1F60E}"/>
                </a:ext>
              </a:extLst>
            </p:cNvPr>
            <p:cNvSpPr/>
            <p:nvPr/>
          </p:nvSpPr>
          <p:spPr>
            <a:xfrm>
              <a:off x="3726524" y="1144939"/>
              <a:ext cx="78846" cy="78846"/>
            </a:xfrm>
            <a:custGeom>
              <a:avLst/>
              <a:gdLst>
                <a:gd name="connsiteX0" fmla="*/ 0 w 78847"/>
                <a:gd name="connsiteY0" fmla="*/ 39424 h 78847"/>
                <a:gd name="connsiteX1" fmla="*/ 39424 w 78847"/>
                <a:gd name="connsiteY1" fmla="*/ 78848 h 78847"/>
                <a:gd name="connsiteX2" fmla="*/ 78848 w 78847"/>
                <a:gd name="connsiteY2" fmla="*/ 39424 h 78847"/>
                <a:gd name="connsiteX3" fmla="*/ 39424 w 78847"/>
                <a:gd name="connsiteY3" fmla="*/ 0 h 78847"/>
                <a:gd name="connsiteX4" fmla="*/ 0 w 78847"/>
                <a:gd name="connsiteY4" fmla="*/ 39424 h 7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7" h="78847">
                  <a:moveTo>
                    <a:pt x="0" y="39424"/>
                  </a:moveTo>
                  <a:cubicBezTo>
                    <a:pt x="0" y="61158"/>
                    <a:pt x="17690" y="78848"/>
                    <a:pt x="39424" y="78848"/>
                  </a:cubicBezTo>
                  <a:cubicBezTo>
                    <a:pt x="61158" y="78848"/>
                    <a:pt x="78848" y="61158"/>
                    <a:pt x="78848" y="39424"/>
                  </a:cubicBezTo>
                  <a:cubicBezTo>
                    <a:pt x="78848" y="17690"/>
                    <a:pt x="61158" y="0"/>
                    <a:pt x="39424" y="0"/>
                  </a:cubicBezTo>
                  <a:cubicBezTo>
                    <a:pt x="17690" y="0"/>
                    <a:pt x="0" y="17690"/>
                    <a:pt x="0" y="39424"/>
                  </a:cubicBezTo>
                  <a:close/>
                </a:path>
              </a:pathLst>
            </a:custGeom>
            <a:grpFill/>
            <a:ln w="50509"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51FF2E89-E88E-43D9-B704-0AB6C3329223}"/>
                </a:ext>
              </a:extLst>
            </p:cNvPr>
            <p:cNvSpPr/>
            <p:nvPr/>
          </p:nvSpPr>
          <p:spPr>
            <a:xfrm>
              <a:off x="3825083" y="1136347"/>
              <a:ext cx="121304" cy="121303"/>
            </a:xfrm>
            <a:custGeom>
              <a:avLst/>
              <a:gdLst>
                <a:gd name="connsiteX0" fmla="*/ 121304 w 121304"/>
                <a:gd name="connsiteY0" fmla="*/ 60652 h 121304"/>
                <a:gd name="connsiteX1" fmla="*/ 60652 w 121304"/>
                <a:gd name="connsiteY1" fmla="*/ 121304 h 121304"/>
                <a:gd name="connsiteX2" fmla="*/ 0 w 121304"/>
                <a:gd name="connsiteY2" fmla="*/ 60652 h 121304"/>
                <a:gd name="connsiteX3" fmla="*/ 60652 w 121304"/>
                <a:gd name="connsiteY3" fmla="*/ 0 h 121304"/>
                <a:gd name="connsiteX4" fmla="*/ 121304 w 121304"/>
                <a:gd name="connsiteY4" fmla="*/ 60652 h 121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04" h="121304">
                  <a:moveTo>
                    <a:pt x="121304" y="60652"/>
                  </a:moveTo>
                  <a:cubicBezTo>
                    <a:pt x="121304" y="94516"/>
                    <a:pt x="94011" y="121304"/>
                    <a:pt x="60652" y="121304"/>
                  </a:cubicBezTo>
                  <a:cubicBezTo>
                    <a:pt x="27293" y="121304"/>
                    <a:pt x="0" y="94011"/>
                    <a:pt x="0" y="60652"/>
                  </a:cubicBezTo>
                  <a:cubicBezTo>
                    <a:pt x="0" y="27293"/>
                    <a:pt x="27293" y="0"/>
                    <a:pt x="60652" y="0"/>
                  </a:cubicBezTo>
                  <a:cubicBezTo>
                    <a:pt x="94011" y="0"/>
                    <a:pt x="121304" y="27293"/>
                    <a:pt x="121304" y="60652"/>
                  </a:cubicBezTo>
                  <a:close/>
                </a:path>
              </a:pathLst>
            </a:custGeom>
            <a:grpFill/>
            <a:ln w="50509"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35DB2A10-D5A1-4439-BEF9-AA8B8F1B7C2F}"/>
                </a:ext>
              </a:extLst>
            </p:cNvPr>
            <p:cNvSpPr/>
            <p:nvPr/>
          </p:nvSpPr>
          <p:spPr>
            <a:xfrm>
              <a:off x="3999459" y="1137864"/>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53135259-EC90-4C81-B5D7-8E643124A503}"/>
                </a:ext>
              </a:extLst>
            </p:cNvPr>
            <p:cNvSpPr/>
            <p:nvPr/>
          </p:nvSpPr>
          <p:spPr>
            <a:xfrm>
              <a:off x="3916568" y="1036777"/>
              <a:ext cx="110183" cy="110183"/>
            </a:xfrm>
            <a:custGeom>
              <a:avLst/>
              <a:gdLst>
                <a:gd name="connsiteX0" fmla="*/ 110185 w 110184"/>
                <a:gd name="connsiteY0" fmla="*/ 55092 h 110184"/>
                <a:gd name="connsiteX1" fmla="*/ 55092 w 110184"/>
                <a:gd name="connsiteY1" fmla="*/ 110185 h 110184"/>
                <a:gd name="connsiteX2" fmla="*/ 0 w 110184"/>
                <a:gd name="connsiteY2" fmla="*/ 55092 h 110184"/>
                <a:gd name="connsiteX3" fmla="*/ 55092 w 110184"/>
                <a:gd name="connsiteY3" fmla="*/ 0 h 110184"/>
                <a:gd name="connsiteX4" fmla="*/ 110185 w 110184"/>
                <a:gd name="connsiteY4" fmla="*/ 55092 h 11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4" h="110184">
                  <a:moveTo>
                    <a:pt x="110185" y="55092"/>
                  </a:moveTo>
                  <a:cubicBezTo>
                    <a:pt x="110185" y="85418"/>
                    <a:pt x="85418" y="110185"/>
                    <a:pt x="55092" y="110185"/>
                  </a:cubicBezTo>
                  <a:cubicBezTo>
                    <a:pt x="24766" y="110185"/>
                    <a:pt x="0" y="85418"/>
                    <a:pt x="0" y="55092"/>
                  </a:cubicBezTo>
                  <a:cubicBezTo>
                    <a:pt x="0" y="24766"/>
                    <a:pt x="24766" y="0"/>
                    <a:pt x="55092" y="0"/>
                  </a:cubicBezTo>
                  <a:cubicBezTo>
                    <a:pt x="85418" y="0"/>
                    <a:pt x="110185" y="24766"/>
                    <a:pt x="110185" y="55092"/>
                  </a:cubicBezTo>
                  <a:close/>
                </a:path>
              </a:pathLst>
            </a:custGeom>
            <a:grpFill/>
            <a:ln w="50509"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373E0586-08D2-4421-A0CC-1CD46C2522B1}"/>
                </a:ext>
              </a:extLst>
            </p:cNvPr>
            <p:cNvSpPr/>
            <p:nvPr/>
          </p:nvSpPr>
          <p:spPr>
            <a:xfrm>
              <a:off x="4130368" y="1137864"/>
              <a:ext cx="99065" cy="99064"/>
            </a:xfrm>
            <a:custGeom>
              <a:avLst/>
              <a:gdLst>
                <a:gd name="connsiteX0" fmla="*/ 99065 w 99065"/>
                <a:gd name="connsiteY0" fmla="*/ 49533 h 99065"/>
                <a:gd name="connsiteX1" fmla="*/ 49533 w 99065"/>
                <a:gd name="connsiteY1" fmla="*/ 99065 h 99065"/>
                <a:gd name="connsiteX2" fmla="*/ 0 w 99065"/>
                <a:gd name="connsiteY2" fmla="*/ 49533 h 99065"/>
                <a:gd name="connsiteX3" fmla="*/ 49533 w 99065"/>
                <a:gd name="connsiteY3" fmla="*/ 0 h 99065"/>
                <a:gd name="connsiteX4" fmla="*/ 99065 w 99065"/>
                <a:gd name="connsiteY4" fmla="*/ 49533 h 9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5" h="99065">
                  <a:moveTo>
                    <a:pt x="99065" y="49533"/>
                  </a:moveTo>
                  <a:cubicBezTo>
                    <a:pt x="99065" y="76826"/>
                    <a:pt x="76826" y="99065"/>
                    <a:pt x="49533" y="99065"/>
                  </a:cubicBezTo>
                  <a:cubicBezTo>
                    <a:pt x="22239" y="99065"/>
                    <a:pt x="0" y="76826"/>
                    <a:pt x="0" y="49533"/>
                  </a:cubicBezTo>
                  <a:cubicBezTo>
                    <a:pt x="0" y="22239"/>
                    <a:pt x="22239" y="0"/>
                    <a:pt x="49533" y="0"/>
                  </a:cubicBezTo>
                  <a:cubicBezTo>
                    <a:pt x="76826" y="0"/>
                    <a:pt x="99065" y="22239"/>
                    <a:pt x="99065" y="49533"/>
                  </a:cubicBezTo>
                  <a:close/>
                </a:path>
              </a:pathLst>
            </a:custGeom>
            <a:grpFill/>
            <a:ln w="50509"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D438FDE6-F1DE-42F3-BEFB-A92BC119E543}"/>
                </a:ext>
              </a:extLst>
            </p:cNvPr>
            <p:cNvSpPr/>
            <p:nvPr/>
          </p:nvSpPr>
          <p:spPr>
            <a:xfrm>
              <a:off x="4232967" y="1055477"/>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BE2EFB0C-88CE-4A24-8AB9-1C10FC9C2F81}"/>
                </a:ext>
              </a:extLst>
            </p:cNvPr>
            <p:cNvSpPr/>
            <p:nvPr/>
          </p:nvSpPr>
          <p:spPr>
            <a:xfrm>
              <a:off x="4120255" y="1012011"/>
              <a:ext cx="101085" cy="101085"/>
            </a:xfrm>
            <a:custGeom>
              <a:avLst/>
              <a:gdLst>
                <a:gd name="connsiteX0" fmla="*/ 101087 w 101086"/>
                <a:gd name="connsiteY0" fmla="*/ 50543 h 101086"/>
                <a:gd name="connsiteX1" fmla="*/ 50543 w 101086"/>
                <a:gd name="connsiteY1" fmla="*/ 101087 h 101086"/>
                <a:gd name="connsiteX2" fmla="*/ 0 w 101086"/>
                <a:gd name="connsiteY2" fmla="*/ 50543 h 101086"/>
                <a:gd name="connsiteX3" fmla="*/ 50543 w 101086"/>
                <a:gd name="connsiteY3" fmla="*/ 0 h 101086"/>
                <a:gd name="connsiteX4" fmla="*/ 101087 w 101086"/>
                <a:gd name="connsiteY4" fmla="*/ 50543 h 10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6" h="101086">
                  <a:moveTo>
                    <a:pt x="101087" y="50543"/>
                  </a:moveTo>
                  <a:cubicBezTo>
                    <a:pt x="101087" y="78342"/>
                    <a:pt x="78342" y="101087"/>
                    <a:pt x="50543" y="101087"/>
                  </a:cubicBezTo>
                  <a:cubicBezTo>
                    <a:pt x="22745" y="101087"/>
                    <a:pt x="0" y="78342"/>
                    <a:pt x="0" y="50543"/>
                  </a:cubicBezTo>
                  <a:cubicBezTo>
                    <a:pt x="0" y="22745"/>
                    <a:pt x="22745" y="0"/>
                    <a:pt x="50543" y="0"/>
                  </a:cubicBezTo>
                  <a:cubicBezTo>
                    <a:pt x="78342" y="0"/>
                    <a:pt x="101087" y="22745"/>
                    <a:pt x="101087" y="50543"/>
                  </a:cubicBezTo>
                  <a:close/>
                </a:path>
              </a:pathLst>
            </a:custGeom>
            <a:grpFill/>
            <a:ln w="50509"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E52258A8-3A97-43CD-BC15-C9FB4C9893A9}"/>
                </a:ext>
              </a:extLst>
            </p:cNvPr>
            <p:cNvSpPr/>
            <p:nvPr/>
          </p:nvSpPr>
          <p:spPr>
            <a:xfrm>
              <a:off x="4042925" y="1024140"/>
              <a:ext cx="61662" cy="61662"/>
            </a:xfrm>
            <a:custGeom>
              <a:avLst/>
              <a:gdLst>
                <a:gd name="connsiteX0" fmla="*/ 61663 w 61663"/>
                <a:gd name="connsiteY0" fmla="*/ 30832 h 61663"/>
                <a:gd name="connsiteX1" fmla="*/ 30831 w 61663"/>
                <a:gd name="connsiteY1" fmla="*/ 61663 h 61663"/>
                <a:gd name="connsiteX2" fmla="*/ 0 w 61663"/>
                <a:gd name="connsiteY2" fmla="*/ 30832 h 61663"/>
                <a:gd name="connsiteX3" fmla="*/ 30831 w 61663"/>
                <a:gd name="connsiteY3" fmla="*/ 0 h 61663"/>
                <a:gd name="connsiteX4" fmla="*/ 61663 w 61663"/>
                <a:gd name="connsiteY4" fmla="*/ 30832 h 61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3" h="61663">
                  <a:moveTo>
                    <a:pt x="61663" y="30832"/>
                  </a:moveTo>
                  <a:cubicBezTo>
                    <a:pt x="61663" y="48016"/>
                    <a:pt x="48016" y="61663"/>
                    <a:pt x="30831" y="61663"/>
                  </a:cubicBezTo>
                  <a:cubicBezTo>
                    <a:pt x="13647" y="61663"/>
                    <a:pt x="0" y="48016"/>
                    <a:pt x="0" y="30832"/>
                  </a:cubicBezTo>
                  <a:cubicBezTo>
                    <a:pt x="0" y="13647"/>
                    <a:pt x="13647" y="0"/>
                    <a:pt x="30831" y="0"/>
                  </a:cubicBezTo>
                  <a:cubicBezTo>
                    <a:pt x="48016" y="0"/>
                    <a:pt x="61663" y="13647"/>
                    <a:pt x="61663" y="30832"/>
                  </a:cubicBezTo>
                  <a:close/>
                </a:path>
              </a:pathLst>
            </a:custGeom>
            <a:grpFill/>
            <a:ln w="50509"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40E191E9-CCFE-4E1A-84B9-E62D29DCD0C8}"/>
                </a:ext>
              </a:extLst>
            </p:cNvPr>
            <p:cNvSpPr/>
            <p:nvPr/>
          </p:nvSpPr>
          <p:spPr>
            <a:xfrm>
              <a:off x="4225891" y="942261"/>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6" y="85924"/>
                    <a:pt x="0" y="66717"/>
                    <a:pt x="0" y="42962"/>
                  </a:cubicBezTo>
                  <a:cubicBezTo>
                    <a:pt x="0" y="19207"/>
                    <a:pt x="19206"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434362C3-8545-4DBA-8C99-9B720CC50D60}"/>
                </a:ext>
              </a:extLst>
            </p:cNvPr>
            <p:cNvSpPr/>
            <p:nvPr/>
          </p:nvSpPr>
          <p:spPr>
            <a:xfrm>
              <a:off x="3756849" y="1016054"/>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5B3F463B-54EC-46B2-BE36-8E9543F863DC}"/>
                </a:ext>
              </a:extLst>
            </p:cNvPr>
            <p:cNvSpPr/>
            <p:nvPr/>
          </p:nvSpPr>
          <p:spPr>
            <a:xfrm>
              <a:off x="3663848" y="996848"/>
              <a:ext cx="74803" cy="74803"/>
            </a:xfrm>
            <a:custGeom>
              <a:avLst/>
              <a:gdLst>
                <a:gd name="connsiteX0" fmla="*/ 74804 w 74804"/>
                <a:gd name="connsiteY0" fmla="*/ 37402 h 74804"/>
                <a:gd name="connsiteX1" fmla="*/ 37402 w 74804"/>
                <a:gd name="connsiteY1" fmla="*/ 74804 h 74804"/>
                <a:gd name="connsiteX2" fmla="*/ 0 w 74804"/>
                <a:gd name="connsiteY2" fmla="*/ 37402 h 74804"/>
                <a:gd name="connsiteX3" fmla="*/ 37402 w 74804"/>
                <a:gd name="connsiteY3" fmla="*/ 0 h 74804"/>
                <a:gd name="connsiteX4" fmla="*/ 74804 w 74804"/>
                <a:gd name="connsiteY4" fmla="*/ 37402 h 7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4" h="74804">
                  <a:moveTo>
                    <a:pt x="74804" y="37402"/>
                  </a:moveTo>
                  <a:cubicBezTo>
                    <a:pt x="74804" y="58125"/>
                    <a:pt x="58125" y="74804"/>
                    <a:pt x="37402" y="74804"/>
                  </a:cubicBezTo>
                  <a:cubicBezTo>
                    <a:pt x="16679" y="74804"/>
                    <a:pt x="0" y="58125"/>
                    <a:pt x="0" y="37402"/>
                  </a:cubicBezTo>
                  <a:cubicBezTo>
                    <a:pt x="0" y="16679"/>
                    <a:pt x="16679" y="0"/>
                    <a:pt x="37402" y="0"/>
                  </a:cubicBezTo>
                  <a:cubicBezTo>
                    <a:pt x="58125" y="0"/>
                    <a:pt x="74804" y="16679"/>
                    <a:pt x="74804" y="37402"/>
                  </a:cubicBezTo>
                  <a:close/>
                </a:path>
              </a:pathLst>
            </a:custGeom>
            <a:grpFill/>
            <a:ln w="50509"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8D8628AF-C386-41DE-BE91-1ECFD70B0032}"/>
                </a:ext>
              </a:extLst>
            </p:cNvPr>
            <p:cNvSpPr/>
            <p:nvPr/>
          </p:nvSpPr>
          <p:spPr>
            <a:xfrm>
              <a:off x="3560234" y="990782"/>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7" y="85924"/>
                    <a:pt x="0" y="66717"/>
                    <a:pt x="0" y="42962"/>
                  </a:cubicBezTo>
                  <a:cubicBezTo>
                    <a:pt x="0" y="19207"/>
                    <a:pt x="19207"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7978AED9-96C9-4B47-9DC5-FE1CDE3B810D}"/>
                </a:ext>
              </a:extLst>
            </p:cNvPr>
            <p:cNvSpPr/>
            <p:nvPr/>
          </p:nvSpPr>
          <p:spPr>
            <a:xfrm>
              <a:off x="3644137" y="927100"/>
              <a:ext cx="47511" cy="47511"/>
            </a:xfrm>
            <a:custGeom>
              <a:avLst/>
              <a:gdLst>
                <a:gd name="connsiteX0" fmla="*/ 47511 w 47510"/>
                <a:gd name="connsiteY0" fmla="*/ 23755 h 47510"/>
                <a:gd name="connsiteX1" fmla="*/ 23755 w 47510"/>
                <a:gd name="connsiteY1" fmla="*/ 47511 h 47510"/>
                <a:gd name="connsiteX2" fmla="*/ 0 w 47510"/>
                <a:gd name="connsiteY2" fmla="*/ 23755 h 47510"/>
                <a:gd name="connsiteX3" fmla="*/ 23755 w 47510"/>
                <a:gd name="connsiteY3" fmla="*/ 0 h 47510"/>
                <a:gd name="connsiteX4" fmla="*/ 47511 w 47510"/>
                <a:gd name="connsiteY4" fmla="*/ 23755 h 4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0" h="47510">
                  <a:moveTo>
                    <a:pt x="47511" y="23755"/>
                  </a:moveTo>
                  <a:cubicBezTo>
                    <a:pt x="47511" y="36897"/>
                    <a:pt x="36897" y="47511"/>
                    <a:pt x="23755" y="47511"/>
                  </a:cubicBezTo>
                  <a:cubicBezTo>
                    <a:pt x="10614" y="47511"/>
                    <a:pt x="0" y="36897"/>
                    <a:pt x="0" y="23755"/>
                  </a:cubicBezTo>
                  <a:cubicBezTo>
                    <a:pt x="0" y="10614"/>
                    <a:pt x="10614" y="0"/>
                    <a:pt x="23755" y="0"/>
                  </a:cubicBezTo>
                  <a:cubicBezTo>
                    <a:pt x="36897" y="0"/>
                    <a:pt x="47511" y="10614"/>
                    <a:pt x="47511" y="23755"/>
                  </a:cubicBezTo>
                  <a:close/>
                </a:path>
              </a:pathLst>
            </a:custGeom>
            <a:grpFill/>
            <a:ln w="50509"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14CB2F68-0AF6-490A-A0FE-02F7C78C2538}"/>
                </a:ext>
              </a:extLst>
            </p:cNvPr>
            <p:cNvSpPr/>
            <p:nvPr/>
          </p:nvSpPr>
          <p:spPr>
            <a:xfrm>
              <a:off x="3860463" y="942263"/>
              <a:ext cx="83901" cy="83901"/>
            </a:xfrm>
            <a:custGeom>
              <a:avLst/>
              <a:gdLst>
                <a:gd name="connsiteX0" fmla="*/ 83902 w 83902"/>
                <a:gd name="connsiteY0" fmla="*/ 41951 h 83902"/>
                <a:gd name="connsiteX1" fmla="*/ 41951 w 83902"/>
                <a:gd name="connsiteY1" fmla="*/ 83902 h 83902"/>
                <a:gd name="connsiteX2" fmla="*/ 0 w 83902"/>
                <a:gd name="connsiteY2" fmla="*/ 41951 h 83902"/>
                <a:gd name="connsiteX3" fmla="*/ 41951 w 83902"/>
                <a:gd name="connsiteY3" fmla="*/ 0 h 83902"/>
                <a:gd name="connsiteX4" fmla="*/ 83902 w 83902"/>
                <a:gd name="connsiteY4" fmla="*/ 41951 h 8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 h="83902">
                  <a:moveTo>
                    <a:pt x="83902" y="41951"/>
                  </a:moveTo>
                  <a:cubicBezTo>
                    <a:pt x="83902" y="65201"/>
                    <a:pt x="65201" y="83902"/>
                    <a:pt x="41951" y="83902"/>
                  </a:cubicBezTo>
                  <a:cubicBezTo>
                    <a:pt x="18701" y="83902"/>
                    <a:pt x="0" y="65201"/>
                    <a:pt x="0" y="41951"/>
                  </a:cubicBezTo>
                  <a:cubicBezTo>
                    <a:pt x="0" y="18701"/>
                    <a:pt x="18701" y="0"/>
                    <a:pt x="41951" y="0"/>
                  </a:cubicBezTo>
                  <a:cubicBezTo>
                    <a:pt x="65201" y="0"/>
                    <a:pt x="83902" y="18701"/>
                    <a:pt x="83902" y="41951"/>
                  </a:cubicBezTo>
                  <a:close/>
                </a:path>
              </a:pathLst>
            </a:custGeom>
            <a:grpFill/>
            <a:ln w="50509"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2761D235-CAEA-4D8C-A27C-ABE39A5C34F7}"/>
                </a:ext>
              </a:extLst>
            </p:cNvPr>
            <p:cNvSpPr/>
            <p:nvPr/>
          </p:nvSpPr>
          <p:spPr>
            <a:xfrm>
              <a:off x="3759880" y="942765"/>
              <a:ext cx="52564" cy="52564"/>
            </a:xfrm>
            <a:custGeom>
              <a:avLst/>
              <a:gdLst>
                <a:gd name="connsiteX0" fmla="*/ 52565 w 52565"/>
                <a:gd name="connsiteY0" fmla="*/ 26283 h 52565"/>
                <a:gd name="connsiteX1" fmla="*/ 26283 w 52565"/>
                <a:gd name="connsiteY1" fmla="*/ 52565 h 52565"/>
                <a:gd name="connsiteX2" fmla="*/ 0 w 52565"/>
                <a:gd name="connsiteY2" fmla="*/ 26283 h 52565"/>
                <a:gd name="connsiteX3" fmla="*/ 26283 w 52565"/>
                <a:gd name="connsiteY3" fmla="*/ 0 h 52565"/>
                <a:gd name="connsiteX4" fmla="*/ 52565 w 52565"/>
                <a:gd name="connsiteY4" fmla="*/ 26283 h 52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65" h="52565">
                  <a:moveTo>
                    <a:pt x="52565" y="26283"/>
                  </a:moveTo>
                  <a:cubicBezTo>
                    <a:pt x="52565" y="40940"/>
                    <a:pt x="40940" y="52565"/>
                    <a:pt x="26283" y="52565"/>
                  </a:cubicBezTo>
                  <a:cubicBezTo>
                    <a:pt x="11625" y="52565"/>
                    <a:pt x="0" y="40940"/>
                    <a:pt x="0" y="26283"/>
                  </a:cubicBezTo>
                  <a:cubicBezTo>
                    <a:pt x="0" y="11625"/>
                    <a:pt x="11625" y="0"/>
                    <a:pt x="26283" y="0"/>
                  </a:cubicBezTo>
                  <a:cubicBezTo>
                    <a:pt x="40940" y="0"/>
                    <a:pt x="52565" y="11625"/>
                    <a:pt x="52565" y="26283"/>
                  </a:cubicBezTo>
                  <a:close/>
                </a:path>
              </a:pathLst>
            </a:custGeom>
            <a:grpFill/>
            <a:ln w="50509"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9D162549-2D33-4AAA-AC9F-935FF9601E8C}"/>
                </a:ext>
              </a:extLst>
            </p:cNvPr>
            <p:cNvSpPr/>
            <p:nvPr/>
          </p:nvSpPr>
          <p:spPr>
            <a:xfrm>
              <a:off x="3990359" y="945798"/>
              <a:ext cx="63685" cy="63684"/>
            </a:xfrm>
            <a:custGeom>
              <a:avLst/>
              <a:gdLst>
                <a:gd name="connsiteX0" fmla="*/ 63685 w 63684"/>
                <a:gd name="connsiteY0" fmla="*/ 31842 h 63684"/>
                <a:gd name="connsiteX1" fmla="*/ 31842 w 63684"/>
                <a:gd name="connsiteY1" fmla="*/ 63685 h 63684"/>
                <a:gd name="connsiteX2" fmla="*/ 0 w 63684"/>
                <a:gd name="connsiteY2" fmla="*/ 31842 h 63684"/>
                <a:gd name="connsiteX3" fmla="*/ 31842 w 63684"/>
                <a:gd name="connsiteY3" fmla="*/ 0 h 63684"/>
                <a:gd name="connsiteX4" fmla="*/ 63685 w 63684"/>
                <a:gd name="connsiteY4" fmla="*/ 31842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84" h="63684">
                  <a:moveTo>
                    <a:pt x="63685" y="31842"/>
                  </a:moveTo>
                  <a:cubicBezTo>
                    <a:pt x="63685" y="49533"/>
                    <a:pt x="49533" y="63685"/>
                    <a:pt x="31842" y="63685"/>
                  </a:cubicBezTo>
                  <a:cubicBezTo>
                    <a:pt x="14152" y="63685"/>
                    <a:pt x="0" y="49533"/>
                    <a:pt x="0" y="31842"/>
                  </a:cubicBezTo>
                  <a:cubicBezTo>
                    <a:pt x="0" y="14152"/>
                    <a:pt x="14152" y="0"/>
                    <a:pt x="31842" y="0"/>
                  </a:cubicBezTo>
                  <a:cubicBezTo>
                    <a:pt x="49533" y="0"/>
                    <a:pt x="63685" y="14152"/>
                    <a:pt x="63685" y="31842"/>
                  </a:cubicBezTo>
                  <a:close/>
                </a:path>
              </a:pathLst>
            </a:custGeom>
            <a:grpFill/>
            <a:ln w="50509"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41688AD9-F05B-4FB5-84EC-F49723CF3636}"/>
                </a:ext>
              </a:extLst>
            </p:cNvPr>
            <p:cNvSpPr/>
            <p:nvPr/>
          </p:nvSpPr>
          <p:spPr>
            <a:xfrm>
              <a:off x="4119751" y="945798"/>
              <a:ext cx="45488" cy="45488"/>
            </a:xfrm>
            <a:custGeom>
              <a:avLst/>
              <a:gdLst>
                <a:gd name="connsiteX0" fmla="*/ 45489 w 45489"/>
                <a:gd name="connsiteY0" fmla="*/ 22745 h 45489"/>
                <a:gd name="connsiteX1" fmla="*/ 22745 w 45489"/>
                <a:gd name="connsiteY1" fmla="*/ 45489 h 45489"/>
                <a:gd name="connsiteX2" fmla="*/ 0 w 45489"/>
                <a:gd name="connsiteY2" fmla="*/ 22745 h 45489"/>
                <a:gd name="connsiteX3" fmla="*/ 22745 w 45489"/>
                <a:gd name="connsiteY3" fmla="*/ 0 h 45489"/>
                <a:gd name="connsiteX4" fmla="*/ 45489 w 45489"/>
                <a:gd name="connsiteY4" fmla="*/ 22745 h 4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9" h="45489">
                  <a:moveTo>
                    <a:pt x="45489" y="22745"/>
                  </a:moveTo>
                  <a:cubicBezTo>
                    <a:pt x="45489" y="35380"/>
                    <a:pt x="35380" y="45489"/>
                    <a:pt x="22745" y="45489"/>
                  </a:cubicBezTo>
                  <a:cubicBezTo>
                    <a:pt x="10109" y="45489"/>
                    <a:pt x="0" y="35380"/>
                    <a:pt x="0" y="22745"/>
                  </a:cubicBezTo>
                  <a:cubicBezTo>
                    <a:pt x="0" y="10109"/>
                    <a:pt x="10109" y="0"/>
                    <a:pt x="22745" y="0"/>
                  </a:cubicBezTo>
                  <a:cubicBezTo>
                    <a:pt x="35380" y="0"/>
                    <a:pt x="45489" y="10109"/>
                    <a:pt x="45489" y="22745"/>
                  </a:cubicBezTo>
                  <a:close/>
                </a:path>
              </a:pathLst>
            </a:custGeom>
            <a:grpFill/>
            <a:ln w="50509" cap="flat">
              <a:noFill/>
              <a:prstDash val="solid"/>
              <a:miter/>
            </a:ln>
          </p:spPr>
          <p:txBody>
            <a:bodyPr rtlCol="0" anchor="ctr"/>
            <a:lstStyle/>
            <a:p>
              <a:endParaRPr lang="en-IN"/>
            </a:p>
          </p:txBody>
        </p:sp>
        <p:grpSp>
          <p:nvGrpSpPr>
            <p:cNvPr id="356" name="Graphic 19">
              <a:extLst>
                <a:ext uri="{FF2B5EF4-FFF2-40B4-BE49-F238E27FC236}">
                  <a16:creationId xmlns:a16="http://schemas.microsoft.com/office/drawing/2014/main" id="{D260EEFE-A401-4601-86CA-3F189968B744}"/>
                </a:ext>
              </a:extLst>
            </p:cNvPr>
            <p:cNvGrpSpPr/>
            <p:nvPr/>
          </p:nvGrpSpPr>
          <p:grpSpPr>
            <a:xfrm>
              <a:off x="3394958" y="1153029"/>
              <a:ext cx="899167" cy="180439"/>
              <a:chOff x="3394958" y="1153028"/>
              <a:chExt cx="899167" cy="180440"/>
            </a:xfrm>
            <a:grpFill/>
          </p:grpSpPr>
          <p:sp>
            <p:nvSpPr>
              <p:cNvPr id="357" name="Freeform: Shape 356">
                <a:extLst>
                  <a:ext uri="{FF2B5EF4-FFF2-40B4-BE49-F238E27FC236}">
                    <a16:creationId xmlns:a16="http://schemas.microsoft.com/office/drawing/2014/main" id="{98B03B11-3618-4624-B938-8A1B4292BCA7}"/>
                  </a:ext>
                </a:extLst>
              </p:cNvPr>
              <p:cNvSpPr/>
              <p:nvPr/>
            </p:nvSpPr>
            <p:spPr>
              <a:xfrm>
                <a:off x="3394958" y="116162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FF042DCC-4006-4FFF-A14E-E97A4529CA78}"/>
                  </a:ext>
                </a:extLst>
              </p:cNvPr>
              <p:cNvSpPr/>
              <p:nvPr/>
            </p:nvSpPr>
            <p:spPr>
              <a:xfrm>
                <a:off x="3433371" y="115302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2754C492-4F3A-4448-B361-737B76D49F3B}"/>
                  </a:ext>
                </a:extLst>
              </p:cNvPr>
              <p:cNvSpPr/>
              <p:nvPr/>
            </p:nvSpPr>
            <p:spPr>
              <a:xfrm>
                <a:off x="3510702"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C13EC4B6-8173-4B17-9DFA-469A11D925DE}"/>
                  </a:ext>
                </a:extLst>
              </p:cNvPr>
              <p:cNvSpPr/>
              <p:nvPr/>
            </p:nvSpPr>
            <p:spPr>
              <a:xfrm>
                <a:off x="3560235"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9571B643-BDFF-496E-AD7D-0D09E231D34F}"/>
                  </a:ext>
                </a:extLst>
              </p:cNvPr>
              <p:cNvSpPr/>
              <p:nvPr/>
            </p:nvSpPr>
            <p:spPr>
              <a:xfrm>
                <a:off x="3634534" y="123693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95FBABA1-4B66-4B30-95D4-D9DB674A4FD4}"/>
                  </a:ext>
                </a:extLst>
              </p:cNvPr>
              <p:cNvSpPr/>
              <p:nvPr/>
            </p:nvSpPr>
            <p:spPr>
              <a:xfrm>
                <a:off x="3703778" y="121924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505"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59828600-BEFF-444D-9E24-76E80CF777E7}"/>
                  </a:ext>
                </a:extLst>
              </p:cNvPr>
              <p:cNvSpPr/>
              <p:nvPr/>
            </p:nvSpPr>
            <p:spPr>
              <a:xfrm>
                <a:off x="3755332" y="124906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D9ADD0C9-487C-4E83-992F-386AF46E82E3}"/>
                  </a:ext>
                </a:extLst>
              </p:cNvPr>
              <p:cNvSpPr/>
              <p:nvPr/>
            </p:nvSpPr>
            <p:spPr>
              <a:xfrm>
                <a:off x="3819523" y="1258664"/>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5C04828C-BA7B-43AA-8875-AAB06722FDA1}"/>
                  </a:ext>
                </a:extLst>
              </p:cNvPr>
              <p:cNvSpPr/>
              <p:nvPr/>
            </p:nvSpPr>
            <p:spPr>
              <a:xfrm>
                <a:off x="3802843" y="12338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07D4E16D-108E-45E4-8904-E970BCDE6354}"/>
                  </a:ext>
                </a:extLst>
              </p:cNvPr>
              <p:cNvSpPr/>
              <p:nvPr/>
            </p:nvSpPr>
            <p:spPr>
              <a:xfrm>
                <a:off x="4050001" y="1267761"/>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4F40F1D6-AB01-4452-88D8-AEA6F2513FC2}"/>
                  </a:ext>
                </a:extLst>
              </p:cNvPr>
              <p:cNvSpPr/>
              <p:nvPr/>
            </p:nvSpPr>
            <p:spPr>
              <a:xfrm>
                <a:off x="3940321" y="1261696"/>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BBFB5B47-281C-4B59-8EBA-C26982C34451}"/>
                  </a:ext>
                </a:extLst>
              </p:cNvPr>
              <p:cNvSpPr/>
              <p:nvPr/>
            </p:nvSpPr>
            <p:spPr>
              <a:xfrm>
                <a:off x="3968120" y="116970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5EA920CA-9942-461B-BC5F-DE5D59D7C371}"/>
                  </a:ext>
                </a:extLst>
              </p:cNvPr>
              <p:cNvSpPr/>
              <p:nvPr/>
            </p:nvSpPr>
            <p:spPr>
              <a:xfrm>
                <a:off x="4284017" y="11873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F0F4D94C-6A3D-43A6-8ED9-AA1164DD72F1}"/>
                  </a:ext>
                </a:extLst>
              </p:cNvPr>
              <p:cNvSpPr/>
              <p:nvPr/>
            </p:nvSpPr>
            <p:spPr>
              <a:xfrm>
                <a:off x="3876131" y="127584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F11526D0-9DAB-4A94-B3E9-5D2575C191FD}"/>
                  </a:ext>
                </a:extLst>
              </p:cNvPr>
              <p:cNvSpPr/>
              <p:nvPr/>
            </p:nvSpPr>
            <p:spPr>
              <a:xfrm>
                <a:off x="4131376" y="1247039"/>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FAB0F90F-64B5-4C72-872D-395D9863AA65}"/>
                  </a:ext>
                </a:extLst>
              </p:cNvPr>
              <p:cNvSpPr/>
              <p:nvPr/>
            </p:nvSpPr>
            <p:spPr>
              <a:xfrm>
                <a:off x="4177876" y="1257653"/>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grpSp>
      </p:grpSp>
      <p:grpSp>
        <p:nvGrpSpPr>
          <p:cNvPr id="373" name="Graphic 19">
            <a:extLst>
              <a:ext uri="{FF2B5EF4-FFF2-40B4-BE49-F238E27FC236}">
                <a16:creationId xmlns:a16="http://schemas.microsoft.com/office/drawing/2014/main" id="{52AE8975-0EF4-4A99-8B38-31A347EB9CDD}"/>
              </a:ext>
            </a:extLst>
          </p:cNvPr>
          <p:cNvGrpSpPr/>
          <p:nvPr/>
        </p:nvGrpSpPr>
        <p:grpSpPr>
          <a:xfrm>
            <a:off x="-5432193" y="5382777"/>
            <a:ext cx="568372" cy="230213"/>
            <a:chOff x="3340878" y="927100"/>
            <a:chExt cx="1003285" cy="406368"/>
          </a:xfrm>
          <a:solidFill>
            <a:srgbClr val="784F41"/>
          </a:solidFill>
        </p:grpSpPr>
        <p:sp>
          <p:nvSpPr>
            <p:cNvPr id="374" name="Freeform: Shape 373">
              <a:extLst>
                <a:ext uri="{FF2B5EF4-FFF2-40B4-BE49-F238E27FC236}">
                  <a16:creationId xmlns:a16="http://schemas.microsoft.com/office/drawing/2014/main" id="{DFE55CDF-1F69-4D74-AD46-A0E0AEDEA9E5}"/>
                </a:ext>
              </a:extLst>
            </p:cNvPr>
            <p:cNvSpPr/>
            <p:nvPr/>
          </p:nvSpPr>
          <p:spPr>
            <a:xfrm>
              <a:off x="3340878" y="1024140"/>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7C4527F5-86E5-4A03-8517-A29B8DFDD24D}"/>
                </a:ext>
              </a:extLst>
            </p:cNvPr>
            <p:cNvSpPr/>
            <p:nvPr/>
          </p:nvSpPr>
          <p:spPr>
            <a:xfrm>
              <a:off x="3478355" y="965005"/>
              <a:ext cx="72783" cy="72782"/>
            </a:xfrm>
            <a:custGeom>
              <a:avLst/>
              <a:gdLst>
                <a:gd name="connsiteX0" fmla="*/ 72783 w 72782"/>
                <a:gd name="connsiteY0" fmla="*/ 36391 h 72782"/>
                <a:gd name="connsiteX1" fmla="*/ 36391 w 72782"/>
                <a:gd name="connsiteY1" fmla="*/ 72783 h 72782"/>
                <a:gd name="connsiteX2" fmla="*/ 0 w 72782"/>
                <a:gd name="connsiteY2" fmla="*/ 36391 h 72782"/>
                <a:gd name="connsiteX3" fmla="*/ 36391 w 72782"/>
                <a:gd name="connsiteY3" fmla="*/ 0 h 72782"/>
                <a:gd name="connsiteX4" fmla="*/ 72783 w 72782"/>
                <a:gd name="connsiteY4" fmla="*/ 36391 h 72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82" h="72782">
                  <a:moveTo>
                    <a:pt x="72783" y="36391"/>
                  </a:moveTo>
                  <a:cubicBezTo>
                    <a:pt x="72783" y="56609"/>
                    <a:pt x="56609" y="72783"/>
                    <a:pt x="36391" y="72783"/>
                  </a:cubicBezTo>
                  <a:cubicBezTo>
                    <a:pt x="16174" y="72783"/>
                    <a:pt x="0" y="56609"/>
                    <a:pt x="0" y="36391"/>
                  </a:cubicBezTo>
                  <a:cubicBezTo>
                    <a:pt x="0" y="16174"/>
                    <a:pt x="16174" y="0"/>
                    <a:pt x="36391" y="0"/>
                  </a:cubicBezTo>
                  <a:cubicBezTo>
                    <a:pt x="56609" y="0"/>
                    <a:pt x="72783" y="16174"/>
                    <a:pt x="72783" y="36391"/>
                  </a:cubicBezTo>
                  <a:close/>
                </a:path>
              </a:pathLst>
            </a:custGeom>
            <a:grpFill/>
            <a:ln w="50509"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3F140230-D035-4A87-8176-552A448D9FF8}"/>
                </a:ext>
              </a:extLst>
            </p:cNvPr>
            <p:cNvSpPr/>
            <p:nvPr/>
          </p:nvSpPr>
          <p:spPr>
            <a:xfrm>
              <a:off x="3470269" y="1085804"/>
              <a:ext cx="91989" cy="91989"/>
            </a:xfrm>
            <a:custGeom>
              <a:avLst/>
              <a:gdLst>
                <a:gd name="connsiteX0" fmla="*/ 91989 w 91989"/>
                <a:gd name="connsiteY0" fmla="*/ 45995 h 91989"/>
                <a:gd name="connsiteX1" fmla="*/ 45995 w 91989"/>
                <a:gd name="connsiteY1" fmla="*/ 91989 h 91989"/>
                <a:gd name="connsiteX2" fmla="*/ 0 w 91989"/>
                <a:gd name="connsiteY2" fmla="*/ 45995 h 91989"/>
                <a:gd name="connsiteX3" fmla="*/ 45995 w 91989"/>
                <a:gd name="connsiteY3" fmla="*/ 0 h 91989"/>
                <a:gd name="connsiteX4" fmla="*/ 91989 w 91989"/>
                <a:gd name="connsiteY4" fmla="*/ 45995 h 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89" h="91989">
                  <a:moveTo>
                    <a:pt x="91989" y="45995"/>
                  </a:moveTo>
                  <a:cubicBezTo>
                    <a:pt x="91989" y="71266"/>
                    <a:pt x="71266" y="91989"/>
                    <a:pt x="45995" y="91989"/>
                  </a:cubicBezTo>
                  <a:cubicBezTo>
                    <a:pt x="20723" y="91989"/>
                    <a:pt x="0" y="71266"/>
                    <a:pt x="0" y="45995"/>
                  </a:cubicBezTo>
                  <a:cubicBezTo>
                    <a:pt x="0" y="20723"/>
                    <a:pt x="20723" y="0"/>
                    <a:pt x="45995" y="0"/>
                  </a:cubicBezTo>
                  <a:cubicBezTo>
                    <a:pt x="71266" y="0"/>
                    <a:pt x="91989" y="20723"/>
                    <a:pt x="91989" y="45995"/>
                  </a:cubicBezTo>
                  <a:close/>
                </a:path>
              </a:pathLst>
            </a:custGeom>
            <a:grpFill/>
            <a:ln w="50509"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587C0DA3-D5D3-4375-BE8E-9F72B557DEFF}"/>
                </a:ext>
              </a:extLst>
            </p:cNvPr>
            <p:cNvSpPr/>
            <p:nvPr/>
          </p:nvSpPr>
          <p:spPr>
            <a:xfrm>
              <a:off x="3578432" y="1091869"/>
              <a:ext cx="124337" cy="124336"/>
            </a:xfrm>
            <a:custGeom>
              <a:avLst/>
              <a:gdLst>
                <a:gd name="connsiteX0" fmla="*/ 124337 w 124336"/>
                <a:gd name="connsiteY0" fmla="*/ 62168 h 124336"/>
                <a:gd name="connsiteX1" fmla="*/ 62168 w 124336"/>
                <a:gd name="connsiteY1" fmla="*/ 124337 h 124336"/>
                <a:gd name="connsiteX2" fmla="*/ 0 w 124336"/>
                <a:gd name="connsiteY2" fmla="*/ 62168 h 124336"/>
                <a:gd name="connsiteX3" fmla="*/ 62168 w 124336"/>
                <a:gd name="connsiteY3" fmla="*/ 0 h 124336"/>
                <a:gd name="connsiteX4" fmla="*/ 124337 w 124336"/>
                <a:gd name="connsiteY4" fmla="*/ 62168 h 12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6" h="124336">
                  <a:moveTo>
                    <a:pt x="124337" y="62168"/>
                  </a:moveTo>
                  <a:cubicBezTo>
                    <a:pt x="124337" y="96538"/>
                    <a:pt x="96538" y="124337"/>
                    <a:pt x="62168" y="124337"/>
                  </a:cubicBezTo>
                  <a:cubicBezTo>
                    <a:pt x="27799" y="124337"/>
                    <a:pt x="0" y="96538"/>
                    <a:pt x="0" y="62168"/>
                  </a:cubicBezTo>
                  <a:cubicBezTo>
                    <a:pt x="0" y="27799"/>
                    <a:pt x="27799" y="0"/>
                    <a:pt x="62168" y="0"/>
                  </a:cubicBezTo>
                  <a:cubicBezTo>
                    <a:pt x="96538" y="0"/>
                    <a:pt x="124337" y="27799"/>
                    <a:pt x="124337" y="62168"/>
                  </a:cubicBezTo>
                  <a:close/>
                </a:path>
              </a:pathLst>
            </a:custGeom>
            <a:grpFill/>
            <a:ln w="50509"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94BAF561-4DDA-4B03-AAE7-531365E061D6}"/>
                </a:ext>
              </a:extLst>
            </p:cNvPr>
            <p:cNvSpPr/>
            <p:nvPr/>
          </p:nvSpPr>
          <p:spPr>
            <a:xfrm>
              <a:off x="3726524" y="1144939"/>
              <a:ext cx="78846" cy="78846"/>
            </a:xfrm>
            <a:custGeom>
              <a:avLst/>
              <a:gdLst>
                <a:gd name="connsiteX0" fmla="*/ 0 w 78847"/>
                <a:gd name="connsiteY0" fmla="*/ 39424 h 78847"/>
                <a:gd name="connsiteX1" fmla="*/ 39424 w 78847"/>
                <a:gd name="connsiteY1" fmla="*/ 78848 h 78847"/>
                <a:gd name="connsiteX2" fmla="*/ 78848 w 78847"/>
                <a:gd name="connsiteY2" fmla="*/ 39424 h 78847"/>
                <a:gd name="connsiteX3" fmla="*/ 39424 w 78847"/>
                <a:gd name="connsiteY3" fmla="*/ 0 h 78847"/>
                <a:gd name="connsiteX4" fmla="*/ 0 w 78847"/>
                <a:gd name="connsiteY4" fmla="*/ 39424 h 7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7" h="78847">
                  <a:moveTo>
                    <a:pt x="0" y="39424"/>
                  </a:moveTo>
                  <a:cubicBezTo>
                    <a:pt x="0" y="61158"/>
                    <a:pt x="17690" y="78848"/>
                    <a:pt x="39424" y="78848"/>
                  </a:cubicBezTo>
                  <a:cubicBezTo>
                    <a:pt x="61158" y="78848"/>
                    <a:pt x="78848" y="61158"/>
                    <a:pt x="78848" y="39424"/>
                  </a:cubicBezTo>
                  <a:cubicBezTo>
                    <a:pt x="78848" y="17690"/>
                    <a:pt x="61158" y="0"/>
                    <a:pt x="39424" y="0"/>
                  </a:cubicBezTo>
                  <a:cubicBezTo>
                    <a:pt x="17690" y="0"/>
                    <a:pt x="0" y="17690"/>
                    <a:pt x="0" y="39424"/>
                  </a:cubicBezTo>
                  <a:close/>
                </a:path>
              </a:pathLst>
            </a:custGeom>
            <a:grpFill/>
            <a:ln w="50509"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DC6520E8-DF89-43CA-AD13-9EB94BC218A7}"/>
                </a:ext>
              </a:extLst>
            </p:cNvPr>
            <p:cNvSpPr/>
            <p:nvPr/>
          </p:nvSpPr>
          <p:spPr>
            <a:xfrm>
              <a:off x="3825083" y="1136347"/>
              <a:ext cx="121304" cy="121303"/>
            </a:xfrm>
            <a:custGeom>
              <a:avLst/>
              <a:gdLst>
                <a:gd name="connsiteX0" fmla="*/ 121304 w 121304"/>
                <a:gd name="connsiteY0" fmla="*/ 60652 h 121304"/>
                <a:gd name="connsiteX1" fmla="*/ 60652 w 121304"/>
                <a:gd name="connsiteY1" fmla="*/ 121304 h 121304"/>
                <a:gd name="connsiteX2" fmla="*/ 0 w 121304"/>
                <a:gd name="connsiteY2" fmla="*/ 60652 h 121304"/>
                <a:gd name="connsiteX3" fmla="*/ 60652 w 121304"/>
                <a:gd name="connsiteY3" fmla="*/ 0 h 121304"/>
                <a:gd name="connsiteX4" fmla="*/ 121304 w 121304"/>
                <a:gd name="connsiteY4" fmla="*/ 60652 h 121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04" h="121304">
                  <a:moveTo>
                    <a:pt x="121304" y="60652"/>
                  </a:moveTo>
                  <a:cubicBezTo>
                    <a:pt x="121304" y="94516"/>
                    <a:pt x="94011" y="121304"/>
                    <a:pt x="60652" y="121304"/>
                  </a:cubicBezTo>
                  <a:cubicBezTo>
                    <a:pt x="27293" y="121304"/>
                    <a:pt x="0" y="94011"/>
                    <a:pt x="0" y="60652"/>
                  </a:cubicBezTo>
                  <a:cubicBezTo>
                    <a:pt x="0" y="27293"/>
                    <a:pt x="27293" y="0"/>
                    <a:pt x="60652" y="0"/>
                  </a:cubicBezTo>
                  <a:cubicBezTo>
                    <a:pt x="94011" y="0"/>
                    <a:pt x="121304" y="27293"/>
                    <a:pt x="121304" y="60652"/>
                  </a:cubicBezTo>
                  <a:close/>
                </a:path>
              </a:pathLst>
            </a:custGeom>
            <a:grpFill/>
            <a:ln w="50509"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4AD321AE-684B-4113-95CE-A873AEA42D66}"/>
                </a:ext>
              </a:extLst>
            </p:cNvPr>
            <p:cNvSpPr/>
            <p:nvPr/>
          </p:nvSpPr>
          <p:spPr>
            <a:xfrm>
              <a:off x="3999459" y="1137864"/>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9E1E4135-0C09-4144-B3FB-DCAE75C5AA0E}"/>
                </a:ext>
              </a:extLst>
            </p:cNvPr>
            <p:cNvSpPr/>
            <p:nvPr/>
          </p:nvSpPr>
          <p:spPr>
            <a:xfrm>
              <a:off x="3916568" y="1036777"/>
              <a:ext cx="110183" cy="110183"/>
            </a:xfrm>
            <a:custGeom>
              <a:avLst/>
              <a:gdLst>
                <a:gd name="connsiteX0" fmla="*/ 110185 w 110184"/>
                <a:gd name="connsiteY0" fmla="*/ 55092 h 110184"/>
                <a:gd name="connsiteX1" fmla="*/ 55092 w 110184"/>
                <a:gd name="connsiteY1" fmla="*/ 110185 h 110184"/>
                <a:gd name="connsiteX2" fmla="*/ 0 w 110184"/>
                <a:gd name="connsiteY2" fmla="*/ 55092 h 110184"/>
                <a:gd name="connsiteX3" fmla="*/ 55092 w 110184"/>
                <a:gd name="connsiteY3" fmla="*/ 0 h 110184"/>
                <a:gd name="connsiteX4" fmla="*/ 110185 w 110184"/>
                <a:gd name="connsiteY4" fmla="*/ 55092 h 11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4" h="110184">
                  <a:moveTo>
                    <a:pt x="110185" y="55092"/>
                  </a:moveTo>
                  <a:cubicBezTo>
                    <a:pt x="110185" y="85418"/>
                    <a:pt x="85418" y="110185"/>
                    <a:pt x="55092" y="110185"/>
                  </a:cubicBezTo>
                  <a:cubicBezTo>
                    <a:pt x="24766" y="110185"/>
                    <a:pt x="0" y="85418"/>
                    <a:pt x="0" y="55092"/>
                  </a:cubicBezTo>
                  <a:cubicBezTo>
                    <a:pt x="0" y="24766"/>
                    <a:pt x="24766" y="0"/>
                    <a:pt x="55092" y="0"/>
                  </a:cubicBezTo>
                  <a:cubicBezTo>
                    <a:pt x="85418" y="0"/>
                    <a:pt x="110185" y="24766"/>
                    <a:pt x="110185" y="55092"/>
                  </a:cubicBezTo>
                  <a:close/>
                </a:path>
              </a:pathLst>
            </a:custGeom>
            <a:grpFill/>
            <a:ln w="50509" cap="flat">
              <a:no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43FB354F-B102-4074-AC88-5F059B4CC799}"/>
                </a:ext>
              </a:extLst>
            </p:cNvPr>
            <p:cNvSpPr/>
            <p:nvPr/>
          </p:nvSpPr>
          <p:spPr>
            <a:xfrm>
              <a:off x="4130368" y="1137864"/>
              <a:ext cx="99065" cy="99064"/>
            </a:xfrm>
            <a:custGeom>
              <a:avLst/>
              <a:gdLst>
                <a:gd name="connsiteX0" fmla="*/ 99065 w 99065"/>
                <a:gd name="connsiteY0" fmla="*/ 49533 h 99065"/>
                <a:gd name="connsiteX1" fmla="*/ 49533 w 99065"/>
                <a:gd name="connsiteY1" fmla="*/ 99065 h 99065"/>
                <a:gd name="connsiteX2" fmla="*/ 0 w 99065"/>
                <a:gd name="connsiteY2" fmla="*/ 49533 h 99065"/>
                <a:gd name="connsiteX3" fmla="*/ 49533 w 99065"/>
                <a:gd name="connsiteY3" fmla="*/ 0 h 99065"/>
                <a:gd name="connsiteX4" fmla="*/ 99065 w 99065"/>
                <a:gd name="connsiteY4" fmla="*/ 49533 h 9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5" h="99065">
                  <a:moveTo>
                    <a:pt x="99065" y="49533"/>
                  </a:moveTo>
                  <a:cubicBezTo>
                    <a:pt x="99065" y="76826"/>
                    <a:pt x="76826" y="99065"/>
                    <a:pt x="49533" y="99065"/>
                  </a:cubicBezTo>
                  <a:cubicBezTo>
                    <a:pt x="22239" y="99065"/>
                    <a:pt x="0" y="76826"/>
                    <a:pt x="0" y="49533"/>
                  </a:cubicBezTo>
                  <a:cubicBezTo>
                    <a:pt x="0" y="22239"/>
                    <a:pt x="22239" y="0"/>
                    <a:pt x="49533" y="0"/>
                  </a:cubicBezTo>
                  <a:cubicBezTo>
                    <a:pt x="76826" y="0"/>
                    <a:pt x="99065" y="22239"/>
                    <a:pt x="99065" y="49533"/>
                  </a:cubicBezTo>
                  <a:close/>
                </a:path>
              </a:pathLst>
            </a:custGeom>
            <a:grpFill/>
            <a:ln w="50509" cap="flat">
              <a:no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E7DA8078-AE23-45D2-A707-8FD0973ABD74}"/>
                </a:ext>
              </a:extLst>
            </p:cNvPr>
            <p:cNvSpPr/>
            <p:nvPr/>
          </p:nvSpPr>
          <p:spPr>
            <a:xfrm>
              <a:off x="4232967" y="1055477"/>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04A38778-1B38-4652-A1ED-25D98765D158}"/>
                </a:ext>
              </a:extLst>
            </p:cNvPr>
            <p:cNvSpPr/>
            <p:nvPr/>
          </p:nvSpPr>
          <p:spPr>
            <a:xfrm>
              <a:off x="4120255" y="1012011"/>
              <a:ext cx="101085" cy="101085"/>
            </a:xfrm>
            <a:custGeom>
              <a:avLst/>
              <a:gdLst>
                <a:gd name="connsiteX0" fmla="*/ 101087 w 101086"/>
                <a:gd name="connsiteY0" fmla="*/ 50543 h 101086"/>
                <a:gd name="connsiteX1" fmla="*/ 50543 w 101086"/>
                <a:gd name="connsiteY1" fmla="*/ 101087 h 101086"/>
                <a:gd name="connsiteX2" fmla="*/ 0 w 101086"/>
                <a:gd name="connsiteY2" fmla="*/ 50543 h 101086"/>
                <a:gd name="connsiteX3" fmla="*/ 50543 w 101086"/>
                <a:gd name="connsiteY3" fmla="*/ 0 h 101086"/>
                <a:gd name="connsiteX4" fmla="*/ 101087 w 101086"/>
                <a:gd name="connsiteY4" fmla="*/ 50543 h 10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6" h="101086">
                  <a:moveTo>
                    <a:pt x="101087" y="50543"/>
                  </a:moveTo>
                  <a:cubicBezTo>
                    <a:pt x="101087" y="78342"/>
                    <a:pt x="78342" y="101087"/>
                    <a:pt x="50543" y="101087"/>
                  </a:cubicBezTo>
                  <a:cubicBezTo>
                    <a:pt x="22745" y="101087"/>
                    <a:pt x="0" y="78342"/>
                    <a:pt x="0" y="50543"/>
                  </a:cubicBezTo>
                  <a:cubicBezTo>
                    <a:pt x="0" y="22745"/>
                    <a:pt x="22745" y="0"/>
                    <a:pt x="50543" y="0"/>
                  </a:cubicBezTo>
                  <a:cubicBezTo>
                    <a:pt x="78342" y="0"/>
                    <a:pt x="101087" y="22745"/>
                    <a:pt x="101087" y="50543"/>
                  </a:cubicBezTo>
                  <a:close/>
                </a:path>
              </a:pathLst>
            </a:custGeom>
            <a:grpFill/>
            <a:ln w="50509"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73C98ABB-FA56-4A42-A724-B3F736365086}"/>
                </a:ext>
              </a:extLst>
            </p:cNvPr>
            <p:cNvSpPr/>
            <p:nvPr/>
          </p:nvSpPr>
          <p:spPr>
            <a:xfrm>
              <a:off x="4042925" y="1024140"/>
              <a:ext cx="61662" cy="61662"/>
            </a:xfrm>
            <a:custGeom>
              <a:avLst/>
              <a:gdLst>
                <a:gd name="connsiteX0" fmla="*/ 61663 w 61663"/>
                <a:gd name="connsiteY0" fmla="*/ 30832 h 61663"/>
                <a:gd name="connsiteX1" fmla="*/ 30831 w 61663"/>
                <a:gd name="connsiteY1" fmla="*/ 61663 h 61663"/>
                <a:gd name="connsiteX2" fmla="*/ 0 w 61663"/>
                <a:gd name="connsiteY2" fmla="*/ 30832 h 61663"/>
                <a:gd name="connsiteX3" fmla="*/ 30831 w 61663"/>
                <a:gd name="connsiteY3" fmla="*/ 0 h 61663"/>
                <a:gd name="connsiteX4" fmla="*/ 61663 w 61663"/>
                <a:gd name="connsiteY4" fmla="*/ 30832 h 61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3" h="61663">
                  <a:moveTo>
                    <a:pt x="61663" y="30832"/>
                  </a:moveTo>
                  <a:cubicBezTo>
                    <a:pt x="61663" y="48016"/>
                    <a:pt x="48016" y="61663"/>
                    <a:pt x="30831" y="61663"/>
                  </a:cubicBezTo>
                  <a:cubicBezTo>
                    <a:pt x="13647" y="61663"/>
                    <a:pt x="0" y="48016"/>
                    <a:pt x="0" y="30832"/>
                  </a:cubicBezTo>
                  <a:cubicBezTo>
                    <a:pt x="0" y="13647"/>
                    <a:pt x="13647" y="0"/>
                    <a:pt x="30831" y="0"/>
                  </a:cubicBezTo>
                  <a:cubicBezTo>
                    <a:pt x="48016" y="0"/>
                    <a:pt x="61663" y="13647"/>
                    <a:pt x="61663" y="30832"/>
                  </a:cubicBezTo>
                  <a:close/>
                </a:path>
              </a:pathLst>
            </a:custGeom>
            <a:grpFill/>
            <a:ln w="50509"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D31918FA-6A41-4D84-B7BA-8A5D7F464C38}"/>
                </a:ext>
              </a:extLst>
            </p:cNvPr>
            <p:cNvSpPr/>
            <p:nvPr/>
          </p:nvSpPr>
          <p:spPr>
            <a:xfrm>
              <a:off x="4225891" y="942261"/>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6" y="85924"/>
                    <a:pt x="0" y="66717"/>
                    <a:pt x="0" y="42962"/>
                  </a:cubicBezTo>
                  <a:cubicBezTo>
                    <a:pt x="0" y="19207"/>
                    <a:pt x="19206"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BF20D7DD-8ED8-46B3-B037-03C04B214969}"/>
                </a:ext>
              </a:extLst>
            </p:cNvPr>
            <p:cNvSpPr/>
            <p:nvPr/>
          </p:nvSpPr>
          <p:spPr>
            <a:xfrm>
              <a:off x="3756849" y="1016054"/>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B3B85602-0196-4E28-BB61-5B32B626E80E}"/>
                </a:ext>
              </a:extLst>
            </p:cNvPr>
            <p:cNvSpPr/>
            <p:nvPr/>
          </p:nvSpPr>
          <p:spPr>
            <a:xfrm>
              <a:off x="3663848" y="996848"/>
              <a:ext cx="74803" cy="74803"/>
            </a:xfrm>
            <a:custGeom>
              <a:avLst/>
              <a:gdLst>
                <a:gd name="connsiteX0" fmla="*/ 74804 w 74804"/>
                <a:gd name="connsiteY0" fmla="*/ 37402 h 74804"/>
                <a:gd name="connsiteX1" fmla="*/ 37402 w 74804"/>
                <a:gd name="connsiteY1" fmla="*/ 74804 h 74804"/>
                <a:gd name="connsiteX2" fmla="*/ 0 w 74804"/>
                <a:gd name="connsiteY2" fmla="*/ 37402 h 74804"/>
                <a:gd name="connsiteX3" fmla="*/ 37402 w 74804"/>
                <a:gd name="connsiteY3" fmla="*/ 0 h 74804"/>
                <a:gd name="connsiteX4" fmla="*/ 74804 w 74804"/>
                <a:gd name="connsiteY4" fmla="*/ 37402 h 7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4" h="74804">
                  <a:moveTo>
                    <a:pt x="74804" y="37402"/>
                  </a:moveTo>
                  <a:cubicBezTo>
                    <a:pt x="74804" y="58125"/>
                    <a:pt x="58125" y="74804"/>
                    <a:pt x="37402" y="74804"/>
                  </a:cubicBezTo>
                  <a:cubicBezTo>
                    <a:pt x="16679" y="74804"/>
                    <a:pt x="0" y="58125"/>
                    <a:pt x="0" y="37402"/>
                  </a:cubicBezTo>
                  <a:cubicBezTo>
                    <a:pt x="0" y="16679"/>
                    <a:pt x="16679" y="0"/>
                    <a:pt x="37402" y="0"/>
                  </a:cubicBezTo>
                  <a:cubicBezTo>
                    <a:pt x="58125" y="0"/>
                    <a:pt x="74804" y="16679"/>
                    <a:pt x="74804" y="37402"/>
                  </a:cubicBezTo>
                  <a:close/>
                </a:path>
              </a:pathLst>
            </a:custGeom>
            <a:grpFill/>
            <a:ln w="50509"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456B3B28-BF9A-44EA-A7EA-0632DC125403}"/>
                </a:ext>
              </a:extLst>
            </p:cNvPr>
            <p:cNvSpPr/>
            <p:nvPr/>
          </p:nvSpPr>
          <p:spPr>
            <a:xfrm>
              <a:off x="3560234" y="990782"/>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7" y="85924"/>
                    <a:pt x="0" y="66717"/>
                    <a:pt x="0" y="42962"/>
                  </a:cubicBezTo>
                  <a:cubicBezTo>
                    <a:pt x="0" y="19207"/>
                    <a:pt x="19207"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16A9B511-9A38-4214-B92C-9B8B0C8F7282}"/>
                </a:ext>
              </a:extLst>
            </p:cNvPr>
            <p:cNvSpPr/>
            <p:nvPr/>
          </p:nvSpPr>
          <p:spPr>
            <a:xfrm>
              <a:off x="3644137" y="927100"/>
              <a:ext cx="47511" cy="47511"/>
            </a:xfrm>
            <a:custGeom>
              <a:avLst/>
              <a:gdLst>
                <a:gd name="connsiteX0" fmla="*/ 47511 w 47510"/>
                <a:gd name="connsiteY0" fmla="*/ 23755 h 47510"/>
                <a:gd name="connsiteX1" fmla="*/ 23755 w 47510"/>
                <a:gd name="connsiteY1" fmla="*/ 47511 h 47510"/>
                <a:gd name="connsiteX2" fmla="*/ 0 w 47510"/>
                <a:gd name="connsiteY2" fmla="*/ 23755 h 47510"/>
                <a:gd name="connsiteX3" fmla="*/ 23755 w 47510"/>
                <a:gd name="connsiteY3" fmla="*/ 0 h 47510"/>
                <a:gd name="connsiteX4" fmla="*/ 47511 w 47510"/>
                <a:gd name="connsiteY4" fmla="*/ 23755 h 4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0" h="47510">
                  <a:moveTo>
                    <a:pt x="47511" y="23755"/>
                  </a:moveTo>
                  <a:cubicBezTo>
                    <a:pt x="47511" y="36897"/>
                    <a:pt x="36897" y="47511"/>
                    <a:pt x="23755" y="47511"/>
                  </a:cubicBezTo>
                  <a:cubicBezTo>
                    <a:pt x="10614" y="47511"/>
                    <a:pt x="0" y="36897"/>
                    <a:pt x="0" y="23755"/>
                  </a:cubicBezTo>
                  <a:cubicBezTo>
                    <a:pt x="0" y="10614"/>
                    <a:pt x="10614" y="0"/>
                    <a:pt x="23755" y="0"/>
                  </a:cubicBezTo>
                  <a:cubicBezTo>
                    <a:pt x="36897" y="0"/>
                    <a:pt x="47511" y="10614"/>
                    <a:pt x="47511" y="23755"/>
                  </a:cubicBezTo>
                  <a:close/>
                </a:path>
              </a:pathLst>
            </a:custGeom>
            <a:grpFill/>
            <a:ln w="50509"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7C5BAA13-ED85-4EEA-B6D6-9BB20C4E7DE5}"/>
                </a:ext>
              </a:extLst>
            </p:cNvPr>
            <p:cNvSpPr/>
            <p:nvPr/>
          </p:nvSpPr>
          <p:spPr>
            <a:xfrm>
              <a:off x="3860463" y="942263"/>
              <a:ext cx="83901" cy="83901"/>
            </a:xfrm>
            <a:custGeom>
              <a:avLst/>
              <a:gdLst>
                <a:gd name="connsiteX0" fmla="*/ 83902 w 83902"/>
                <a:gd name="connsiteY0" fmla="*/ 41951 h 83902"/>
                <a:gd name="connsiteX1" fmla="*/ 41951 w 83902"/>
                <a:gd name="connsiteY1" fmla="*/ 83902 h 83902"/>
                <a:gd name="connsiteX2" fmla="*/ 0 w 83902"/>
                <a:gd name="connsiteY2" fmla="*/ 41951 h 83902"/>
                <a:gd name="connsiteX3" fmla="*/ 41951 w 83902"/>
                <a:gd name="connsiteY3" fmla="*/ 0 h 83902"/>
                <a:gd name="connsiteX4" fmla="*/ 83902 w 83902"/>
                <a:gd name="connsiteY4" fmla="*/ 41951 h 8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 h="83902">
                  <a:moveTo>
                    <a:pt x="83902" y="41951"/>
                  </a:moveTo>
                  <a:cubicBezTo>
                    <a:pt x="83902" y="65201"/>
                    <a:pt x="65201" y="83902"/>
                    <a:pt x="41951" y="83902"/>
                  </a:cubicBezTo>
                  <a:cubicBezTo>
                    <a:pt x="18701" y="83902"/>
                    <a:pt x="0" y="65201"/>
                    <a:pt x="0" y="41951"/>
                  </a:cubicBezTo>
                  <a:cubicBezTo>
                    <a:pt x="0" y="18701"/>
                    <a:pt x="18701" y="0"/>
                    <a:pt x="41951" y="0"/>
                  </a:cubicBezTo>
                  <a:cubicBezTo>
                    <a:pt x="65201" y="0"/>
                    <a:pt x="83902" y="18701"/>
                    <a:pt x="83902" y="41951"/>
                  </a:cubicBezTo>
                  <a:close/>
                </a:path>
              </a:pathLst>
            </a:custGeom>
            <a:grpFill/>
            <a:ln w="50509"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440A4792-7B5A-4013-B207-EF619034AB8C}"/>
                </a:ext>
              </a:extLst>
            </p:cNvPr>
            <p:cNvSpPr/>
            <p:nvPr/>
          </p:nvSpPr>
          <p:spPr>
            <a:xfrm>
              <a:off x="3759880" y="942765"/>
              <a:ext cx="52564" cy="52564"/>
            </a:xfrm>
            <a:custGeom>
              <a:avLst/>
              <a:gdLst>
                <a:gd name="connsiteX0" fmla="*/ 52565 w 52565"/>
                <a:gd name="connsiteY0" fmla="*/ 26283 h 52565"/>
                <a:gd name="connsiteX1" fmla="*/ 26283 w 52565"/>
                <a:gd name="connsiteY1" fmla="*/ 52565 h 52565"/>
                <a:gd name="connsiteX2" fmla="*/ 0 w 52565"/>
                <a:gd name="connsiteY2" fmla="*/ 26283 h 52565"/>
                <a:gd name="connsiteX3" fmla="*/ 26283 w 52565"/>
                <a:gd name="connsiteY3" fmla="*/ 0 h 52565"/>
                <a:gd name="connsiteX4" fmla="*/ 52565 w 52565"/>
                <a:gd name="connsiteY4" fmla="*/ 26283 h 52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65" h="52565">
                  <a:moveTo>
                    <a:pt x="52565" y="26283"/>
                  </a:moveTo>
                  <a:cubicBezTo>
                    <a:pt x="52565" y="40940"/>
                    <a:pt x="40940" y="52565"/>
                    <a:pt x="26283" y="52565"/>
                  </a:cubicBezTo>
                  <a:cubicBezTo>
                    <a:pt x="11625" y="52565"/>
                    <a:pt x="0" y="40940"/>
                    <a:pt x="0" y="26283"/>
                  </a:cubicBezTo>
                  <a:cubicBezTo>
                    <a:pt x="0" y="11625"/>
                    <a:pt x="11625" y="0"/>
                    <a:pt x="26283" y="0"/>
                  </a:cubicBezTo>
                  <a:cubicBezTo>
                    <a:pt x="40940" y="0"/>
                    <a:pt x="52565" y="11625"/>
                    <a:pt x="52565" y="26283"/>
                  </a:cubicBezTo>
                  <a:close/>
                </a:path>
              </a:pathLst>
            </a:custGeom>
            <a:grpFill/>
            <a:ln w="50509"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465933B9-B4D9-45B8-B85F-B2173CD453C4}"/>
                </a:ext>
              </a:extLst>
            </p:cNvPr>
            <p:cNvSpPr/>
            <p:nvPr/>
          </p:nvSpPr>
          <p:spPr>
            <a:xfrm>
              <a:off x="3990359" y="945798"/>
              <a:ext cx="63685" cy="63684"/>
            </a:xfrm>
            <a:custGeom>
              <a:avLst/>
              <a:gdLst>
                <a:gd name="connsiteX0" fmla="*/ 63685 w 63684"/>
                <a:gd name="connsiteY0" fmla="*/ 31842 h 63684"/>
                <a:gd name="connsiteX1" fmla="*/ 31842 w 63684"/>
                <a:gd name="connsiteY1" fmla="*/ 63685 h 63684"/>
                <a:gd name="connsiteX2" fmla="*/ 0 w 63684"/>
                <a:gd name="connsiteY2" fmla="*/ 31842 h 63684"/>
                <a:gd name="connsiteX3" fmla="*/ 31842 w 63684"/>
                <a:gd name="connsiteY3" fmla="*/ 0 h 63684"/>
                <a:gd name="connsiteX4" fmla="*/ 63685 w 63684"/>
                <a:gd name="connsiteY4" fmla="*/ 31842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84" h="63684">
                  <a:moveTo>
                    <a:pt x="63685" y="31842"/>
                  </a:moveTo>
                  <a:cubicBezTo>
                    <a:pt x="63685" y="49533"/>
                    <a:pt x="49533" y="63685"/>
                    <a:pt x="31842" y="63685"/>
                  </a:cubicBezTo>
                  <a:cubicBezTo>
                    <a:pt x="14152" y="63685"/>
                    <a:pt x="0" y="49533"/>
                    <a:pt x="0" y="31842"/>
                  </a:cubicBezTo>
                  <a:cubicBezTo>
                    <a:pt x="0" y="14152"/>
                    <a:pt x="14152" y="0"/>
                    <a:pt x="31842" y="0"/>
                  </a:cubicBezTo>
                  <a:cubicBezTo>
                    <a:pt x="49533" y="0"/>
                    <a:pt x="63685" y="14152"/>
                    <a:pt x="63685" y="31842"/>
                  </a:cubicBezTo>
                  <a:close/>
                </a:path>
              </a:pathLst>
            </a:custGeom>
            <a:grpFill/>
            <a:ln w="50509"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882E183F-F513-4152-B0F2-271739AFEFDD}"/>
                </a:ext>
              </a:extLst>
            </p:cNvPr>
            <p:cNvSpPr/>
            <p:nvPr/>
          </p:nvSpPr>
          <p:spPr>
            <a:xfrm>
              <a:off x="4119751" y="945798"/>
              <a:ext cx="45488" cy="45488"/>
            </a:xfrm>
            <a:custGeom>
              <a:avLst/>
              <a:gdLst>
                <a:gd name="connsiteX0" fmla="*/ 45489 w 45489"/>
                <a:gd name="connsiteY0" fmla="*/ 22745 h 45489"/>
                <a:gd name="connsiteX1" fmla="*/ 22745 w 45489"/>
                <a:gd name="connsiteY1" fmla="*/ 45489 h 45489"/>
                <a:gd name="connsiteX2" fmla="*/ 0 w 45489"/>
                <a:gd name="connsiteY2" fmla="*/ 22745 h 45489"/>
                <a:gd name="connsiteX3" fmla="*/ 22745 w 45489"/>
                <a:gd name="connsiteY3" fmla="*/ 0 h 45489"/>
                <a:gd name="connsiteX4" fmla="*/ 45489 w 45489"/>
                <a:gd name="connsiteY4" fmla="*/ 22745 h 4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9" h="45489">
                  <a:moveTo>
                    <a:pt x="45489" y="22745"/>
                  </a:moveTo>
                  <a:cubicBezTo>
                    <a:pt x="45489" y="35380"/>
                    <a:pt x="35380" y="45489"/>
                    <a:pt x="22745" y="45489"/>
                  </a:cubicBezTo>
                  <a:cubicBezTo>
                    <a:pt x="10109" y="45489"/>
                    <a:pt x="0" y="35380"/>
                    <a:pt x="0" y="22745"/>
                  </a:cubicBezTo>
                  <a:cubicBezTo>
                    <a:pt x="0" y="10109"/>
                    <a:pt x="10109" y="0"/>
                    <a:pt x="22745" y="0"/>
                  </a:cubicBezTo>
                  <a:cubicBezTo>
                    <a:pt x="35380" y="0"/>
                    <a:pt x="45489" y="10109"/>
                    <a:pt x="45489" y="22745"/>
                  </a:cubicBezTo>
                  <a:close/>
                </a:path>
              </a:pathLst>
            </a:custGeom>
            <a:grpFill/>
            <a:ln w="50509" cap="flat">
              <a:noFill/>
              <a:prstDash val="solid"/>
              <a:miter/>
            </a:ln>
          </p:spPr>
          <p:txBody>
            <a:bodyPr rtlCol="0" anchor="ctr"/>
            <a:lstStyle/>
            <a:p>
              <a:endParaRPr lang="en-IN"/>
            </a:p>
          </p:txBody>
        </p:sp>
        <p:grpSp>
          <p:nvGrpSpPr>
            <p:cNvPr id="395" name="Graphic 19">
              <a:extLst>
                <a:ext uri="{FF2B5EF4-FFF2-40B4-BE49-F238E27FC236}">
                  <a16:creationId xmlns:a16="http://schemas.microsoft.com/office/drawing/2014/main" id="{E3E91B12-3585-44BA-80C5-13D5570D039A}"/>
                </a:ext>
              </a:extLst>
            </p:cNvPr>
            <p:cNvGrpSpPr/>
            <p:nvPr/>
          </p:nvGrpSpPr>
          <p:grpSpPr>
            <a:xfrm>
              <a:off x="3394958" y="1153029"/>
              <a:ext cx="899167" cy="180439"/>
              <a:chOff x="3394958" y="1153028"/>
              <a:chExt cx="899167" cy="180440"/>
            </a:xfrm>
            <a:grpFill/>
          </p:grpSpPr>
          <p:sp>
            <p:nvSpPr>
              <p:cNvPr id="396" name="Freeform: Shape 395">
                <a:extLst>
                  <a:ext uri="{FF2B5EF4-FFF2-40B4-BE49-F238E27FC236}">
                    <a16:creationId xmlns:a16="http://schemas.microsoft.com/office/drawing/2014/main" id="{9D18BC21-12BC-44E6-8692-20C5CD48F9ED}"/>
                  </a:ext>
                </a:extLst>
              </p:cNvPr>
              <p:cNvSpPr/>
              <p:nvPr/>
            </p:nvSpPr>
            <p:spPr>
              <a:xfrm>
                <a:off x="3394958" y="116162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47CDD015-62BD-4347-89A0-0A09EF787755}"/>
                  </a:ext>
                </a:extLst>
              </p:cNvPr>
              <p:cNvSpPr/>
              <p:nvPr/>
            </p:nvSpPr>
            <p:spPr>
              <a:xfrm>
                <a:off x="3433371" y="115302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9E70060A-7E61-4ECD-830B-F29910C448D6}"/>
                  </a:ext>
                </a:extLst>
              </p:cNvPr>
              <p:cNvSpPr/>
              <p:nvPr/>
            </p:nvSpPr>
            <p:spPr>
              <a:xfrm>
                <a:off x="3510702"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1DB4CF83-9059-463B-8786-120E3C94D054}"/>
                  </a:ext>
                </a:extLst>
              </p:cNvPr>
              <p:cNvSpPr/>
              <p:nvPr/>
            </p:nvSpPr>
            <p:spPr>
              <a:xfrm>
                <a:off x="3560235"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B48E484B-032B-4AD4-91BD-EBEE548890A4}"/>
                  </a:ext>
                </a:extLst>
              </p:cNvPr>
              <p:cNvSpPr/>
              <p:nvPr/>
            </p:nvSpPr>
            <p:spPr>
              <a:xfrm>
                <a:off x="3634534" y="123693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FCD1272A-F18C-42AF-B30E-605DC48C72D4}"/>
                  </a:ext>
                </a:extLst>
              </p:cNvPr>
              <p:cNvSpPr/>
              <p:nvPr/>
            </p:nvSpPr>
            <p:spPr>
              <a:xfrm>
                <a:off x="3703778" y="121924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505"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0EC88C1A-A6EA-4885-83BF-0BECA51F8F8B}"/>
                  </a:ext>
                </a:extLst>
              </p:cNvPr>
              <p:cNvSpPr/>
              <p:nvPr/>
            </p:nvSpPr>
            <p:spPr>
              <a:xfrm>
                <a:off x="3755332" y="124906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35FE1756-EF88-44D1-8EFD-C856667A2CEC}"/>
                  </a:ext>
                </a:extLst>
              </p:cNvPr>
              <p:cNvSpPr/>
              <p:nvPr/>
            </p:nvSpPr>
            <p:spPr>
              <a:xfrm>
                <a:off x="3819523" y="1258664"/>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A83D19FD-6B44-4118-8412-0FF889621C45}"/>
                  </a:ext>
                </a:extLst>
              </p:cNvPr>
              <p:cNvSpPr/>
              <p:nvPr/>
            </p:nvSpPr>
            <p:spPr>
              <a:xfrm>
                <a:off x="3802843" y="12338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30C9197E-F8A9-477D-9367-623162925AAF}"/>
                  </a:ext>
                </a:extLst>
              </p:cNvPr>
              <p:cNvSpPr/>
              <p:nvPr/>
            </p:nvSpPr>
            <p:spPr>
              <a:xfrm>
                <a:off x="4050001" y="1267761"/>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0BB115F9-9493-4633-B5F8-1F0E50185C17}"/>
                  </a:ext>
                </a:extLst>
              </p:cNvPr>
              <p:cNvSpPr/>
              <p:nvPr/>
            </p:nvSpPr>
            <p:spPr>
              <a:xfrm>
                <a:off x="3940321" y="1261696"/>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F610A07B-81C5-403E-A05C-E69D5C8D2397}"/>
                  </a:ext>
                </a:extLst>
              </p:cNvPr>
              <p:cNvSpPr/>
              <p:nvPr/>
            </p:nvSpPr>
            <p:spPr>
              <a:xfrm>
                <a:off x="3968120" y="116970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78AB43F7-53F4-4920-9CB1-09DC6EFF8DC6}"/>
                  </a:ext>
                </a:extLst>
              </p:cNvPr>
              <p:cNvSpPr/>
              <p:nvPr/>
            </p:nvSpPr>
            <p:spPr>
              <a:xfrm>
                <a:off x="4284017" y="11873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9429C03B-69BD-47E2-A81C-8A62351C7597}"/>
                  </a:ext>
                </a:extLst>
              </p:cNvPr>
              <p:cNvSpPr/>
              <p:nvPr/>
            </p:nvSpPr>
            <p:spPr>
              <a:xfrm>
                <a:off x="3876131" y="127584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C5683049-A0A2-42B0-8158-1A651A17463D}"/>
                  </a:ext>
                </a:extLst>
              </p:cNvPr>
              <p:cNvSpPr/>
              <p:nvPr/>
            </p:nvSpPr>
            <p:spPr>
              <a:xfrm>
                <a:off x="4131376" y="1247039"/>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A8AC0D5F-A2C9-4DBC-8074-6D68F9B0EA8D}"/>
                  </a:ext>
                </a:extLst>
              </p:cNvPr>
              <p:cNvSpPr/>
              <p:nvPr/>
            </p:nvSpPr>
            <p:spPr>
              <a:xfrm>
                <a:off x="4177876" y="1257653"/>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grpSp>
      </p:grpSp>
      <p:grpSp>
        <p:nvGrpSpPr>
          <p:cNvPr id="299" name="Group 298">
            <a:extLst>
              <a:ext uri="{FF2B5EF4-FFF2-40B4-BE49-F238E27FC236}">
                <a16:creationId xmlns:a16="http://schemas.microsoft.com/office/drawing/2014/main" id="{5C556AD5-37C3-4375-87EA-3B9AC8239FAD}"/>
              </a:ext>
            </a:extLst>
          </p:cNvPr>
          <p:cNvGrpSpPr/>
          <p:nvPr/>
        </p:nvGrpSpPr>
        <p:grpSpPr>
          <a:xfrm>
            <a:off x="-877195" y="819628"/>
            <a:ext cx="1386711" cy="7639722"/>
            <a:chOff x="-687439" y="819597"/>
            <a:chExt cx="1386711" cy="7639722"/>
          </a:xfrm>
        </p:grpSpPr>
        <p:sp>
          <p:nvSpPr>
            <p:cNvPr id="300" name="Freeform: Shape 299">
              <a:extLst>
                <a:ext uri="{FF2B5EF4-FFF2-40B4-BE49-F238E27FC236}">
                  <a16:creationId xmlns:a16="http://schemas.microsoft.com/office/drawing/2014/main" id="{14503AC7-42E6-4886-A762-B74EE6DB6F4F}"/>
                </a:ext>
              </a:extLst>
            </p:cNvPr>
            <p:cNvSpPr/>
            <p:nvPr/>
          </p:nvSpPr>
          <p:spPr>
            <a:xfrm>
              <a:off x="-237580" y="7342715"/>
              <a:ext cx="474163" cy="1116604"/>
            </a:xfrm>
            <a:custGeom>
              <a:avLst/>
              <a:gdLst>
                <a:gd name="connsiteX0" fmla="*/ 302458 w 302458"/>
                <a:gd name="connsiteY0" fmla="*/ 100718 h 712257"/>
                <a:gd name="connsiteX1" fmla="*/ 160804 w 302458"/>
                <a:gd name="connsiteY1" fmla="*/ 0 h 712257"/>
                <a:gd name="connsiteX2" fmla="*/ 7200 w 302458"/>
                <a:gd name="connsiteY2" fmla="*/ 96166 h 712257"/>
                <a:gd name="connsiteX3" fmla="*/ 18 w 302458"/>
                <a:gd name="connsiteY3" fmla="*/ 562339 h 712257"/>
                <a:gd name="connsiteX4" fmla="*/ 145376 w 302458"/>
                <a:gd name="connsiteY4" fmla="*/ 712239 h 712257"/>
                <a:gd name="connsiteX5" fmla="*/ 295276 w 302458"/>
                <a:gd name="connsiteY5" fmla="*/ 566881 h 71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458" h="712257">
                  <a:moveTo>
                    <a:pt x="302458" y="100718"/>
                  </a:moveTo>
                  <a:lnTo>
                    <a:pt x="160804" y="0"/>
                  </a:lnTo>
                  <a:lnTo>
                    <a:pt x="7200" y="96166"/>
                  </a:lnTo>
                  <a:lnTo>
                    <a:pt x="18" y="562339"/>
                  </a:lnTo>
                  <a:cubicBezTo>
                    <a:pt x="-1233" y="643876"/>
                    <a:pt x="63840" y="710988"/>
                    <a:pt x="145376" y="712239"/>
                  </a:cubicBezTo>
                  <a:cubicBezTo>
                    <a:pt x="226912" y="713490"/>
                    <a:pt x="294025" y="648417"/>
                    <a:pt x="295276" y="566881"/>
                  </a:cubicBezTo>
                  <a:close/>
                </a:path>
              </a:pathLst>
            </a:custGeom>
            <a:solidFill>
              <a:srgbClr val="C2905B"/>
            </a:solidFill>
            <a:ln w="9852"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DDE8A384-F897-4DAD-9814-EC9C8C4764CF}"/>
                </a:ext>
              </a:extLst>
            </p:cNvPr>
            <p:cNvSpPr/>
            <p:nvPr/>
          </p:nvSpPr>
          <p:spPr>
            <a:xfrm>
              <a:off x="-519225" y="6879191"/>
              <a:ext cx="1050300" cy="613373"/>
            </a:xfrm>
            <a:custGeom>
              <a:avLst/>
              <a:gdLst>
                <a:gd name="connsiteX0" fmla="*/ 669964 w 669963"/>
                <a:gd name="connsiteY0" fmla="*/ 98521 h 391257"/>
                <a:gd name="connsiteX1" fmla="*/ 334982 w 669963"/>
                <a:gd name="connsiteY1" fmla="*/ 0 h 391257"/>
                <a:gd name="connsiteX2" fmla="*/ 0 w 669963"/>
                <a:gd name="connsiteY2" fmla="*/ 98521 h 391257"/>
                <a:gd name="connsiteX3" fmla="*/ 0 w 669963"/>
                <a:gd name="connsiteY3" fmla="*/ 225643 h 391257"/>
                <a:gd name="connsiteX4" fmla="*/ 165614 w 669963"/>
                <a:gd name="connsiteY4" fmla="*/ 391257 h 391257"/>
                <a:gd name="connsiteX5" fmla="*/ 504350 w 669963"/>
                <a:gd name="connsiteY5" fmla="*/ 391257 h 391257"/>
                <a:gd name="connsiteX6" fmla="*/ 669964 w 669963"/>
                <a:gd name="connsiteY6" fmla="*/ 225643 h 3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963" h="391257">
                  <a:moveTo>
                    <a:pt x="669964" y="98521"/>
                  </a:moveTo>
                  <a:lnTo>
                    <a:pt x="334982" y="0"/>
                  </a:lnTo>
                  <a:lnTo>
                    <a:pt x="0" y="98521"/>
                  </a:lnTo>
                  <a:lnTo>
                    <a:pt x="0" y="225643"/>
                  </a:lnTo>
                  <a:cubicBezTo>
                    <a:pt x="0" y="317110"/>
                    <a:pt x="74147" y="391257"/>
                    <a:pt x="165614" y="391257"/>
                  </a:cubicBezTo>
                  <a:lnTo>
                    <a:pt x="504350" y="391257"/>
                  </a:lnTo>
                  <a:cubicBezTo>
                    <a:pt x="595817" y="391257"/>
                    <a:pt x="669964" y="317110"/>
                    <a:pt x="669964" y="225643"/>
                  </a:cubicBezTo>
                  <a:close/>
                </a:path>
              </a:pathLst>
            </a:custGeom>
            <a:solidFill>
              <a:srgbClr val="784F41"/>
            </a:solidFill>
            <a:ln w="9852"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E115925E-161A-4F53-A223-73F8DA9CF5D0}"/>
                </a:ext>
              </a:extLst>
            </p:cNvPr>
            <p:cNvSpPr/>
            <p:nvPr/>
          </p:nvSpPr>
          <p:spPr>
            <a:xfrm>
              <a:off x="-232532" y="819597"/>
              <a:ext cx="462921" cy="1116823"/>
            </a:xfrm>
            <a:custGeom>
              <a:avLst/>
              <a:gdLst>
                <a:gd name="connsiteX0" fmla="*/ 295288 w 295287"/>
                <a:gd name="connsiteY0" fmla="*/ 613876 h 712397"/>
                <a:gd name="connsiteX1" fmla="*/ 147644 w 295287"/>
                <a:gd name="connsiteY1" fmla="*/ 712397 h 712397"/>
                <a:gd name="connsiteX2" fmla="*/ 0 w 295287"/>
                <a:gd name="connsiteY2" fmla="*/ 613876 h 712397"/>
                <a:gd name="connsiteX3" fmla="*/ 0 w 295287"/>
                <a:gd name="connsiteY3" fmla="*/ 147644 h 712397"/>
                <a:gd name="connsiteX4" fmla="*/ 147644 w 295287"/>
                <a:gd name="connsiteY4" fmla="*/ 0 h 712397"/>
                <a:gd name="connsiteX5" fmla="*/ 295288 w 295287"/>
                <a:gd name="connsiteY5" fmla="*/ 147644 h 71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87" h="712397">
                  <a:moveTo>
                    <a:pt x="295288" y="613876"/>
                  </a:moveTo>
                  <a:lnTo>
                    <a:pt x="147644" y="712397"/>
                  </a:lnTo>
                  <a:lnTo>
                    <a:pt x="0" y="613876"/>
                  </a:lnTo>
                  <a:lnTo>
                    <a:pt x="0" y="147644"/>
                  </a:lnTo>
                  <a:cubicBezTo>
                    <a:pt x="-10" y="66108"/>
                    <a:pt x="66098" y="0"/>
                    <a:pt x="147644" y="0"/>
                  </a:cubicBezTo>
                  <a:cubicBezTo>
                    <a:pt x="229190" y="0"/>
                    <a:pt x="295288" y="66108"/>
                    <a:pt x="295288" y="147644"/>
                  </a:cubicBezTo>
                  <a:close/>
                </a:path>
              </a:pathLst>
            </a:custGeom>
            <a:solidFill>
              <a:srgbClr val="C2905B"/>
            </a:solidFill>
            <a:ln w="9852"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C0194522-2F69-4C36-8DD9-A9DC7935E6F4}"/>
                </a:ext>
              </a:extLst>
            </p:cNvPr>
            <p:cNvSpPr/>
            <p:nvPr/>
          </p:nvSpPr>
          <p:spPr>
            <a:xfrm>
              <a:off x="-519225" y="1786400"/>
              <a:ext cx="1050300" cy="613373"/>
            </a:xfrm>
            <a:custGeom>
              <a:avLst/>
              <a:gdLst>
                <a:gd name="connsiteX0" fmla="*/ 669964 w 669963"/>
                <a:gd name="connsiteY0" fmla="*/ 292736 h 391257"/>
                <a:gd name="connsiteX1" fmla="*/ 330519 w 669963"/>
                <a:gd name="connsiteY1" fmla="*/ 391257 h 391257"/>
                <a:gd name="connsiteX2" fmla="*/ 0 w 669963"/>
                <a:gd name="connsiteY2" fmla="*/ 292736 h 391257"/>
                <a:gd name="connsiteX3" fmla="*/ 0 w 669963"/>
                <a:gd name="connsiteY3" fmla="*/ 165614 h 391257"/>
                <a:gd name="connsiteX4" fmla="*/ 165614 w 669963"/>
                <a:gd name="connsiteY4" fmla="*/ 0 h 391257"/>
                <a:gd name="connsiteX5" fmla="*/ 504350 w 669963"/>
                <a:gd name="connsiteY5" fmla="*/ 0 h 391257"/>
                <a:gd name="connsiteX6" fmla="*/ 669964 w 669963"/>
                <a:gd name="connsiteY6" fmla="*/ 165614 h 3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963" h="391257">
                  <a:moveTo>
                    <a:pt x="669964" y="292736"/>
                  </a:moveTo>
                  <a:lnTo>
                    <a:pt x="330519" y="391257"/>
                  </a:lnTo>
                  <a:lnTo>
                    <a:pt x="0" y="292736"/>
                  </a:lnTo>
                  <a:lnTo>
                    <a:pt x="0" y="165614"/>
                  </a:lnTo>
                  <a:cubicBezTo>
                    <a:pt x="0" y="74147"/>
                    <a:pt x="74147" y="0"/>
                    <a:pt x="165614" y="0"/>
                  </a:cubicBezTo>
                  <a:lnTo>
                    <a:pt x="504350" y="0"/>
                  </a:lnTo>
                  <a:cubicBezTo>
                    <a:pt x="595817" y="0"/>
                    <a:pt x="669964" y="74147"/>
                    <a:pt x="669964" y="165614"/>
                  </a:cubicBezTo>
                  <a:close/>
                </a:path>
              </a:pathLst>
            </a:custGeom>
            <a:solidFill>
              <a:srgbClr val="784F41"/>
            </a:solidFill>
            <a:ln w="9852"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B055FCC3-5CDF-42B8-AFC2-DA0B2D2A092C}"/>
                </a:ext>
              </a:extLst>
            </p:cNvPr>
            <p:cNvSpPr/>
            <p:nvPr/>
          </p:nvSpPr>
          <p:spPr>
            <a:xfrm>
              <a:off x="-519225" y="2474775"/>
              <a:ext cx="1050300" cy="4329414"/>
            </a:xfrm>
            <a:custGeom>
              <a:avLst/>
              <a:gdLst>
                <a:gd name="connsiteX0" fmla="*/ 0 w 669963"/>
                <a:gd name="connsiteY0" fmla="*/ 0 h 2761638"/>
                <a:gd name="connsiteX1" fmla="*/ 669964 w 669963"/>
                <a:gd name="connsiteY1" fmla="*/ 0 h 2761638"/>
                <a:gd name="connsiteX2" fmla="*/ 669964 w 669963"/>
                <a:gd name="connsiteY2" fmla="*/ 2761638 h 2761638"/>
                <a:gd name="connsiteX3" fmla="*/ 0 w 669963"/>
                <a:gd name="connsiteY3" fmla="*/ 2761638 h 2761638"/>
              </a:gdLst>
              <a:ahLst/>
              <a:cxnLst>
                <a:cxn ang="0">
                  <a:pos x="connsiteX0" y="connsiteY0"/>
                </a:cxn>
                <a:cxn ang="0">
                  <a:pos x="connsiteX1" y="connsiteY1"/>
                </a:cxn>
                <a:cxn ang="0">
                  <a:pos x="connsiteX2" y="connsiteY2"/>
                </a:cxn>
                <a:cxn ang="0">
                  <a:pos x="connsiteX3" y="connsiteY3"/>
                </a:cxn>
              </a:cxnLst>
              <a:rect l="l" t="t" r="r" b="b"/>
              <a:pathLst>
                <a:path w="669963" h="2761638">
                  <a:moveTo>
                    <a:pt x="0" y="0"/>
                  </a:moveTo>
                  <a:lnTo>
                    <a:pt x="669964" y="0"/>
                  </a:lnTo>
                  <a:lnTo>
                    <a:pt x="669964" y="2761638"/>
                  </a:lnTo>
                  <a:lnTo>
                    <a:pt x="0" y="2761638"/>
                  </a:lnTo>
                  <a:close/>
                </a:path>
              </a:pathLst>
            </a:custGeom>
            <a:solidFill>
              <a:srgbClr val="784F41"/>
            </a:solidFill>
            <a:ln w="9852"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4192AB6B-1EC9-475E-9C73-AD187CC8B77B}"/>
                </a:ext>
              </a:extLst>
            </p:cNvPr>
            <p:cNvSpPr/>
            <p:nvPr/>
          </p:nvSpPr>
          <p:spPr>
            <a:xfrm>
              <a:off x="-687439" y="2245337"/>
              <a:ext cx="1386711" cy="458906"/>
            </a:xfrm>
            <a:custGeom>
              <a:avLst/>
              <a:gdLst>
                <a:gd name="connsiteX0" fmla="*/ 738190 w 884552"/>
                <a:gd name="connsiteY0" fmla="*/ 292726 h 292726"/>
                <a:gd name="connsiteX1" fmla="*/ 146363 w 884552"/>
                <a:gd name="connsiteY1" fmla="*/ 292726 h 292726"/>
                <a:gd name="connsiteX2" fmla="*/ 0 w 884552"/>
                <a:gd name="connsiteY2" fmla="*/ 146363 h 292726"/>
                <a:gd name="connsiteX3" fmla="*/ 146363 w 884552"/>
                <a:gd name="connsiteY3" fmla="*/ 0 h 292726"/>
                <a:gd name="connsiteX4" fmla="*/ 738190 w 884552"/>
                <a:gd name="connsiteY4" fmla="*/ 0 h 292726"/>
                <a:gd name="connsiteX5" fmla="*/ 884553 w 884552"/>
                <a:gd name="connsiteY5" fmla="*/ 146363 h 292726"/>
                <a:gd name="connsiteX6" fmla="*/ 738190 w 884552"/>
                <a:gd name="connsiteY6" fmla="*/ 292726 h 29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52" h="292726">
                  <a:moveTo>
                    <a:pt x="738190" y="292726"/>
                  </a:moveTo>
                  <a:lnTo>
                    <a:pt x="146363" y="292726"/>
                  </a:lnTo>
                  <a:cubicBezTo>
                    <a:pt x="65526" y="292726"/>
                    <a:pt x="0" y="227200"/>
                    <a:pt x="0" y="146363"/>
                  </a:cubicBezTo>
                  <a:cubicBezTo>
                    <a:pt x="0" y="65526"/>
                    <a:pt x="65526" y="0"/>
                    <a:pt x="146363" y="0"/>
                  </a:cubicBezTo>
                  <a:lnTo>
                    <a:pt x="738190" y="0"/>
                  </a:lnTo>
                  <a:cubicBezTo>
                    <a:pt x="819027" y="0"/>
                    <a:pt x="884553" y="65526"/>
                    <a:pt x="884553" y="146363"/>
                  </a:cubicBezTo>
                  <a:cubicBezTo>
                    <a:pt x="884563" y="227190"/>
                    <a:pt x="819027" y="292726"/>
                    <a:pt x="738190" y="292726"/>
                  </a:cubicBezTo>
                  <a:close/>
                </a:path>
              </a:pathLst>
            </a:custGeom>
            <a:solidFill>
              <a:srgbClr val="C2905B"/>
            </a:solidFill>
            <a:ln w="9852"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5181884D-FEAD-46BB-86AB-201568208A2C}"/>
                </a:ext>
              </a:extLst>
            </p:cNvPr>
            <p:cNvSpPr/>
            <p:nvPr/>
          </p:nvSpPr>
          <p:spPr>
            <a:xfrm>
              <a:off x="-687439" y="6574736"/>
              <a:ext cx="1386711" cy="458905"/>
            </a:xfrm>
            <a:custGeom>
              <a:avLst/>
              <a:gdLst>
                <a:gd name="connsiteX0" fmla="*/ 738190 w 884552"/>
                <a:gd name="connsiteY0" fmla="*/ 0 h 292725"/>
                <a:gd name="connsiteX1" fmla="*/ 146363 w 884552"/>
                <a:gd name="connsiteY1" fmla="*/ 0 h 292725"/>
                <a:gd name="connsiteX2" fmla="*/ 0 w 884552"/>
                <a:gd name="connsiteY2" fmla="*/ 146363 h 292725"/>
                <a:gd name="connsiteX3" fmla="*/ 146363 w 884552"/>
                <a:gd name="connsiteY3" fmla="*/ 292726 h 292725"/>
                <a:gd name="connsiteX4" fmla="*/ 738190 w 884552"/>
                <a:gd name="connsiteY4" fmla="*/ 292726 h 292725"/>
                <a:gd name="connsiteX5" fmla="*/ 884553 w 884552"/>
                <a:gd name="connsiteY5" fmla="*/ 146363 h 292725"/>
                <a:gd name="connsiteX6" fmla="*/ 738190 w 884552"/>
                <a:gd name="connsiteY6" fmla="*/ 0 h 29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52" h="292725">
                  <a:moveTo>
                    <a:pt x="738190" y="0"/>
                  </a:moveTo>
                  <a:lnTo>
                    <a:pt x="146363" y="0"/>
                  </a:lnTo>
                  <a:cubicBezTo>
                    <a:pt x="65526" y="0"/>
                    <a:pt x="0" y="65526"/>
                    <a:pt x="0" y="146363"/>
                  </a:cubicBezTo>
                  <a:cubicBezTo>
                    <a:pt x="0" y="227200"/>
                    <a:pt x="65526" y="292726"/>
                    <a:pt x="146363" y="292726"/>
                  </a:cubicBezTo>
                  <a:lnTo>
                    <a:pt x="738190" y="292726"/>
                  </a:lnTo>
                  <a:cubicBezTo>
                    <a:pt x="819027" y="292726"/>
                    <a:pt x="884553" y="227200"/>
                    <a:pt x="884553" y="146363"/>
                  </a:cubicBezTo>
                  <a:cubicBezTo>
                    <a:pt x="884563" y="65526"/>
                    <a:pt x="819027" y="0"/>
                    <a:pt x="738190" y="0"/>
                  </a:cubicBezTo>
                  <a:close/>
                </a:path>
              </a:pathLst>
            </a:custGeom>
            <a:solidFill>
              <a:srgbClr val="C2905B"/>
            </a:solidFill>
            <a:ln w="9852" cap="flat">
              <a:noFill/>
              <a:prstDash val="solid"/>
              <a:miter/>
            </a:ln>
          </p:spPr>
          <p:txBody>
            <a:bodyPr rtlCol="0" anchor="ctr"/>
            <a:lstStyle/>
            <a:p>
              <a:endParaRPr lang="en-IN"/>
            </a:p>
          </p:txBody>
        </p:sp>
      </p:grpSp>
      <p:grpSp>
        <p:nvGrpSpPr>
          <p:cNvPr id="2" name="Group 1">
            <a:extLst>
              <a:ext uri="{FF2B5EF4-FFF2-40B4-BE49-F238E27FC236}">
                <a16:creationId xmlns:a16="http://schemas.microsoft.com/office/drawing/2014/main" id="{EE6F1741-5A59-451B-8C2F-379EA6FC4076}"/>
              </a:ext>
            </a:extLst>
          </p:cNvPr>
          <p:cNvGrpSpPr/>
          <p:nvPr/>
        </p:nvGrpSpPr>
        <p:grpSpPr>
          <a:xfrm>
            <a:off x="-3138038" y="819596"/>
            <a:ext cx="1386711" cy="7639771"/>
            <a:chOff x="-1499372" y="819597"/>
            <a:chExt cx="1386711" cy="7639771"/>
          </a:xfrm>
        </p:grpSpPr>
        <p:grpSp>
          <p:nvGrpSpPr>
            <p:cNvPr id="291" name="Group 290">
              <a:extLst>
                <a:ext uri="{FF2B5EF4-FFF2-40B4-BE49-F238E27FC236}">
                  <a16:creationId xmlns:a16="http://schemas.microsoft.com/office/drawing/2014/main" id="{AD44DF74-EB4C-4D58-A454-8BFE5B983B83}"/>
                </a:ext>
              </a:extLst>
            </p:cNvPr>
            <p:cNvGrpSpPr/>
            <p:nvPr/>
          </p:nvGrpSpPr>
          <p:grpSpPr>
            <a:xfrm>
              <a:off x="-1331158" y="819597"/>
              <a:ext cx="1050301" cy="7639771"/>
              <a:chOff x="11660942" y="819597"/>
              <a:chExt cx="1050301" cy="7639771"/>
            </a:xfrm>
          </p:grpSpPr>
          <p:sp>
            <p:nvSpPr>
              <p:cNvPr id="294" name="Freeform: Shape 293">
                <a:extLst>
                  <a:ext uri="{FF2B5EF4-FFF2-40B4-BE49-F238E27FC236}">
                    <a16:creationId xmlns:a16="http://schemas.microsoft.com/office/drawing/2014/main" id="{4D220C15-4153-4A64-BBF9-3FEAAA7607BB}"/>
                  </a:ext>
                </a:extLst>
              </p:cNvPr>
              <p:cNvSpPr/>
              <p:nvPr/>
            </p:nvSpPr>
            <p:spPr>
              <a:xfrm>
                <a:off x="11947635" y="7342545"/>
                <a:ext cx="462921" cy="1116823"/>
              </a:xfrm>
              <a:custGeom>
                <a:avLst/>
                <a:gdLst>
                  <a:gd name="connsiteX0" fmla="*/ 295288 w 295287"/>
                  <a:gd name="connsiteY0" fmla="*/ 98521 h 712397"/>
                  <a:gd name="connsiteX1" fmla="*/ 147644 w 295287"/>
                  <a:gd name="connsiteY1" fmla="*/ 0 h 712397"/>
                  <a:gd name="connsiteX2" fmla="*/ 0 w 295287"/>
                  <a:gd name="connsiteY2" fmla="*/ 98521 h 712397"/>
                  <a:gd name="connsiteX3" fmla="*/ 0 w 295287"/>
                  <a:gd name="connsiteY3" fmla="*/ 564753 h 712397"/>
                  <a:gd name="connsiteX4" fmla="*/ 147644 w 295287"/>
                  <a:gd name="connsiteY4" fmla="*/ 712397 h 712397"/>
                  <a:gd name="connsiteX5" fmla="*/ 295288 w 295287"/>
                  <a:gd name="connsiteY5" fmla="*/ 564753 h 71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87" h="712397">
                    <a:moveTo>
                      <a:pt x="295288" y="98521"/>
                    </a:moveTo>
                    <a:lnTo>
                      <a:pt x="147644" y="0"/>
                    </a:lnTo>
                    <a:lnTo>
                      <a:pt x="0" y="98521"/>
                    </a:lnTo>
                    <a:lnTo>
                      <a:pt x="0" y="564753"/>
                    </a:lnTo>
                    <a:cubicBezTo>
                      <a:pt x="0" y="646299"/>
                      <a:pt x="66108" y="712397"/>
                      <a:pt x="147644" y="712397"/>
                    </a:cubicBezTo>
                    <a:cubicBezTo>
                      <a:pt x="229190" y="712397"/>
                      <a:pt x="295288" y="646289"/>
                      <a:pt x="295288" y="564753"/>
                    </a:cubicBezTo>
                    <a:close/>
                  </a:path>
                </a:pathLst>
              </a:custGeom>
              <a:solidFill>
                <a:srgbClr val="C2905B"/>
              </a:solidFill>
              <a:ln w="9852"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F08D6D33-F5D8-4B6C-A83C-21BAEA407A1A}"/>
                  </a:ext>
                </a:extLst>
              </p:cNvPr>
              <p:cNvSpPr/>
              <p:nvPr/>
            </p:nvSpPr>
            <p:spPr>
              <a:xfrm>
                <a:off x="11660942" y="6879191"/>
                <a:ext cx="1050301" cy="613373"/>
              </a:xfrm>
              <a:custGeom>
                <a:avLst/>
                <a:gdLst>
                  <a:gd name="connsiteX0" fmla="*/ 669964 w 669964"/>
                  <a:gd name="connsiteY0" fmla="*/ 98521 h 391257"/>
                  <a:gd name="connsiteX1" fmla="*/ 330519 w 669964"/>
                  <a:gd name="connsiteY1" fmla="*/ 0 h 391257"/>
                  <a:gd name="connsiteX2" fmla="*/ 0 w 669964"/>
                  <a:gd name="connsiteY2" fmla="*/ 98521 h 391257"/>
                  <a:gd name="connsiteX3" fmla="*/ 0 w 669964"/>
                  <a:gd name="connsiteY3" fmla="*/ 225643 h 391257"/>
                  <a:gd name="connsiteX4" fmla="*/ 165614 w 669964"/>
                  <a:gd name="connsiteY4" fmla="*/ 391257 h 391257"/>
                  <a:gd name="connsiteX5" fmla="*/ 330519 w 669964"/>
                  <a:gd name="connsiteY5" fmla="*/ 391257 h 391257"/>
                  <a:gd name="connsiteX6" fmla="*/ 504350 w 669964"/>
                  <a:gd name="connsiteY6" fmla="*/ 391257 h 391257"/>
                  <a:gd name="connsiteX7" fmla="*/ 669964 w 669964"/>
                  <a:gd name="connsiteY7" fmla="*/ 225643 h 3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964" h="391257">
                    <a:moveTo>
                      <a:pt x="669964" y="98521"/>
                    </a:moveTo>
                    <a:lnTo>
                      <a:pt x="330519" y="0"/>
                    </a:lnTo>
                    <a:lnTo>
                      <a:pt x="0" y="98521"/>
                    </a:lnTo>
                    <a:lnTo>
                      <a:pt x="0" y="225643"/>
                    </a:lnTo>
                    <a:cubicBezTo>
                      <a:pt x="0" y="317110"/>
                      <a:pt x="74147" y="391257"/>
                      <a:pt x="165614" y="391257"/>
                    </a:cubicBezTo>
                    <a:lnTo>
                      <a:pt x="330519" y="391257"/>
                    </a:lnTo>
                    <a:lnTo>
                      <a:pt x="504350" y="391257"/>
                    </a:lnTo>
                    <a:cubicBezTo>
                      <a:pt x="595817" y="391257"/>
                      <a:pt x="669964" y="317110"/>
                      <a:pt x="669964" y="225643"/>
                    </a:cubicBezTo>
                    <a:close/>
                  </a:path>
                </a:pathLst>
              </a:custGeom>
              <a:solidFill>
                <a:srgbClr val="784F41"/>
              </a:solidFill>
              <a:ln w="9852"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6B7F2C49-AC04-463E-88EC-4A7CA9AD3D2E}"/>
                  </a:ext>
                </a:extLst>
              </p:cNvPr>
              <p:cNvSpPr/>
              <p:nvPr/>
            </p:nvSpPr>
            <p:spPr>
              <a:xfrm>
                <a:off x="11947635" y="819597"/>
                <a:ext cx="462921" cy="1116823"/>
              </a:xfrm>
              <a:custGeom>
                <a:avLst/>
                <a:gdLst>
                  <a:gd name="connsiteX0" fmla="*/ 295288 w 295287"/>
                  <a:gd name="connsiteY0" fmla="*/ 613876 h 712397"/>
                  <a:gd name="connsiteX1" fmla="*/ 147644 w 295287"/>
                  <a:gd name="connsiteY1" fmla="*/ 712397 h 712397"/>
                  <a:gd name="connsiteX2" fmla="*/ 0 w 295287"/>
                  <a:gd name="connsiteY2" fmla="*/ 613876 h 712397"/>
                  <a:gd name="connsiteX3" fmla="*/ 0 w 295287"/>
                  <a:gd name="connsiteY3" fmla="*/ 147644 h 712397"/>
                  <a:gd name="connsiteX4" fmla="*/ 147644 w 295287"/>
                  <a:gd name="connsiteY4" fmla="*/ 0 h 712397"/>
                  <a:gd name="connsiteX5" fmla="*/ 295288 w 295287"/>
                  <a:gd name="connsiteY5" fmla="*/ 147644 h 71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87" h="712397">
                    <a:moveTo>
                      <a:pt x="295288" y="613876"/>
                    </a:moveTo>
                    <a:lnTo>
                      <a:pt x="147644" y="712397"/>
                    </a:lnTo>
                    <a:lnTo>
                      <a:pt x="0" y="613876"/>
                    </a:lnTo>
                    <a:lnTo>
                      <a:pt x="0" y="147644"/>
                    </a:lnTo>
                    <a:cubicBezTo>
                      <a:pt x="-10" y="66108"/>
                      <a:pt x="66098" y="0"/>
                      <a:pt x="147644" y="0"/>
                    </a:cubicBezTo>
                    <a:cubicBezTo>
                      <a:pt x="229190" y="0"/>
                      <a:pt x="295288" y="66108"/>
                      <a:pt x="295288" y="147644"/>
                    </a:cubicBezTo>
                    <a:close/>
                  </a:path>
                </a:pathLst>
              </a:custGeom>
              <a:solidFill>
                <a:srgbClr val="C2905B"/>
              </a:solidFill>
              <a:ln w="9852"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FD413E98-C8D5-456E-8C89-C205A8689FB1}"/>
                  </a:ext>
                </a:extLst>
              </p:cNvPr>
              <p:cNvSpPr/>
              <p:nvPr/>
            </p:nvSpPr>
            <p:spPr>
              <a:xfrm>
                <a:off x="11660942" y="1786400"/>
                <a:ext cx="1050301" cy="613373"/>
              </a:xfrm>
              <a:custGeom>
                <a:avLst/>
                <a:gdLst>
                  <a:gd name="connsiteX0" fmla="*/ 669964 w 669964"/>
                  <a:gd name="connsiteY0" fmla="*/ 292736 h 391257"/>
                  <a:gd name="connsiteX1" fmla="*/ 330519 w 669964"/>
                  <a:gd name="connsiteY1" fmla="*/ 391257 h 391257"/>
                  <a:gd name="connsiteX2" fmla="*/ 0 w 669964"/>
                  <a:gd name="connsiteY2" fmla="*/ 292736 h 391257"/>
                  <a:gd name="connsiteX3" fmla="*/ 0 w 669964"/>
                  <a:gd name="connsiteY3" fmla="*/ 165614 h 391257"/>
                  <a:gd name="connsiteX4" fmla="*/ 165614 w 669964"/>
                  <a:gd name="connsiteY4" fmla="*/ 0 h 391257"/>
                  <a:gd name="connsiteX5" fmla="*/ 504350 w 669964"/>
                  <a:gd name="connsiteY5" fmla="*/ 0 h 391257"/>
                  <a:gd name="connsiteX6" fmla="*/ 669964 w 669964"/>
                  <a:gd name="connsiteY6" fmla="*/ 165614 h 3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964" h="391257">
                    <a:moveTo>
                      <a:pt x="669964" y="292736"/>
                    </a:moveTo>
                    <a:lnTo>
                      <a:pt x="330519" y="391257"/>
                    </a:lnTo>
                    <a:lnTo>
                      <a:pt x="0" y="292736"/>
                    </a:lnTo>
                    <a:lnTo>
                      <a:pt x="0" y="165614"/>
                    </a:lnTo>
                    <a:cubicBezTo>
                      <a:pt x="0" y="74147"/>
                      <a:pt x="74147" y="0"/>
                      <a:pt x="165614" y="0"/>
                    </a:cubicBezTo>
                    <a:lnTo>
                      <a:pt x="504350" y="0"/>
                    </a:lnTo>
                    <a:cubicBezTo>
                      <a:pt x="595817" y="0"/>
                      <a:pt x="669964" y="74147"/>
                      <a:pt x="669964" y="165614"/>
                    </a:cubicBezTo>
                    <a:close/>
                  </a:path>
                </a:pathLst>
              </a:custGeom>
              <a:solidFill>
                <a:srgbClr val="784F41"/>
              </a:solidFill>
              <a:ln w="9852"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8A3C232B-DD1E-4159-AF13-0A5139D81710}"/>
                  </a:ext>
                </a:extLst>
              </p:cNvPr>
              <p:cNvSpPr/>
              <p:nvPr/>
            </p:nvSpPr>
            <p:spPr>
              <a:xfrm>
                <a:off x="11660942" y="2588405"/>
                <a:ext cx="1050301" cy="4102170"/>
              </a:xfrm>
              <a:custGeom>
                <a:avLst/>
                <a:gdLst>
                  <a:gd name="connsiteX0" fmla="*/ 0 w 669964"/>
                  <a:gd name="connsiteY0" fmla="*/ 0 h 2616684"/>
                  <a:gd name="connsiteX1" fmla="*/ 669964 w 669964"/>
                  <a:gd name="connsiteY1" fmla="*/ 0 h 2616684"/>
                  <a:gd name="connsiteX2" fmla="*/ 669964 w 669964"/>
                  <a:gd name="connsiteY2" fmla="*/ 2616684 h 2616684"/>
                  <a:gd name="connsiteX3" fmla="*/ 0 w 669964"/>
                  <a:gd name="connsiteY3" fmla="*/ 2616684 h 2616684"/>
                </a:gdLst>
                <a:ahLst/>
                <a:cxnLst>
                  <a:cxn ang="0">
                    <a:pos x="connsiteX0" y="connsiteY0"/>
                  </a:cxn>
                  <a:cxn ang="0">
                    <a:pos x="connsiteX1" y="connsiteY1"/>
                  </a:cxn>
                  <a:cxn ang="0">
                    <a:pos x="connsiteX2" y="connsiteY2"/>
                  </a:cxn>
                  <a:cxn ang="0">
                    <a:pos x="connsiteX3" y="connsiteY3"/>
                  </a:cxn>
                </a:cxnLst>
                <a:rect l="l" t="t" r="r" b="b"/>
                <a:pathLst>
                  <a:path w="669964" h="2616684">
                    <a:moveTo>
                      <a:pt x="0" y="0"/>
                    </a:moveTo>
                    <a:lnTo>
                      <a:pt x="669964" y="0"/>
                    </a:lnTo>
                    <a:lnTo>
                      <a:pt x="669964" y="2616684"/>
                    </a:lnTo>
                    <a:lnTo>
                      <a:pt x="0" y="2616684"/>
                    </a:lnTo>
                    <a:close/>
                  </a:path>
                </a:pathLst>
              </a:custGeom>
              <a:solidFill>
                <a:srgbClr val="784F41"/>
              </a:solidFill>
              <a:ln w="9852" cap="flat">
                <a:noFill/>
                <a:prstDash val="solid"/>
                <a:miter/>
              </a:ln>
            </p:spPr>
            <p:txBody>
              <a:bodyPr rtlCol="0" anchor="ctr"/>
              <a:lstStyle/>
              <a:p>
                <a:endParaRPr lang="en-IN"/>
              </a:p>
            </p:txBody>
          </p:sp>
        </p:grpSp>
        <p:sp>
          <p:nvSpPr>
            <p:cNvPr id="307" name="Freeform: Shape 306">
              <a:extLst>
                <a:ext uri="{FF2B5EF4-FFF2-40B4-BE49-F238E27FC236}">
                  <a16:creationId xmlns:a16="http://schemas.microsoft.com/office/drawing/2014/main" id="{9D7A5B08-F183-4C04-ACCE-8E0D7EDA3D41}"/>
                </a:ext>
              </a:extLst>
            </p:cNvPr>
            <p:cNvSpPr/>
            <p:nvPr/>
          </p:nvSpPr>
          <p:spPr>
            <a:xfrm>
              <a:off x="-1499372" y="2245337"/>
              <a:ext cx="1386711" cy="458906"/>
            </a:xfrm>
            <a:custGeom>
              <a:avLst/>
              <a:gdLst>
                <a:gd name="connsiteX0" fmla="*/ 738190 w 884552"/>
                <a:gd name="connsiteY0" fmla="*/ 292726 h 292726"/>
                <a:gd name="connsiteX1" fmla="*/ 146363 w 884552"/>
                <a:gd name="connsiteY1" fmla="*/ 292726 h 292726"/>
                <a:gd name="connsiteX2" fmla="*/ 0 w 884552"/>
                <a:gd name="connsiteY2" fmla="*/ 146363 h 292726"/>
                <a:gd name="connsiteX3" fmla="*/ 146363 w 884552"/>
                <a:gd name="connsiteY3" fmla="*/ 0 h 292726"/>
                <a:gd name="connsiteX4" fmla="*/ 738190 w 884552"/>
                <a:gd name="connsiteY4" fmla="*/ 0 h 292726"/>
                <a:gd name="connsiteX5" fmla="*/ 884553 w 884552"/>
                <a:gd name="connsiteY5" fmla="*/ 146363 h 292726"/>
                <a:gd name="connsiteX6" fmla="*/ 738190 w 884552"/>
                <a:gd name="connsiteY6" fmla="*/ 292726 h 29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52" h="292726">
                  <a:moveTo>
                    <a:pt x="738190" y="292726"/>
                  </a:moveTo>
                  <a:lnTo>
                    <a:pt x="146363" y="292726"/>
                  </a:lnTo>
                  <a:cubicBezTo>
                    <a:pt x="65526" y="292726"/>
                    <a:pt x="0" y="227200"/>
                    <a:pt x="0" y="146363"/>
                  </a:cubicBezTo>
                  <a:cubicBezTo>
                    <a:pt x="0" y="65526"/>
                    <a:pt x="65526" y="0"/>
                    <a:pt x="146363" y="0"/>
                  </a:cubicBezTo>
                  <a:lnTo>
                    <a:pt x="738190" y="0"/>
                  </a:lnTo>
                  <a:cubicBezTo>
                    <a:pt x="819026" y="0"/>
                    <a:pt x="884553" y="65526"/>
                    <a:pt x="884553" y="146363"/>
                  </a:cubicBezTo>
                  <a:cubicBezTo>
                    <a:pt x="884563" y="227190"/>
                    <a:pt x="819026" y="292726"/>
                    <a:pt x="738190" y="292726"/>
                  </a:cubicBezTo>
                  <a:close/>
                </a:path>
              </a:pathLst>
            </a:custGeom>
            <a:solidFill>
              <a:srgbClr val="C2905B"/>
            </a:solidFill>
            <a:ln w="9852"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E1691BD1-1C67-4103-A25D-A232CE357CE4}"/>
                </a:ext>
              </a:extLst>
            </p:cNvPr>
            <p:cNvSpPr/>
            <p:nvPr/>
          </p:nvSpPr>
          <p:spPr>
            <a:xfrm>
              <a:off x="-1499372" y="6574736"/>
              <a:ext cx="1386711" cy="458905"/>
            </a:xfrm>
            <a:custGeom>
              <a:avLst/>
              <a:gdLst>
                <a:gd name="connsiteX0" fmla="*/ 738190 w 884552"/>
                <a:gd name="connsiteY0" fmla="*/ 0 h 292725"/>
                <a:gd name="connsiteX1" fmla="*/ 146363 w 884552"/>
                <a:gd name="connsiteY1" fmla="*/ 0 h 292725"/>
                <a:gd name="connsiteX2" fmla="*/ 0 w 884552"/>
                <a:gd name="connsiteY2" fmla="*/ 146363 h 292725"/>
                <a:gd name="connsiteX3" fmla="*/ 146363 w 884552"/>
                <a:gd name="connsiteY3" fmla="*/ 292726 h 292725"/>
                <a:gd name="connsiteX4" fmla="*/ 738190 w 884552"/>
                <a:gd name="connsiteY4" fmla="*/ 292726 h 292725"/>
                <a:gd name="connsiteX5" fmla="*/ 884553 w 884552"/>
                <a:gd name="connsiteY5" fmla="*/ 146363 h 292725"/>
                <a:gd name="connsiteX6" fmla="*/ 738190 w 884552"/>
                <a:gd name="connsiteY6" fmla="*/ 0 h 29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52" h="292725">
                  <a:moveTo>
                    <a:pt x="738190" y="0"/>
                  </a:moveTo>
                  <a:lnTo>
                    <a:pt x="146363" y="0"/>
                  </a:lnTo>
                  <a:cubicBezTo>
                    <a:pt x="65526" y="0"/>
                    <a:pt x="0" y="65526"/>
                    <a:pt x="0" y="146363"/>
                  </a:cubicBezTo>
                  <a:cubicBezTo>
                    <a:pt x="0" y="227200"/>
                    <a:pt x="65526" y="292726"/>
                    <a:pt x="146363" y="292726"/>
                  </a:cubicBezTo>
                  <a:lnTo>
                    <a:pt x="738190" y="292726"/>
                  </a:lnTo>
                  <a:cubicBezTo>
                    <a:pt x="819026" y="292726"/>
                    <a:pt x="884553" y="227200"/>
                    <a:pt x="884553" y="146363"/>
                  </a:cubicBezTo>
                  <a:cubicBezTo>
                    <a:pt x="884563" y="65526"/>
                    <a:pt x="819026" y="0"/>
                    <a:pt x="738190" y="0"/>
                  </a:cubicBezTo>
                  <a:close/>
                </a:path>
              </a:pathLst>
            </a:custGeom>
            <a:solidFill>
              <a:srgbClr val="C2905B"/>
            </a:solidFill>
            <a:ln w="9852" cap="flat">
              <a:noFill/>
              <a:prstDash val="solid"/>
              <a:miter/>
            </a:ln>
          </p:spPr>
          <p:txBody>
            <a:bodyPr rtlCol="0" anchor="ctr"/>
            <a:lstStyle/>
            <a:p>
              <a:endParaRPr lang="en-IN"/>
            </a:p>
          </p:txBody>
        </p:sp>
      </p:grpSp>
      <p:sp>
        <p:nvSpPr>
          <p:cNvPr id="412" name="TextBox 411">
            <a:extLst>
              <a:ext uri="{FF2B5EF4-FFF2-40B4-BE49-F238E27FC236}">
                <a16:creationId xmlns:a16="http://schemas.microsoft.com/office/drawing/2014/main" id="{785D3E54-A8BC-42E1-BE00-74E7D1ACD179}"/>
              </a:ext>
            </a:extLst>
          </p:cNvPr>
          <p:cNvSpPr txBox="1"/>
          <p:nvPr/>
        </p:nvSpPr>
        <p:spPr>
          <a:xfrm>
            <a:off x="-11065518" y="5569180"/>
            <a:ext cx="1425218" cy="377697"/>
          </a:xfrm>
          <a:prstGeom prst="rect">
            <a:avLst/>
          </a:prstGeom>
          <a:noFill/>
        </p:spPr>
        <p:txBody>
          <a:bodyPr wrap="square" rtlCol="0">
            <a:spAutoFit/>
          </a:bodyPr>
          <a:lstStyle/>
          <a:p>
            <a:r>
              <a:rPr lang="en-US" sz="1600" b="1" dirty="0">
                <a:solidFill>
                  <a:srgbClr val="784F41"/>
                </a:solidFill>
                <a:latin typeface="Montez" panose="02000503000000020004" pitchFamily="2" charset="0"/>
                <a:ea typeface="Roboto" panose="02000000000000000000" pitchFamily="2" charset="0"/>
                <a:cs typeface="Roboto" panose="02000000000000000000" pitchFamily="2" charset="0"/>
              </a:rPr>
              <a:t>Death Mountain</a:t>
            </a:r>
            <a:endParaRPr lang="en-IN" sz="1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413" name="TextBox 412">
            <a:extLst>
              <a:ext uri="{FF2B5EF4-FFF2-40B4-BE49-F238E27FC236}">
                <a16:creationId xmlns:a16="http://schemas.microsoft.com/office/drawing/2014/main" id="{ED148F2D-EBDA-43DA-9CD2-5D351FD223F8}"/>
              </a:ext>
            </a:extLst>
          </p:cNvPr>
          <p:cNvSpPr txBox="1"/>
          <p:nvPr/>
        </p:nvSpPr>
        <p:spPr>
          <a:xfrm>
            <a:off x="-7661070" y="4967514"/>
            <a:ext cx="1425218" cy="377697"/>
          </a:xfrm>
          <a:prstGeom prst="rect">
            <a:avLst/>
          </a:prstGeom>
          <a:noFill/>
        </p:spPr>
        <p:txBody>
          <a:bodyPr wrap="square" rtlCol="0">
            <a:spAutoFit/>
          </a:bodyPr>
          <a:lstStyle/>
          <a:p>
            <a:r>
              <a:rPr lang="en-US" sz="1600" b="1" dirty="0">
                <a:solidFill>
                  <a:srgbClr val="784F41"/>
                </a:solidFill>
                <a:latin typeface="Montez" panose="02000503000000020004" pitchFamily="2" charset="0"/>
                <a:ea typeface="Roboto" panose="02000000000000000000" pitchFamily="2" charset="0"/>
                <a:cs typeface="Roboto" panose="02000000000000000000" pitchFamily="2" charset="0"/>
              </a:rPr>
              <a:t>Death Mountain</a:t>
            </a:r>
            <a:endParaRPr lang="en-IN" sz="1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414" name="TextBox 413">
            <a:extLst>
              <a:ext uri="{FF2B5EF4-FFF2-40B4-BE49-F238E27FC236}">
                <a16:creationId xmlns:a16="http://schemas.microsoft.com/office/drawing/2014/main" id="{55051E01-11E0-4848-9119-8BCE189EBCFF}"/>
              </a:ext>
            </a:extLst>
          </p:cNvPr>
          <p:cNvSpPr txBox="1"/>
          <p:nvPr/>
        </p:nvSpPr>
        <p:spPr>
          <a:xfrm>
            <a:off x="-5254847" y="5627830"/>
            <a:ext cx="1425218" cy="377697"/>
          </a:xfrm>
          <a:prstGeom prst="rect">
            <a:avLst/>
          </a:prstGeom>
          <a:noFill/>
        </p:spPr>
        <p:txBody>
          <a:bodyPr wrap="square" rtlCol="0">
            <a:spAutoFit/>
          </a:bodyPr>
          <a:lstStyle/>
          <a:p>
            <a:r>
              <a:rPr lang="en-US" sz="1600" b="1" dirty="0">
                <a:solidFill>
                  <a:srgbClr val="784F41"/>
                </a:solidFill>
                <a:latin typeface="Montez" panose="02000503000000020004" pitchFamily="2" charset="0"/>
                <a:ea typeface="Roboto" panose="02000000000000000000" pitchFamily="2" charset="0"/>
                <a:cs typeface="Roboto" panose="02000000000000000000" pitchFamily="2" charset="0"/>
              </a:rPr>
              <a:t>Dark Forest</a:t>
            </a:r>
            <a:endParaRPr lang="en-IN" sz="1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415" name="TextBox 414">
            <a:extLst>
              <a:ext uri="{FF2B5EF4-FFF2-40B4-BE49-F238E27FC236}">
                <a16:creationId xmlns:a16="http://schemas.microsoft.com/office/drawing/2014/main" id="{DC657835-04F5-4BF4-92CE-CBCE445BB13F}"/>
              </a:ext>
            </a:extLst>
          </p:cNvPr>
          <p:cNvSpPr txBox="1"/>
          <p:nvPr/>
        </p:nvSpPr>
        <p:spPr>
          <a:xfrm>
            <a:off x="-4050931" y="4591455"/>
            <a:ext cx="1425218" cy="377697"/>
          </a:xfrm>
          <a:prstGeom prst="rect">
            <a:avLst/>
          </a:prstGeom>
          <a:noFill/>
        </p:spPr>
        <p:txBody>
          <a:bodyPr wrap="square" rtlCol="0">
            <a:spAutoFit/>
          </a:bodyPr>
          <a:lstStyle/>
          <a:p>
            <a:r>
              <a:rPr lang="en-US" sz="1600" b="1" dirty="0">
                <a:solidFill>
                  <a:srgbClr val="784F41"/>
                </a:solidFill>
                <a:latin typeface="Montez" panose="02000503000000020004" pitchFamily="2" charset="0"/>
                <a:ea typeface="Roboto" panose="02000000000000000000" pitchFamily="2" charset="0"/>
                <a:cs typeface="Roboto" panose="02000000000000000000" pitchFamily="2" charset="0"/>
              </a:rPr>
              <a:t>Death Mountain</a:t>
            </a:r>
            <a:endParaRPr lang="en-IN" sz="1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416" name="TextBox 415">
            <a:extLst>
              <a:ext uri="{FF2B5EF4-FFF2-40B4-BE49-F238E27FC236}">
                <a16:creationId xmlns:a16="http://schemas.microsoft.com/office/drawing/2014/main" id="{EECF863F-3CEC-4B24-9A5B-13DE709719A4}"/>
              </a:ext>
            </a:extLst>
          </p:cNvPr>
          <p:cNvSpPr txBox="1"/>
          <p:nvPr/>
        </p:nvSpPr>
        <p:spPr>
          <a:xfrm>
            <a:off x="-9828410" y="4704929"/>
            <a:ext cx="1425218" cy="377697"/>
          </a:xfrm>
          <a:prstGeom prst="rect">
            <a:avLst/>
          </a:prstGeom>
          <a:noFill/>
        </p:spPr>
        <p:txBody>
          <a:bodyPr wrap="square" rtlCol="0">
            <a:spAutoFit/>
          </a:bodyPr>
          <a:lstStyle/>
          <a:p>
            <a:r>
              <a:rPr lang="en-US" sz="1600" b="1" dirty="0">
                <a:solidFill>
                  <a:srgbClr val="784F41"/>
                </a:solidFill>
                <a:latin typeface="Montez" panose="02000503000000020004" pitchFamily="2" charset="0"/>
                <a:ea typeface="Roboto" panose="02000000000000000000" pitchFamily="2" charset="0"/>
                <a:cs typeface="Roboto" panose="02000000000000000000" pitchFamily="2" charset="0"/>
              </a:rPr>
              <a:t>Dark Forest</a:t>
            </a:r>
            <a:endParaRPr lang="en-IN" sz="1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701" name="TextBox 700">
            <a:extLst>
              <a:ext uri="{FF2B5EF4-FFF2-40B4-BE49-F238E27FC236}">
                <a16:creationId xmlns:a16="http://schemas.microsoft.com/office/drawing/2014/main" id="{D48A8C0B-E873-47AD-81F0-11B9E40C990F}"/>
              </a:ext>
            </a:extLst>
          </p:cNvPr>
          <p:cNvSpPr txBox="1"/>
          <p:nvPr/>
        </p:nvSpPr>
        <p:spPr>
          <a:xfrm>
            <a:off x="2878616" y="-1823869"/>
            <a:ext cx="6305550" cy="1015663"/>
          </a:xfrm>
          <a:prstGeom prst="rect">
            <a:avLst/>
          </a:prstGeom>
          <a:noFill/>
        </p:spPr>
        <p:txBody>
          <a:bodyPr wrap="square" rtlCol="0">
            <a:spAutoFit/>
          </a:bodyPr>
          <a:lstStyle/>
          <a:p>
            <a:pPr algn="ctr"/>
            <a:r>
              <a:rPr lang="en-US" sz="6000" b="1" dirty="0">
                <a:solidFill>
                  <a:srgbClr val="784F41"/>
                </a:solidFill>
                <a:latin typeface="Montez" panose="02000503000000020004" pitchFamily="2" charset="0"/>
                <a:ea typeface="Roboto" panose="02000000000000000000" pitchFamily="2" charset="0"/>
                <a:cs typeface="Roboto" panose="02000000000000000000" pitchFamily="2" charset="0"/>
              </a:rPr>
              <a:t>History Presentation</a:t>
            </a:r>
            <a:endParaRPr lang="en-IN" sz="60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702" name="TextBox 701">
            <a:extLst>
              <a:ext uri="{FF2B5EF4-FFF2-40B4-BE49-F238E27FC236}">
                <a16:creationId xmlns:a16="http://schemas.microsoft.com/office/drawing/2014/main" id="{52D4589D-C5C2-4C74-9151-57AB3855A5AB}"/>
              </a:ext>
            </a:extLst>
          </p:cNvPr>
          <p:cNvSpPr txBox="1"/>
          <p:nvPr/>
        </p:nvSpPr>
        <p:spPr>
          <a:xfrm>
            <a:off x="768297" y="-800224"/>
            <a:ext cx="10526188" cy="738664"/>
          </a:xfrm>
          <a:prstGeom prst="rect">
            <a:avLst/>
          </a:prstGeom>
          <a:noFill/>
        </p:spPr>
        <p:txBody>
          <a:bodyPr wrap="square" rtlCol="0">
            <a:spAutoFit/>
          </a:bodyPr>
          <a:lstStyle/>
          <a:p>
            <a:pPr algn="ct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elit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sed do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eiusmod</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tempor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incididunt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labore et dolore magna aliqua. Ut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enim</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ad minim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veniam</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quis</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nostrud</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exercitation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ullamco</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laboris</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nisi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aliquip</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ex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ea</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commodo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consequat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Duis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aute</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irure</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dolor in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reprehenderit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in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voluptate</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velit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esse</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cillum</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dolore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eu</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fugiat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nulla</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quis</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nostrud</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pariatur</a:t>
            </a:r>
            <a:endPar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20248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7E71EA5-9385-CBC4-1D52-F515DDB086D0}"/>
              </a:ext>
            </a:extLst>
          </p:cNvPr>
          <p:cNvSpPr/>
          <p:nvPr/>
        </p:nvSpPr>
        <p:spPr>
          <a:xfrm>
            <a:off x="230389" y="2704244"/>
            <a:ext cx="11897891" cy="3870492"/>
          </a:xfrm>
          <a:custGeom>
            <a:avLst/>
            <a:gdLst>
              <a:gd name="connsiteX0" fmla="*/ 138444 w 9460928"/>
              <a:gd name="connsiteY0" fmla="*/ 0 h 3469365"/>
              <a:gd name="connsiteX1" fmla="*/ 2464301 w 9460928"/>
              <a:gd name="connsiteY1" fmla="*/ 0 h 3469365"/>
              <a:gd name="connsiteX2" fmla="*/ 2655687 w 9460928"/>
              <a:gd name="connsiteY2" fmla="*/ 138444 h 3469365"/>
              <a:gd name="connsiteX3" fmla="*/ 2837588 w 9460928"/>
              <a:gd name="connsiteY3" fmla="*/ 0 h 3469365"/>
              <a:gd name="connsiteX4" fmla="*/ 4670771 w 9460928"/>
              <a:gd name="connsiteY4" fmla="*/ 0 h 3469365"/>
              <a:gd name="connsiteX5" fmla="*/ 4790156 w 9460928"/>
              <a:gd name="connsiteY5" fmla="*/ 0 h 3469365"/>
              <a:gd name="connsiteX6" fmla="*/ 6996627 w 9460928"/>
              <a:gd name="connsiteY6" fmla="*/ 0 h 3469365"/>
              <a:gd name="connsiteX7" fmla="*/ 7188013 w 9460928"/>
              <a:gd name="connsiteY7" fmla="*/ 138444 h 3469365"/>
              <a:gd name="connsiteX8" fmla="*/ 7369914 w 9460928"/>
              <a:gd name="connsiteY8" fmla="*/ 0 h 3469365"/>
              <a:gd name="connsiteX9" fmla="*/ 9322482 w 9460928"/>
              <a:gd name="connsiteY9" fmla="*/ 0 h 3469365"/>
              <a:gd name="connsiteX10" fmla="*/ 9460928 w 9460928"/>
              <a:gd name="connsiteY10" fmla="*/ 1767715 h 3469365"/>
              <a:gd name="connsiteX11" fmla="*/ 9322482 w 9460928"/>
              <a:gd name="connsiteY11" fmla="*/ 3469365 h 3469365"/>
              <a:gd name="connsiteX12" fmla="*/ 6615697 w 9460928"/>
              <a:gd name="connsiteY12" fmla="*/ 3469365 h 3469365"/>
              <a:gd name="connsiteX13" fmla="*/ 6421874 w 9460928"/>
              <a:gd name="connsiteY13" fmla="*/ 3330921 h 3469365"/>
              <a:gd name="connsiteX14" fmla="*/ 6246506 w 9460928"/>
              <a:gd name="connsiteY14" fmla="*/ 3469365 h 3469365"/>
              <a:gd name="connsiteX15" fmla="*/ 4790156 w 9460928"/>
              <a:gd name="connsiteY15" fmla="*/ 3469365 h 3469365"/>
              <a:gd name="connsiteX16" fmla="*/ 4670771 w 9460928"/>
              <a:gd name="connsiteY16" fmla="*/ 3469365 h 3469365"/>
              <a:gd name="connsiteX17" fmla="*/ 2083371 w 9460928"/>
              <a:gd name="connsiteY17" fmla="*/ 3469365 h 3469365"/>
              <a:gd name="connsiteX18" fmla="*/ 1889548 w 9460928"/>
              <a:gd name="connsiteY18" fmla="*/ 3330921 h 3469365"/>
              <a:gd name="connsiteX19" fmla="*/ 1714179 w 9460928"/>
              <a:gd name="connsiteY19" fmla="*/ 3469365 h 3469365"/>
              <a:gd name="connsiteX20" fmla="*/ 138444 w 9460928"/>
              <a:gd name="connsiteY20" fmla="*/ 3469365 h 3469365"/>
              <a:gd name="connsiteX21" fmla="*/ 0 w 9460928"/>
              <a:gd name="connsiteY21" fmla="*/ 1797814 h 346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60928" h="3469365">
                <a:moveTo>
                  <a:pt x="138444" y="0"/>
                </a:moveTo>
                <a:lnTo>
                  <a:pt x="2464301" y="0"/>
                </a:lnTo>
                <a:lnTo>
                  <a:pt x="2655687" y="138444"/>
                </a:lnTo>
                <a:lnTo>
                  <a:pt x="2837588" y="0"/>
                </a:lnTo>
                <a:lnTo>
                  <a:pt x="4670771" y="0"/>
                </a:lnTo>
                <a:lnTo>
                  <a:pt x="4790156" y="0"/>
                </a:lnTo>
                <a:lnTo>
                  <a:pt x="6996627" y="0"/>
                </a:lnTo>
                <a:lnTo>
                  <a:pt x="7188013" y="138444"/>
                </a:lnTo>
                <a:lnTo>
                  <a:pt x="7369914" y="0"/>
                </a:lnTo>
                <a:lnTo>
                  <a:pt x="9322482" y="0"/>
                </a:lnTo>
                <a:lnTo>
                  <a:pt x="9460928" y="1767715"/>
                </a:lnTo>
                <a:lnTo>
                  <a:pt x="9322482" y="3469365"/>
                </a:lnTo>
                <a:lnTo>
                  <a:pt x="6615697" y="3469365"/>
                </a:lnTo>
                <a:lnTo>
                  <a:pt x="6421874" y="3330921"/>
                </a:lnTo>
                <a:lnTo>
                  <a:pt x="6246506" y="3469365"/>
                </a:lnTo>
                <a:lnTo>
                  <a:pt x="4790156" y="3469365"/>
                </a:lnTo>
                <a:lnTo>
                  <a:pt x="4670771" y="3469365"/>
                </a:lnTo>
                <a:lnTo>
                  <a:pt x="2083371" y="3469365"/>
                </a:lnTo>
                <a:lnTo>
                  <a:pt x="1889548" y="3330921"/>
                </a:lnTo>
                <a:lnTo>
                  <a:pt x="1714179" y="3469365"/>
                </a:lnTo>
                <a:lnTo>
                  <a:pt x="138444" y="3469365"/>
                </a:lnTo>
                <a:lnTo>
                  <a:pt x="0" y="1797814"/>
                </a:lnTo>
                <a:close/>
              </a:path>
            </a:pathLst>
          </a:custGeom>
          <a:blipFill>
            <a:blip r:embed="rId3"/>
            <a:stretch>
              <a:fillRect/>
            </a:stretch>
          </a:blipFill>
          <a:ln w="9852"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65286D7E-A6A7-843F-EA6F-A6B7F202F67E}"/>
              </a:ext>
            </a:extLst>
          </p:cNvPr>
          <p:cNvSpPr/>
          <p:nvPr/>
        </p:nvSpPr>
        <p:spPr>
          <a:xfrm rot="18282089">
            <a:off x="2167375" y="1380753"/>
            <a:ext cx="8096198" cy="6922195"/>
          </a:xfrm>
          <a:custGeom>
            <a:avLst/>
            <a:gdLst>
              <a:gd name="connsiteX0" fmla="*/ 2597028 w 2600366"/>
              <a:gd name="connsiteY0" fmla="*/ 2223295 h 2223295"/>
              <a:gd name="connsiteX1" fmla="*/ 2593652 w 2600366"/>
              <a:gd name="connsiteY1" fmla="*/ 2220723 h 2223295"/>
              <a:gd name="connsiteX2" fmla="*/ 2586256 w 2600366"/>
              <a:gd name="connsiteY2" fmla="*/ 2194196 h 2223295"/>
              <a:gd name="connsiteX3" fmla="*/ 2588668 w 2600366"/>
              <a:gd name="connsiteY3" fmla="*/ 2190016 h 2223295"/>
              <a:gd name="connsiteX4" fmla="*/ 2592848 w 2600366"/>
              <a:gd name="connsiteY4" fmla="*/ 2192427 h 2223295"/>
              <a:gd name="connsiteX5" fmla="*/ 2600243 w 2600366"/>
              <a:gd name="connsiteY5" fmla="*/ 2218954 h 2223295"/>
              <a:gd name="connsiteX6" fmla="*/ 2597832 w 2600366"/>
              <a:gd name="connsiteY6" fmla="*/ 2223295 h 2223295"/>
              <a:gd name="connsiteX7" fmla="*/ 2596867 w 2600366"/>
              <a:gd name="connsiteY7" fmla="*/ 2223295 h 2223295"/>
              <a:gd name="connsiteX8" fmla="*/ 2582559 w 2600366"/>
              <a:gd name="connsiteY8" fmla="*/ 2170080 h 2223295"/>
              <a:gd name="connsiteX9" fmla="*/ 2579182 w 2600366"/>
              <a:gd name="connsiteY9" fmla="*/ 2167669 h 2223295"/>
              <a:gd name="connsiteX10" fmla="*/ 2569858 w 2600366"/>
              <a:gd name="connsiteY10" fmla="*/ 2142106 h 2223295"/>
              <a:gd name="connsiteX11" fmla="*/ 2571626 w 2600366"/>
              <a:gd name="connsiteY11" fmla="*/ 2137605 h 2223295"/>
              <a:gd name="connsiteX12" fmla="*/ 2576128 w 2600366"/>
              <a:gd name="connsiteY12" fmla="*/ 2139373 h 2223295"/>
              <a:gd name="connsiteX13" fmla="*/ 2585613 w 2600366"/>
              <a:gd name="connsiteY13" fmla="*/ 2165579 h 2223295"/>
              <a:gd name="connsiteX14" fmla="*/ 2583363 w 2600366"/>
              <a:gd name="connsiteY14" fmla="*/ 2169919 h 2223295"/>
              <a:gd name="connsiteX15" fmla="*/ 2582398 w 2600366"/>
              <a:gd name="connsiteY15" fmla="*/ 2169919 h 2223295"/>
              <a:gd name="connsiteX16" fmla="*/ 2560694 w 2600366"/>
              <a:gd name="connsiteY16" fmla="*/ 2119598 h 2223295"/>
              <a:gd name="connsiteX17" fmla="*/ 2557639 w 2600366"/>
              <a:gd name="connsiteY17" fmla="*/ 2117830 h 2223295"/>
              <a:gd name="connsiteX18" fmla="*/ 2542527 w 2600366"/>
              <a:gd name="connsiteY18" fmla="*/ 2095483 h 2223295"/>
              <a:gd name="connsiteX19" fmla="*/ 2543170 w 2600366"/>
              <a:gd name="connsiteY19" fmla="*/ 2090660 h 2223295"/>
              <a:gd name="connsiteX20" fmla="*/ 2547993 w 2600366"/>
              <a:gd name="connsiteY20" fmla="*/ 2091303 h 2223295"/>
              <a:gd name="connsiteX21" fmla="*/ 2563588 w 2600366"/>
              <a:gd name="connsiteY21" fmla="*/ 2114454 h 2223295"/>
              <a:gd name="connsiteX22" fmla="*/ 2562301 w 2600366"/>
              <a:gd name="connsiteY22" fmla="*/ 2119116 h 2223295"/>
              <a:gd name="connsiteX23" fmla="*/ 2560533 w 2600366"/>
              <a:gd name="connsiteY23" fmla="*/ 2119598 h 2223295"/>
              <a:gd name="connsiteX24" fmla="*/ 2527093 w 2600366"/>
              <a:gd name="connsiteY24" fmla="*/ 2076190 h 2223295"/>
              <a:gd name="connsiteX25" fmla="*/ 2524681 w 2600366"/>
              <a:gd name="connsiteY25" fmla="*/ 2075226 h 2223295"/>
              <a:gd name="connsiteX26" fmla="*/ 2504263 w 2600366"/>
              <a:gd name="connsiteY26" fmla="*/ 2057380 h 2223295"/>
              <a:gd name="connsiteX27" fmla="*/ 2503620 w 2600366"/>
              <a:gd name="connsiteY27" fmla="*/ 2052557 h 2223295"/>
              <a:gd name="connsiteX28" fmla="*/ 2508443 w 2600366"/>
              <a:gd name="connsiteY28" fmla="*/ 2051914 h 2223295"/>
              <a:gd name="connsiteX29" fmla="*/ 2529504 w 2600366"/>
              <a:gd name="connsiteY29" fmla="*/ 2070242 h 2223295"/>
              <a:gd name="connsiteX30" fmla="*/ 2529504 w 2600366"/>
              <a:gd name="connsiteY30" fmla="*/ 2075065 h 2223295"/>
              <a:gd name="connsiteX31" fmla="*/ 2527093 w 2600366"/>
              <a:gd name="connsiteY31" fmla="*/ 2076029 h 2223295"/>
              <a:gd name="connsiteX32" fmla="*/ 2483524 w 2600366"/>
              <a:gd name="connsiteY32" fmla="*/ 2042589 h 2223295"/>
              <a:gd name="connsiteX33" fmla="*/ 2481756 w 2600366"/>
              <a:gd name="connsiteY33" fmla="*/ 2042107 h 2223295"/>
              <a:gd name="connsiteX34" fmla="*/ 2457801 w 2600366"/>
              <a:gd name="connsiteY34" fmla="*/ 2029406 h 2223295"/>
              <a:gd name="connsiteX35" fmla="*/ 2456193 w 2600366"/>
              <a:gd name="connsiteY35" fmla="*/ 2024744 h 2223295"/>
              <a:gd name="connsiteX36" fmla="*/ 2460855 w 2600366"/>
              <a:gd name="connsiteY36" fmla="*/ 2023136 h 2223295"/>
              <a:gd name="connsiteX37" fmla="*/ 2485453 w 2600366"/>
              <a:gd name="connsiteY37" fmla="*/ 2036158 h 2223295"/>
              <a:gd name="connsiteX38" fmla="*/ 2486579 w 2600366"/>
              <a:gd name="connsiteY38" fmla="*/ 2040821 h 2223295"/>
              <a:gd name="connsiteX39" fmla="*/ 2483685 w 2600366"/>
              <a:gd name="connsiteY39" fmla="*/ 2042428 h 2223295"/>
              <a:gd name="connsiteX40" fmla="*/ 2433685 w 2600366"/>
              <a:gd name="connsiteY40" fmla="*/ 2019278 h 2223295"/>
              <a:gd name="connsiteX41" fmla="*/ 2432560 w 2600366"/>
              <a:gd name="connsiteY41" fmla="*/ 2019117 h 2223295"/>
              <a:gd name="connsiteX42" fmla="*/ 2406515 w 2600366"/>
              <a:gd name="connsiteY42" fmla="*/ 2010917 h 2223295"/>
              <a:gd name="connsiteX43" fmla="*/ 2404103 w 2600366"/>
              <a:gd name="connsiteY43" fmla="*/ 2006737 h 2223295"/>
              <a:gd name="connsiteX44" fmla="*/ 2408284 w 2600366"/>
              <a:gd name="connsiteY44" fmla="*/ 2004326 h 2223295"/>
              <a:gd name="connsiteX45" fmla="*/ 2434811 w 2600366"/>
              <a:gd name="connsiteY45" fmla="*/ 2012686 h 2223295"/>
              <a:gd name="connsiteX46" fmla="*/ 2436901 w 2600366"/>
              <a:gd name="connsiteY46" fmla="*/ 2017027 h 2223295"/>
              <a:gd name="connsiteX47" fmla="*/ 2433685 w 2600366"/>
              <a:gd name="connsiteY47" fmla="*/ 2019278 h 2223295"/>
              <a:gd name="connsiteX48" fmla="*/ 2380631 w 2600366"/>
              <a:gd name="connsiteY48" fmla="*/ 2004808 h 2223295"/>
              <a:gd name="connsiteX49" fmla="*/ 2379988 w 2600366"/>
              <a:gd name="connsiteY49" fmla="*/ 2004808 h 2223295"/>
              <a:gd name="connsiteX50" fmla="*/ 2352978 w 2600366"/>
              <a:gd name="connsiteY50" fmla="*/ 2000307 h 2223295"/>
              <a:gd name="connsiteX51" fmla="*/ 2350084 w 2600366"/>
              <a:gd name="connsiteY51" fmla="*/ 1996448 h 2223295"/>
              <a:gd name="connsiteX52" fmla="*/ 2353943 w 2600366"/>
              <a:gd name="connsiteY52" fmla="*/ 1993554 h 2223295"/>
              <a:gd name="connsiteX53" fmla="*/ 2381274 w 2600366"/>
              <a:gd name="connsiteY53" fmla="*/ 1998056 h 2223295"/>
              <a:gd name="connsiteX54" fmla="*/ 2384007 w 2600366"/>
              <a:gd name="connsiteY54" fmla="*/ 2002075 h 2223295"/>
              <a:gd name="connsiteX55" fmla="*/ 2380631 w 2600366"/>
              <a:gd name="connsiteY55" fmla="*/ 2004808 h 2223295"/>
              <a:gd name="connsiteX56" fmla="*/ 2326130 w 2600366"/>
              <a:gd name="connsiteY56" fmla="*/ 1997252 h 2223295"/>
              <a:gd name="connsiteX57" fmla="*/ 2325808 w 2600366"/>
              <a:gd name="connsiteY57" fmla="*/ 1997252 h 2223295"/>
              <a:gd name="connsiteX58" fmla="*/ 2298477 w 2600366"/>
              <a:gd name="connsiteY58" fmla="*/ 1995644 h 2223295"/>
              <a:gd name="connsiteX59" fmla="*/ 2295101 w 2600366"/>
              <a:gd name="connsiteY59" fmla="*/ 1992107 h 2223295"/>
              <a:gd name="connsiteX60" fmla="*/ 2298477 w 2600366"/>
              <a:gd name="connsiteY60" fmla="*/ 1988731 h 2223295"/>
              <a:gd name="connsiteX61" fmla="*/ 2298477 w 2600366"/>
              <a:gd name="connsiteY61" fmla="*/ 1988731 h 2223295"/>
              <a:gd name="connsiteX62" fmla="*/ 2326130 w 2600366"/>
              <a:gd name="connsiteY62" fmla="*/ 1990339 h 2223295"/>
              <a:gd name="connsiteX63" fmla="*/ 2329345 w 2600366"/>
              <a:gd name="connsiteY63" fmla="*/ 1994037 h 2223295"/>
              <a:gd name="connsiteX64" fmla="*/ 2325969 w 2600366"/>
              <a:gd name="connsiteY64" fmla="*/ 1997252 h 2223295"/>
              <a:gd name="connsiteX65" fmla="*/ 2243494 w 2600366"/>
              <a:gd name="connsiteY65" fmla="*/ 1995644 h 2223295"/>
              <a:gd name="connsiteX66" fmla="*/ 2239957 w 2600366"/>
              <a:gd name="connsiteY66" fmla="*/ 1992268 h 2223295"/>
              <a:gd name="connsiteX67" fmla="*/ 2243333 w 2600366"/>
              <a:gd name="connsiteY67" fmla="*/ 1988731 h 2223295"/>
              <a:gd name="connsiteX68" fmla="*/ 2251050 w 2600366"/>
              <a:gd name="connsiteY68" fmla="*/ 1988570 h 2223295"/>
              <a:gd name="connsiteX69" fmla="*/ 2270985 w 2600366"/>
              <a:gd name="connsiteY69" fmla="*/ 1988249 h 2223295"/>
              <a:gd name="connsiteX70" fmla="*/ 2270985 w 2600366"/>
              <a:gd name="connsiteY70" fmla="*/ 1988249 h 2223295"/>
              <a:gd name="connsiteX71" fmla="*/ 2274522 w 2600366"/>
              <a:gd name="connsiteY71" fmla="*/ 1991625 h 2223295"/>
              <a:gd name="connsiteX72" fmla="*/ 2271146 w 2600366"/>
              <a:gd name="connsiteY72" fmla="*/ 1995162 h 2223295"/>
              <a:gd name="connsiteX73" fmla="*/ 2251371 w 2600366"/>
              <a:gd name="connsiteY73" fmla="*/ 1995483 h 2223295"/>
              <a:gd name="connsiteX74" fmla="*/ 2243654 w 2600366"/>
              <a:gd name="connsiteY74" fmla="*/ 1995644 h 2223295"/>
              <a:gd name="connsiteX75" fmla="*/ 2243654 w 2600366"/>
              <a:gd name="connsiteY75" fmla="*/ 1995644 h 2223295"/>
              <a:gd name="connsiteX76" fmla="*/ 2216002 w 2600366"/>
              <a:gd name="connsiteY76" fmla="*/ 1995323 h 2223295"/>
              <a:gd name="connsiteX77" fmla="*/ 2216002 w 2600366"/>
              <a:gd name="connsiteY77" fmla="*/ 1995323 h 2223295"/>
              <a:gd name="connsiteX78" fmla="*/ 2188349 w 2600366"/>
              <a:gd name="connsiteY78" fmla="*/ 1993393 h 2223295"/>
              <a:gd name="connsiteX79" fmla="*/ 2185295 w 2600366"/>
              <a:gd name="connsiteY79" fmla="*/ 1989535 h 2223295"/>
              <a:gd name="connsiteX80" fmla="*/ 2189153 w 2600366"/>
              <a:gd name="connsiteY80" fmla="*/ 1986480 h 2223295"/>
              <a:gd name="connsiteX81" fmla="*/ 2216484 w 2600366"/>
              <a:gd name="connsiteY81" fmla="*/ 1988410 h 2223295"/>
              <a:gd name="connsiteX82" fmla="*/ 2219860 w 2600366"/>
              <a:gd name="connsiteY82" fmla="*/ 1991947 h 2223295"/>
              <a:gd name="connsiteX83" fmla="*/ 2216324 w 2600366"/>
              <a:gd name="connsiteY83" fmla="*/ 1995323 h 2223295"/>
              <a:gd name="connsiteX84" fmla="*/ 2161179 w 2600366"/>
              <a:gd name="connsiteY84" fmla="*/ 1989696 h 2223295"/>
              <a:gd name="connsiteX85" fmla="*/ 2160536 w 2600366"/>
              <a:gd name="connsiteY85" fmla="*/ 1989696 h 2223295"/>
              <a:gd name="connsiteX86" fmla="*/ 2133366 w 2600366"/>
              <a:gd name="connsiteY86" fmla="*/ 1983426 h 2223295"/>
              <a:gd name="connsiteX87" fmla="*/ 2130954 w 2600366"/>
              <a:gd name="connsiteY87" fmla="*/ 1979246 h 2223295"/>
              <a:gd name="connsiteX88" fmla="*/ 2135134 w 2600366"/>
              <a:gd name="connsiteY88" fmla="*/ 1976834 h 2223295"/>
              <a:gd name="connsiteX89" fmla="*/ 2161661 w 2600366"/>
              <a:gd name="connsiteY89" fmla="*/ 1982943 h 2223295"/>
              <a:gd name="connsiteX90" fmla="*/ 2164394 w 2600366"/>
              <a:gd name="connsiteY90" fmla="*/ 1986963 h 2223295"/>
              <a:gd name="connsiteX91" fmla="*/ 2161018 w 2600366"/>
              <a:gd name="connsiteY91" fmla="*/ 1989856 h 2223295"/>
              <a:gd name="connsiteX92" fmla="*/ 2108286 w 2600366"/>
              <a:gd name="connsiteY92" fmla="*/ 1974583 h 2223295"/>
              <a:gd name="connsiteX93" fmla="*/ 2107000 w 2600366"/>
              <a:gd name="connsiteY93" fmla="*/ 1974262 h 2223295"/>
              <a:gd name="connsiteX94" fmla="*/ 2081919 w 2600366"/>
              <a:gd name="connsiteY94" fmla="*/ 1961561 h 2223295"/>
              <a:gd name="connsiteX95" fmla="*/ 2080794 w 2600366"/>
              <a:gd name="connsiteY95" fmla="*/ 1956738 h 2223295"/>
              <a:gd name="connsiteX96" fmla="*/ 2085617 w 2600366"/>
              <a:gd name="connsiteY96" fmla="*/ 1955612 h 2223295"/>
              <a:gd name="connsiteX97" fmla="*/ 2109572 w 2600366"/>
              <a:gd name="connsiteY97" fmla="*/ 1967831 h 2223295"/>
              <a:gd name="connsiteX98" fmla="*/ 2111501 w 2600366"/>
              <a:gd name="connsiteY98" fmla="*/ 1972333 h 2223295"/>
              <a:gd name="connsiteX99" fmla="*/ 2108286 w 2600366"/>
              <a:gd name="connsiteY99" fmla="*/ 1974423 h 2223295"/>
              <a:gd name="connsiteX100" fmla="*/ 2061984 w 2600366"/>
              <a:gd name="connsiteY100" fmla="*/ 1945323 h 2223295"/>
              <a:gd name="connsiteX101" fmla="*/ 2059572 w 2600366"/>
              <a:gd name="connsiteY101" fmla="*/ 1944358 h 2223295"/>
              <a:gd name="connsiteX102" fmla="*/ 2042048 w 2600366"/>
              <a:gd name="connsiteY102" fmla="*/ 1922011 h 2223295"/>
              <a:gd name="connsiteX103" fmla="*/ 2043334 w 2600366"/>
              <a:gd name="connsiteY103" fmla="*/ 1917349 h 2223295"/>
              <a:gd name="connsiteX104" fmla="*/ 2047997 w 2600366"/>
              <a:gd name="connsiteY104" fmla="*/ 1918635 h 2223295"/>
              <a:gd name="connsiteX105" fmla="*/ 2064234 w 2600366"/>
              <a:gd name="connsiteY105" fmla="*/ 1939535 h 2223295"/>
              <a:gd name="connsiteX106" fmla="*/ 2064234 w 2600366"/>
              <a:gd name="connsiteY106" fmla="*/ 1944358 h 2223295"/>
              <a:gd name="connsiteX107" fmla="*/ 2061823 w 2600366"/>
              <a:gd name="connsiteY107" fmla="*/ 1945323 h 2223295"/>
              <a:gd name="connsiteX108" fmla="*/ 2035778 w 2600366"/>
              <a:gd name="connsiteY108" fmla="*/ 1897896 h 2223295"/>
              <a:gd name="connsiteX109" fmla="*/ 2032402 w 2600366"/>
              <a:gd name="connsiteY109" fmla="*/ 1895002 h 2223295"/>
              <a:gd name="connsiteX110" fmla="*/ 2031116 w 2600366"/>
              <a:gd name="connsiteY110" fmla="*/ 1879729 h 2223295"/>
              <a:gd name="connsiteX111" fmla="*/ 2032080 w 2600366"/>
              <a:gd name="connsiteY111" fmla="*/ 1866546 h 2223295"/>
              <a:gd name="connsiteX112" fmla="*/ 2035939 w 2600366"/>
              <a:gd name="connsiteY112" fmla="*/ 1863652 h 2223295"/>
              <a:gd name="connsiteX113" fmla="*/ 2038833 w 2600366"/>
              <a:gd name="connsiteY113" fmla="*/ 1867510 h 2223295"/>
              <a:gd name="connsiteX114" fmla="*/ 2038029 w 2600366"/>
              <a:gd name="connsiteY114" fmla="*/ 1879729 h 2223295"/>
              <a:gd name="connsiteX115" fmla="*/ 2039315 w 2600366"/>
              <a:gd name="connsiteY115" fmla="*/ 1893876 h 2223295"/>
              <a:gd name="connsiteX116" fmla="*/ 2036582 w 2600366"/>
              <a:gd name="connsiteY116" fmla="*/ 1897896 h 2223295"/>
              <a:gd name="connsiteX117" fmla="*/ 2035939 w 2600366"/>
              <a:gd name="connsiteY117" fmla="*/ 1897896 h 2223295"/>
              <a:gd name="connsiteX118" fmla="*/ 2043013 w 2600366"/>
              <a:gd name="connsiteY118" fmla="*/ 1844038 h 2223295"/>
              <a:gd name="connsiteX119" fmla="*/ 2041727 w 2600366"/>
              <a:gd name="connsiteY119" fmla="*/ 1843716 h 2223295"/>
              <a:gd name="connsiteX120" fmla="*/ 2039958 w 2600366"/>
              <a:gd name="connsiteY120" fmla="*/ 1839215 h 2223295"/>
              <a:gd name="connsiteX121" fmla="*/ 2052659 w 2600366"/>
              <a:gd name="connsiteY121" fmla="*/ 1816064 h 2223295"/>
              <a:gd name="connsiteX122" fmla="*/ 2053624 w 2600366"/>
              <a:gd name="connsiteY122" fmla="*/ 1814777 h 2223295"/>
              <a:gd name="connsiteX123" fmla="*/ 2058447 w 2600366"/>
              <a:gd name="connsiteY123" fmla="*/ 1813813 h 2223295"/>
              <a:gd name="connsiteX124" fmla="*/ 2059411 w 2600366"/>
              <a:gd name="connsiteY124" fmla="*/ 1818636 h 2223295"/>
              <a:gd name="connsiteX125" fmla="*/ 2058447 w 2600366"/>
              <a:gd name="connsiteY125" fmla="*/ 1820083 h 2223295"/>
              <a:gd name="connsiteX126" fmla="*/ 2046389 w 2600366"/>
              <a:gd name="connsiteY126" fmla="*/ 1842108 h 2223295"/>
              <a:gd name="connsiteX127" fmla="*/ 2043174 w 2600366"/>
              <a:gd name="connsiteY127" fmla="*/ 1844198 h 2223295"/>
              <a:gd name="connsiteX128" fmla="*/ 2068736 w 2600366"/>
              <a:gd name="connsiteY128" fmla="*/ 1795485 h 2223295"/>
              <a:gd name="connsiteX129" fmla="*/ 2067611 w 2600366"/>
              <a:gd name="connsiteY129" fmla="*/ 1795324 h 2223295"/>
              <a:gd name="connsiteX130" fmla="*/ 2065360 w 2600366"/>
              <a:gd name="connsiteY130" fmla="*/ 1790983 h 2223295"/>
              <a:gd name="connsiteX131" fmla="*/ 2068254 w 2600366"/>
              <a:gd name="connsiteY131" fmla="*/ 1773781 h 2223295"/>
              <a:gd name="connsiteX132" fmla="*/ 2067450 w 2600366"/>
              <a:gd name="connsiteY132" fmla="*/ 1765582 h 2223295"/>
              <a:gd name="connsiteX133" fmla="*/ 2070183 w 2600366"/>
              <a:gd name="connsiteY133" fmla="*/ 1761402 h 2223295"/>
              <a:gd name="connsiteX134" fmla="*/ 2074202 w 2600366"/>
              <a:gd name="connsiteY134" fmla="*/ 1764135 h 2223295"/>
              <a:gd name="connsiteX135" fmla="*/ 2075167 w 2600366"/>
              <a:gd name="connsiteY135" fmla="*/ 1773781 h 2223295"/>
              <a:gd name="connsiteX136" fmla="*/ 2071791 w 2600366"/>
              <a:gd name="connsiteY136" fmla="*/ 1793073 h 2223295"/>
              <a:gd name="connsiteX137" fmla="*/ 2068575 w 2600366"/>
              <a:gd name="connsiteY137" fmla="*/ 1795485 h 2223295"/>
              <a:gd name="connsiteX138" fmla="*/ 2057161 w 2600366"/>
              <a:gd name="connsiteY138" fmla="*/ 1745164 h 2223295"/>
              <a:gd name="connsiteX139" fmla="*/ 2054910 w 2600366"/>
              <a:gd name="connsiteY139" fmla="*/ 1744199 h 2223295"/>
              <a:gd name="connsiteX140" fmla="*/ 2032402 w 2600366"/>
              <a:gd name="connsiteY140" fmla="*/ 1731016 h 2223295"/>
              <a:gd name="connsiteX141" fmla="*/ 2030473 w 2600366"/>
              <a:gd name="connsiteY141" fmla="*/ 1726514 h 2223295"/>
              <a:gd name="connsiteX142" fmla="*/ 2034974 w 2600366"/>
              <a:gd name="connsiteY142" fmla="*/ 1724585 h 2223295"/>
              <a:gd name="connsiteX143" fmla="*/ 2059733 w 2600366"/>
              <a:gd name="connsiteY143" fmla="*/ 1739055 h 2223295"/>
              <a:gd name="connsiteX144" fmla="*/ 2060055 w 2600366"/>
              <a:gd name="connsiteY144" fmla="*/ 1743878 h 2223295"/>
              <a:gd name="connsiteX145" fmla="*/ 2057482 w 2600366"/>
              <a:gd name="connsiteY145" fmla="*/ 1745003 h 2223295"/>
              <a:gd name="connsiteX146" fmla="*/ 1816166 w 2600366"/>
              <a:gd name="connsiteY146" fmla="*/ 1743556 h 2223295"/>
              <a:gd name="connsiteX147" fmla="*/ 1812789 w 2600366"/>
              <a:gd name="connsiteY147" fmla="*/ 1740180 h 2223295"/>
              <a:gd name="connsiteX148" fmla="*/ 1816166 w 2600366"/>
              <a:gd name="connsiteY148" fmla="*/ 1736643 h 2223295"/>
              <a:gd name="connsiteX149" fmla="*/ 1843336 w 2600366"/>
              <a:gd name="connsiteY149" fmla="*/ 1734714 h 2223295"/>
              <a:gd name="connsiteX150" fmla="*/ 1847194 w 2600366"/>
              <a:gd name="connsiteY150" fmla="*/ 1737768 h 2223295"/>
              <a:gd name="connsiteX151" fmla="*/ 1844140 w 2600366"/>
              <a:gd name="connsiteY151" fmla="*/ 1741627 h 2223295"/>
              <a:gd name="connsiteX152" fmla="*/ 1816326 w 2600366"/>
              <a:gd name="connsiteY152" fmla="*/ 1743556 h 2223295"/>
              <a:gd name="connsiteX153" fmla="*/ 1816326 w 2600366"/>
              <a:gd name="connsiteY153" fmla="*/ 1743556 h 2223295"/>
              <a:gd name="connsiteX154" fmla="*/ 1788674 w 2600366"/>
              <a:gd name="connsiteY154" fmla="*/ 1742431 h 2223295"/>
              <a:gd name="connsiteX155" fmla="*/ 1788352 w 2600366"/>
              <a:gd name="connsiteY155" fmla="*/ 1742431 h 2223295"/>
              <a:gd name="connsiteX156" fmla="*/ 1760861 w 2600366"/>
              <a:gd name="connsiteY156" fmla="*/ 1738733 h 2223295"/>
              <a:gd name="connsiteX157" fmla="*/ 1757967 w 2600366"/>
              <a:gd name="connsiteY157" fmla="*/ 1734714 h 2223295"/>
              <a:gd name="connsiteX158" fmla="*/ 1761986 w 2600366"/>
              <a:gd name="connsiteY158" fmla="*/ 1731820 h 2223295"/>
              <a:gd name="connsiteX159" fmla="*/ 1788995 w 2600366"/>
              <a:gd name="connsiteY159" fmla="*/ 1735518 h 2223295"/>
              <a:gd name="connsiteX160" fmla="*/ 1792050 w 2600366"/>
              <a:gd name="connsiteY160" fmla="*/ 1739215 h 2223295"/>
              <a:gd name="connsiteX161" fmla="*/ 1788674 w 2600366"/>
              <a:gd name="connsiteY161" fmla="*/ 1742270 h 2223295"/>
              <a:gd name="connsiteX162" fmla="*/ 1870828 w 2600366"/>
              <a:gd name="connsiteY162" fmla="*/ 1736965 h 2223295"/>
              <a:gd name="connsiteX163" fmla="*/ 1867451 w 2600366"/>
              <a:gd name="connsiteY163" fmla="*/ 1734231 h 2223295"/>
              <a:gd name="connsiteX164" fmla="*/ 1870024 w 2600366"/>
              <a:gd name="connsiteY164" fmla="*/ 1730051 h 2223295"/>
              <a:gd name="connsiteX165" fmla="*/ 1884011 w 2600366"/>
              <a:gd name="connsiteY165" fmla="*/ 1726675 h 2223295"/>
              <a:gd name="connsiteX166" fmla="*/ 1896712 w 2600366"/>
              <a:gd name="connsiteY166" fmla="*/ 1723621 h 2223295"/>
              <a:gd name="connsiteX167" fmla="*/ 1900892 w 2600366"/>
              <a:gd name="connsiteY167" fmla="*/ 1726193 h 2223295"/>
              <a:gd name="connsiteX168" fmla="*/ 1898319 w 2600366"/>
              <a:gd name="connsiteY168" fmla="*/ 1730373 h 2223295"/>
              <a:gd name="connsiteX169" fmla="*/ 1885779 w 2600366"/>
              <a:gd name="connsiteY169" fmla="*/ 1733428 h 2223295"/>
              <a:gd name="connsiteX170" fmla="*/ 1871471 w 2600366"/>
              <a:gd name="connsiteY170" fmla="*/ 1736804 h 2223295"/>
              <a:gd name="connsiteX171" fmla="*/ 1870667 w 2600366"/>
              <a:gd name="connsiteY171" fmla="*/ 1736804 h 2223295"/>
              <a:gd name="connsiteX172" fmla="*/ 1734494 w 2600366"/>
              <a:gd name="connsiteY172" fmla="*/ 1733428 h 2223295"/>
              <a:gd name="connsiteX173" fmla="*/ 1733851 w 2600366"/>
              <a:gd name="connsiteY173" fmla="*/ 1733428 h 2223295"/>
              <a:gd name="connsiteX174" fmla="*/ 1707002 w 2600366"/>
              <a:gd name="connsiteY174" fmla="*/ 1727640 h 2223295"/>
              <a:gd name="connsiteX175" fmla="*/ 1704269 w 2600366"/>
              <a:gd name="connsiteY175" fmla="*/ 1723621 h 2223295"/>
              <a:gd name="connsiteX176" fmla="*/ 1708289 w 2600366"/>
              <a:gd name="connsiteY176" fmla="*/ 1720888 h 2223295"/>
              <a:gd name="connsiteX177" fmla="*/ 1735137 w 2600366"/>
              <a:gd name="connsiteY177" fmla="*/ 1726675 h 2223295"/>
              <a:gd name="connsiteX178" fmla="*/ 1737870 w 2600366"/>
              <a:gd name="connsiteY178" fmla="*/ 1730695 h 2223295"/>
              <a:gd name="connsiteX179" fmla="*/ 1734494 w 2600366"/>
              <a:gd name="connsiteY179" fmla="*/ 1733428 h 2223295"/>
              <a:gd name="connsiteX180" fmla="*/ 1924686 w 2600366"/>
              <a:gd name="connsiteY180" fmla="*/ 1725389 h 2223295"/>
              <a:gd name="connsiteX181" fmla="*/ 1921310 w 2600366"/>
              <a:gd name="connsiteY181" fmla="*/ 1722495 h 2223295"/>
              <a:gd name="connsiteX182" fmla="*/ 1924203 w 2600366"/>
              <a:gd name="connsiteY182" fmla="*/ 1718637 h 2223295"/>
              <a:gd name="connsiteX183" fmla="*/ 1951856 w 2600366"/>
              <a:gd name="connsiteY183" fmla="*/ 1715582 h 2223295"/>
              <a:gd name="connsiteX184" fmla="*/ 1955554 w 2600366"/>
              <a:gd name="connsiteY184" fmla="*/ 1718797 h 2223295"/>
              <a:gd name="connsiteX185" fmla="*/ 1952338 w 2600366"/>
              <a:gd name="connsiteY185" fmla="*/ 1722495 h 2223295"/>
              <a:gd name="connsiteX186" fmla="*/ 1925168 w 2600366"/>
              <a:gd name="connsiteY186" fmla="*/ 1725550 h 2223295"/>
              <a:gd name="connsiteX187" fmla="*/ 1924686 w 2600366"/>
              <a:gd name="connsiteY187" fmla="*/ 1725550 h 2223295"/>
              <a:gd name="connsiteX188" fmla="*/ 2007000 w 2600366"/>
              <a:gd name="connsiteY188" fmla="*/ 1724424 h 2223295"/>
              <a:gd name="connsiteX189" fmla="*/ 2006357 w 2600366"/>
              <a:gd name="connsiteY189" fmla="*/ 1724424 h 2223295"/>
              <a:gd name="connsiteX190" fmla="*/ 1979348 w 2600366"/>
              <a:gd name="connsiteY190" fmla="*/ 1721852 h 2223295"/>
              <a:gd name="connsiteX191" fmla="*/ 1975972 w 2600366"/>
              <a:gd name="connsiteY191" fmla="*/ 1718315 h 2223295"/>
              <a:gd name="connsiteX192" fmla="*/ 1979508 w 2600366"/>
              <a:gd name="connsiteY192" fmla="*/ 1714939 h 2223295"/>
              <a:gd name="connsiteX193" fmla="*/ 2007322 w 2600366"/>
              <a:gd name="connsiteY193" fmla="*/ 1717511 h 2223295"/>
              <a:gd name="connsiteX194" fmla="*/ 2010216 w 2600366"/>
              <a:gd name="connsiteY194" fmla="*/ 1721530 h 2223295"/>
              <a:gd name="connsiteX195" fmla="*/ 2006839 w 2600366"/>
              <a:gd name="connsiteY195" fmla="*/ 1724424 h 2223295"/>
              <a:gd name="connsiteX196" fmla="*/ 1680636 w 2600366"/>
              <a:gd name="connsiteY196" fmla="*/ 1722174 h 2223295"/>
              <a:gd name="connsiteX197" fmla="*/ 1679993 w 2600366"/>
              <a:gd name="connsiteY197" fmla="*/ 1722174 h 2223295"/>
              <a:gd name="connsiteX198" fmla="*/ 1652984 w 2600366"/>
              <a:gd name="connsiteY198" fmla="*/ 1717511 h 2223295"/>
              <a:gd name="connsiteX199" fmla="*/ 1650090 w 2600366"/>
              <a:gd name="connsiteY199" fmla="*/ 1713653 h 2223295"/>
              <a:gd name="connsiteX200" fmla="*/ 1653948 w 2600366"/>
              <a:gd name="connsiteY200" fmla="*/ 1710759 h 2223295"/>
              <a:gd name="connsiteX201" fmla="*/ 1681118 w 2600366"/>
              <a:gd name="connsiteY201" fmla="*/ 1715421 h 2223295"/>
              <a:gd name="connsiteX202" fmla="*/ 1683852 w 2600366"/>
              <a:gd name="connsiteY202" fmla="*/ 1719441 h 2223295"/>
              <a:gd name="connsiteX203" fmla="*/ 1680475 w 2600366"/>
              <a:gd name="connsiteY203" fmla="*/ 1722334 h 2223295"/>
              <a:gd name="connsiteX204" fmla="*/ 1626135 w 2600366"/>
              <a:gd name="connsiteY204" fmla="*/ 1713974 h 2223295"/>
              <a:gd name="connsiteX205" fmla="*/ 1625813 w 2600366"/>
              <a:gd name="connsiteY205" fmla="*/ 1713974 h 2223295"/>
              <a:gd name="connsiteX206" fmla="*/ 1598482 w 2600366"/>
              <a:gd name="connsiteY206" fmla="*/ 1711563 h 2223295"/>
              <a:gd name="connsiteX207" fmla="*/ 1595267 w 2600366"/>
              <a:gd name="connsiteY207" fmla="*/ 1707865 h 2223295"/>
              <a:gd name="connsiteX208" fmla="*/ 1598965 w 2600366"/>
              <a:gd name="connsiteY208" fmla="*/ 1704650 h 2223295"/>
              <a:gd name="connsiteX209" fmla="*/ 1626617 w 2600366"/>
              <a:gd name="connsiteY209" fmla="*/ 1707061 h 2223295"/>
              <a:gd name="connsiteX210" fmla="*/ 1629672 w 2600366"/>
              <a:gd name="connsiteY210" fmla="*/ 1710920 h 2223295"/>
              <a:gd name="connsiteX211" fmla="*/ 1626296 w 2600366"/>
              <a:gd name="connsiteY211" fmla="*/ 1713974 h 2223295"/>
              <a:gd name="connsiteX212" fmla="*/ 1571151 w 2600366"/>
              <a:gd name="connsiteY212" fmla="*/ 1710277 h 2223295"/>
              <a:gd name="connsiteX213" fmla="*/ 1571151 w 2600366"/>
              <a:gd name="connsiteY213" fmla="*/ 1710277 h 2223295"/>
              <a:gd name="connsiteX214" fmla="*/ 1556521 w 2600366"/>
              <a:gd name="connsiteY214" fmla="*/ 1709955 h 2223295"/>
              <a:gd name="connsiteX215" fmla="*/ 1543660 w 2600366"/>
              <a:gd name="connsiteY215" fmla="*/ 1709633 h 2223295"/>
              <a:gd name="connsiteX216" fmla="*/ 1540284 w 2600366"/>
              <a:gd name="connsiteY216" fmla="*/ 1706097 h 2223295"/>
              <a:gd name="connsiteX217" fmla="*/ 1543660 w 2600366"/>
              <a:gd name="connsiteY217" fmla="*/ 1702720 h 2223295"/>
              <a:gd name="connsiteX218" fmla="*/ 1543660 w 2600366"/>
              <a:gd name="connsiteY218" fmla="*/ 1702720 h 2223295"/>
              <a:gd name="connsiteX219" fmla="*/ 1556521 w 2600366"/>
              <a:gd name="connsiteY219" fmla="*/ 1703042 h 2223295"/>
              <a:gd name="connsiteX220" fmla="*/ 1571312 w 2600366"/>
              <a:gd name="connsiteY220" fmla="*/ 1703363 h 2223295"/>
              <a:gd name="connsiteX221" fmla="*/ 1574688 w 2600366"/>
              <a:gd name="connsiteY221" fmla="*/ 1706900 h 2223295"/>
              <a:gd name="connsiteX222" fmla="*/ 1571312 w 2600366"/>
              <a:gd name="connsiteY222" fmla="*/ 1710277 h 2223295"/>
              <a:gd name="connsiteX223" fmla="*/ 1516168 w 2600366"/>
              <a:gd name="connsiteY223" fmla="*/ 1708347 h 2223295"/>
              <a:gd name="connsiteX224" fmla="*/ 1515846 w 2600366"/>
              <a:gd name="connsiteY224" fmla="*/ 1708347 h 2223295"/>
              <a:gd name="connsiteX225" fmla="*/ 1488194 w 2600366"/>
              <a:gd name="connsiteY225" fmla="*/ 1705293 h 2223295"/>
              <a:gd name="connsiteX226" fmla="*/ 1485300 w 2600366"/>
              <a:gd name="connsiteY226" fmla="*/ 1701434 h 2223295"/>
              <a:gd name="connsiteX227" fmla="*/ 1489159 w 2600366"/>
              <a:gd name="connsiteY227" fmla="*/ 1698540 h 2223295"/>
              <a:gd name="connsiteX228" fmla="*/ 1516329 w 2600366"/>
              <a:gd name="connsiteY228" fmla="*/ 1701595 h 2223295"/>
              <a:gd name="connsiteX229" fmla="*/ 1519544 w 2600366"/>
              <a:gd name="connsiteY229" fmla="*/ 1705293 h 2223295"/>
              <a:gd name="connsiteX230" fmla="*/ 1516168 w 2600366"/>
              <a:gd name="connsiteY230" fmla="*/ 1708508 h 2223295"/>
              <a:gd name="connsiteX231" fmla="*/ 1461827 w 2600366"/>
              <a:gd name="connsiteY231" fmla="*/ 1699666 h 2223295"/>
              <a:gd name="connsiteX232" fmla="*/ 1460863 w 2600366"/>
              <a:gd name="connsiteY232" fmla="*/ 1699666 h 2223295"/>
              <a:gd name="connsiteX233" fmla="*/ 1434657 w 2600366"/>
              <a:gd name="connsiteY233" fmla="*/ 1688894 h 2223295"/>
              <a:gd name="connsiteX234" fmla="*/ 1433532 w 2600366"/>
              <a:gd name="connsiteY234" fmla="*/ 1684232 h 2223295"/>
              <a:gd name="connsiteX235" fmla="*/ 1438194 w 2600366"/>
              <a:gd name="connsiteY235" fmla="*/ 1683106 h 2223295"/>
              <a:gd name="connsiteX236" fmla="*/ 1462792 w 2600366"/>
              <a:gd name="connsiteY236" fmla="*/ 1693235 h 2223295"/>
              <a:gd name="connsiteX237" fmla="*/ 1465204 w 2600366"/>
              <a:gd name="connsiteY237" fmla="*/ 1697576 h 2223295"/>
              <a:gd name="connsiteX238" fmla="*/ 1461827 w 2600366"/>
              <a:gd name="connsiteY238" fmla="*/ 1700148 h 2223295"/>
              <a:gd name="connsiteX239" fmla="*/ 1417294 w 2600366"/>
              <a:gd name="connsiteY239" fmla="*/ 1669923 h 2223295"/>
              <a:gd name="connsiteX240" fmla="*/ 1414239 w 2600366"/>
              <a:gd name="connsiteY240" fmla="*/ 1668155 h 2223295"/>
              <a:gd name="connsiteX241" fmla="*/ 1408452 w 2600366"/>
              <a:gd name="connsiteY241" fmla="*/ 1643235 h 2223295"/>
              <a:gd name="connsiteX242" fmla="*/ 1408452 w 2600366"/>
              <a:gd name="connsiteY242" fmla="*/ 1639698 h 2223295"/>
              <a:gd name="connsiteX243" fmla="*/ 1412149 w 2600366"/>
              <a:gd name="connsiteY243" fmla="*/ 1636483 h 2223295"/>
              <a:gd name="connsiteX244" fmla="*/ 1415365 w 2600366"/>
              <a:gd name="connsiteY244" fmla="*/ 1640181 h 2223295"/>
              <a:gd name="connsiteX245" fmla="*/ 1415365 w 2600366"/>
              <a:gd name="connsiteY245" fmla="*/ 1643396 h 2223295"/>
              <a:gd name="connsiteX246" fmla="*/ 1420349 w 2600366"/>
              <a:gd name="connsiteY246" fmla="*/ 1664939 h 2223295"/>
              <a:gd name="connsiteX247" fmla="*/ 1418902 w 2600366"/>
              <a:gd name="connsiteY247" fmla="*/ 1669602 h 2223295"/>
              <a:gd name="connsiteX248" fmla="*/ 1417294 w 2600366"/>
              <a:gd name="connsiteY248" fmla="*/ 1670084 h 2223295"/>
              <a:gd name="connsiteX249" fmla="*/ 1417294 w 2600366"/>
              <a:gd name="connsiteY249" fmla="*/ 1616226 h 2223295"/>
              <a:gd name="connsiteX250" fmla="*/ 1416329 w 2600366"/>
              <a:gd name="connsiteY250" fmla="*/ 1616226 h 2223295"/>
              <a:gd name="connsiteX251" fmla="*/ 1414079 w 2600366"/>
              <a:gd name="connsiteY251" fmla="*/ 1611885 h 2223295"/>
              <a:gd name="connsiteX252" fmla="*/ 1423564 w 2600366"/>
              <a:gd name="connsiteY252" fmla="*/ 1585679 h 2223295"/>
              <a:gd name="connsiteX253" fmla="*/ 1428066 w 2600366"/>
              <a:gd name="connsiteY253" fmla="*/ 1583750 h 2223295"/>
              <a:gd name="connsiteX254" fmla="*/ 1429995 w 2600366"/>
              <a:gd name="connsiteY254" fmla="*/ 1588252 h 2223295"/>
              <a:gd name="connsiteX255" fmla="*/ 1420670 w 2600366"/>
              <a:gd name="connsiteY255" fmla="*/ 1613814 h 2223295"/>
              <a:gd name="connsiteX256" fmla="*/ 1417294 w 2600366"/>
              <a:gd name="connsiteY256" fmla="*/ 1616226 h 2223295"/>
              <a:gd name="connsiteX257" fmla="*/ 1437551 w 2600366"/>
              <a:gd name="connsiteY257" fmla="*/ 1565101 h 2223295"/>
              <a:gd name="connsiteX258" fmla="*/ 1436265 w 2600366"/>
              <a:gd name="connsiteY258" fmla="*/ 1564940 h 2223295"/>
              <a:gd name="connsiteX259" fmla="*/ 1434336 w 2600366"/>
              <a:gd name="connsiteY259" fmla="*/ 1560438 h 2223295"/>
              <a:gd name="connsiteX260" fmla="*/ 1442214 w 2600366"/>
              <a:gd name="connsiteY260" fmla="*/ 1534715 h 2223295"/>
              <a:gd name="connsiteX261" fmla="*/ 1446233 w 2600366"/>
              <a:gd name="connsiteY261" fmla="*/ 1531982 h 2223295"/>
              <a:gd name="connsiteX262" fmla="*/ 1448966 w 2600366"/>
              <a:gd name="connsiteY262" fmla="*/ 1536001 h 2223295"/>
              <a:gd name="connsiteX263" fmla="*/ 1440767 w 2600366"/>
              <a:gd name="connsiteY263" fmla="*/ 1562850 h 2223295"/>
              <a:gd name="connsiteX264" fmla="*/ 1437551 w 2600366"/>
              <a:gd name="connsiteY264" fmla="*/ 1565101 h 2223295"/>
              <a:gd name="connsiteX265" fmla="*/ 1448001 w 2600366"/>
              <a:gd name="connsiteY265" fmla="*/ 1511403 h 2223295"/>
              <a:gd name="connsiteX266" fmla="*/ 1444464 w 2600366"/>
              <a:gd name="connsiteY266" fmla="*/ 1508027 h 2223295"/>
              <a:gd name="connsiteX267" fmla="*/ 1441892 w 2600366"/>
              <a:gd name="connsiteY267" fmla="*/ 1481018 h 2223295"/>
              <a:gd name="connsiteX268" fmla="*/ 1444786 w 2600366"/>
              <a:gd name="connsiteY268" fmla="*/ 1477159 h 2223295"/>
              <a:gd name="connsiteX269" fmla="*/ 1448644 w 2600366"/>
              <a:gd name="connsiteY269" fmla="*/ 1480053 h 2223295"/>
              <a:gd name="connsiteX270" fmla="*/ 1451217 w 2600366"/>
              <a:gd name="connsiteY270" fmla="*/ 1507867 h 2223295"/>
              <a:gd name="connsiteX271" fmla="*/ 1447840 w 2600366"/>
              <a:gd name="connsiteY271" fmla="*/ 1511403 h 2223295"/>
              <a:gd name="connsiteX272" fmla="*/ 1447840 w 2600366"/>
              <a:gd name="connsiteY272" fmla="*/ 1511403 h 2223295"/>
              <a:gd name="connsiteX273" fmla="*/ 1441731 w 2600366"/>
              <a:gd name="connsiteY273" fmla="*/ 1456742 h 2223295"/>
              <a:gd name="connsiteX274" fmla="*/ 1438355 w 2600366"/>
              <a:gd name="connsiteY274" fmla="*/ 1453687 h 2223295"/>
              <a:gd name="connsiteX275" fmla="*/ 1435943 w 2600366"/>
              <a:gd name="connsiteY275" fmla="*/ 1426034 h 2223295"/>
              <a:gd name="connsiteX276" fmla="*/ 1439159 w 2600366"/>
              <a:gd name="connsiteY276" fmla="*/ 1422337 h 2223295"/>
              <a:gd name="connsiteX277" fmla="*/ 1442857 w 2600366"/>
              <a:gd name="connsiteY277" fmla="*/ 1425552 h 2223295"/>
              <a:gd name="connsiteX278" fmla="*/ 1445107 w 2600366"/>
              <a:gd name="connsiteY278" fmla="*/ 1452722 h 2223295"/>
              <a:gd name="connsiteX279" fmla="*/ 1442053 w 2600366"/>
              <a:gd name="connsiteY279" fmla="*/ 1456581 h 2223295"/>
              <a:gd name="connsiteX280" fmla="*/ 1441570 w 2600366"/>
              <a:gd name="connsiteY280" fmla="*/ 1456581 h 2223295"/>
              <a:gd name="connsiteX281" fmla="*/ 1438837 w 2600366"/>
              <a:gd name="connsiteY281" fmla="*/ 1401758 h 2223295"/>
              <a:gd name="connsiteX282" fmla="*/ 1438837 w 2600366"/>
              <a:gd name="connsiteY282" fmla="*/ 1401758 h 2223295"/>
              <a:gd name="connsiteX283" fmla="*/ 1435461 w 2600366"/>
              <a:gd name="connsiteY283" fmla="*/ 1398221 h 2223295"/>
              <a:gd name="connsiteX284" fmla="*/ 1436586 w 2600366"/>
              <a:gd name="connsiteY284" fmla="*/ 1370569 h 2223295"/>
              <a:gd name="connsiteX285" fmla="*/ 1440284 w 2600366"/>
              <a:gd name="connsiteY285" fmla="*/ 1367353 h 2223295"/>
              <a:gd name="connsiteX286" fmla="*/ 1443500 w 2600366"/>
              <a:gd name="connsiteY286" fmla="*/ 1371051 h 2223295"/>
              <a:gd name="connsiteX287" fmla="*/ 1442374 w 2600366"/>
              <a:gd name="connsiteY287" fmla="*/ 1398382 h 2223295"/>
              <a:gd name="connsiteX288" fmla="*/ 1438998 w 2600366"/>
              <a:gd name="connsiteY288" fmla="*/ 1401758 h 2223295"/>
              <a:gd name="connsiteX289" fmla="*/ 1442535 w 2600366"/>
              <a:gd name="connsiteY289" fmla="*/ 1346774 h 2223295"/>
              <a:gd name="connsiteX290" fmla="*/ 1442214 w 2600366"/>
              <a:gd name="connsiteY290" fmla="*/ 1346774 h 2223295"/>
              <a:gd name="connsiteX291" fmla="*/ 1439159 w 2600366"/>
              <a:gd name="connsiteY291" fmla="*/ 1342916 h 2223295"/>
              <a:gd name="connsiteX292" fmla="*/ 1441088 w 2600366"/>
              <a:gd name="connsiteY292" fmla="*/ 1327804 h 2223295"/>
              <a:gd name="connsiteX293" fmla="*/ 1443339 w 2600366"/>
              <a:gd name="connsiteY293" fmla="*/ 1315263 h 2223295"/>
              <a:gd name="connsiteX294" fmla="*/ 1447519 w 2600366"/>
              <a:gd name="connsiteY294" fmla="*/ 1312691 h 2223295"/>
              <a:gd name="connsiteX295" fmla="*/ 1450091 w 2600366"/>
              <a:gd name="connsiteY295" fmla="*/ 1316871 h 2223295"/>
              <a:gd name="connsiteX296" fmla="*/ 1448001 w 2600366"/>
              <a:gd name="connsiteY296" fmla="*/ 1328768 h 2223295"/>
              <a:gd name="connsiteX297" fmla="*/ 1446072 w 2600366"/>
              <a:gd name="connsiteY297" fmla="*/ 1343720 h 2223295"/>
              <a:gd name="connsiteX298" fmla="*/ 1442696 w 2600366"/>
              <a:gd name="connsiteY298" fmla="*/ 1346774 h 2223295"/>
              <a:gd name="connsiteX299" fmla="*/ 1455075 w 2600366"/>
              <a:gd name="connsiteY299" fmla="*/ 1293559 h 2223295"/>
              <a:gd name="connsiteX300" fmla="*/ 1453628 w 2600366"/>
              <a:gd name="connsiteY300" fmla="*/ 1293238 h 2223295"/>
              <a:gd name="connsiteX301" fmla="*/ 1452020 w 2600366"/>
              <a:gd name="connsiteY301" fmla="*/ 1288576 h 2223295"/>
              <a:gd name="connsiteX302" fmla="*/ 1467294 w 2600366"/>
              <a:gd name="connsiteY302" fmla="*/ 1264782 h 2223295"/>
              <a:gd name="connsiteX303" fmla="*/ 1472117 w 2600366"/>
              <a:gd name="connsiteY303" fmla="*/ 1264460 h 2223295"/>
              <a:gd name="connsiteX304" fmla="*/ 1472438 w 2600366"/>
              <a:gd name="connsiteY304" fmla="*/ 1269283 h 2223295"/>
              <a:gd name="connsiteX305" fmla="*/ 1458291 w 2600366"/>
              <a:gd name="connsiteY305" fmla="*/ 1291469 h 2223295"/>
              <a:gd name="connsiteX306" fmla="*/ 1455236 w 2600366"/>
              <a:gd name="connsiteY306" fmla="*/ 1293399 h 2223295"/>
              <a:gd name="connsiteX307" fmla="*/ 1490284 w 2600366"/>
              <a:gd name="connsiteY307" fmla="*/ 1252241 h 2223295"/>
              <a:gd name="connsiteX308" fmla="*/ 1487390 w 2600366"/>
              <a:gd name="connsiteY308" fmla="*/ 1250794 h 2223295"/>
              <a:gd name="connsiteX309" fmla="*/ 1488355 w 2600366"/>
              <a:gd name="connsiteY309" fmla="*/ 1245971 h 2223295"/>
              <a:gd name="connsiteX310" fmla="*/ 1513274 w 2600366"/>
              <a:gd name="connsiteY310" fmla="*/ 1232788 h 2223295"/>
              <a:gd name="connsiteX311" fmla="*/ 1517776 w 2600366"/>
              <a:gd name="connsiteY311" fmla="*/ 1234717 h 2223295"/>
              <a:gd name="connsiteX312" fmla="*/ 1515846 w 2600366"/>
              <a:gd name="connsiteY312" fmla="*/ 1239219 h 2223295"/>
              <a:gd name="connsiteX313" fmla="*/ 1492213 w 2600366"/>
              <a:gd name="connsiteY313" fmla="*/ 1251759 h 2223295"/>
              <a:gd name="connsiteX314" fmla="*/ 1490284 w 2600366"/>
              <a:gd name="connsiteY314" fmla="*/ 1252402 h 2223295"/>
              <a:gd name="connsiteX315" fmla="*/ 1540605 w 2600366"/>
              <a:gd name="connsiteY315" fmla="*/ 1230698 h 2223295"/>
              <a:gd name="connsiteX316" fmla="*/ 1537229 w 2600366"/>
              <a:gd name="connsiteY316" fmla="*/ 1228126 h 2223295"/>
              <a:gd name="connsiteX317" fmla="*/ 1539640 w 2600366"/>
              <a:gd name="connsiteY317" fmla="*/ 1223946 h 2223295"/>
              <a:gd name="connsiteX318" fmla="*/ 1566811 w 2600366"/>
              <a:gd name="connsiteY318" fmla="*/ 1217997 h 2223295"/>
              <a:gd name="connsiteX319" fmla="*/ 1570830 w 2600366"/>
              <a:gd name="connsiteY319" fmla="*/ 1220730 h 2223295"/>
              <a:gd name="connsiteX320" fmla="*/ 1568097 w 2600366"/>
              <a:gd name="connsiteY320" fmla="*/ 1224750 h 2223295"/>
              <a:gd name="connsiteX321" fmla="*/ 1541409 w 2600366"/>
              <a:gd name="connsiteY321" fmla="*/ 1230537 h 2223295"/>
              <a:gd name="connsiteX322" fmla="*/ 1540605 w 2600366"/>
              <a:gd name="connsiteY322" fmla="*/ 1230537 h 2223295"/>
              <a:gd name="connsiteX323" fmla="*/ 1594785 w 2600366"/>
              <a:gd name="connsiteY323" fmla="*/ 1220730 h 2223295"/>
              <a:gd name="connsiteX324" fmla="*/ 1591409 w 2600366"/>
              <a:gd name="connsiteY324" fmla="*/ 1217676 h 2223295"/>
              <a:gd name="connsiteX325" fmla="*/ 1594302 w 2600366"/>
              <a:gd name="connsiteY325" fmla="*/ 1213817 h 2223295"/>
              <a:gd name="connsiteX326" fmla="*/ 1611987 w 2600366"/>
              <a:gd name="connsiteY326" fmla="*/ 1211567 h 2223295"/>
              <a:gd name="connsiteX327" fmla="*/ 1621633 w 2600366"/>
              <a:gd name="connsiteY327" fmla="*/ 1210280 h 2223295"/>
              <a:gd name="connsiteX328" fmla="*/ 1625492 w 2600366"/>
              <a:gd name="connsiteY328" fmla="*/ 1213335 h 2223295"/>
              <a:gd name="connsiteX329" fmla="*/ 1622437 w 2600366"/>
              <a:gd name="connsiteY329" fmla="*/ 1217194 h 2223295"/>
              <a:gd name="connsiteX330" fmla="*/ 1612630 w 2600366"/>
              <a:gd name="connsiteY330" fmla="*/ 1218480 h 2223295"/>
              <a:gd name="connsiteX331" fmla="*/ 1594946 w 2600366"/>
              <a:gd name="connsiteY331" fmla="*/ 1220730 h 2223295"/>
              <a:gd name="connsiteX332" fmla="*/ 1594463 w 2600366"/>
              <a:gd name="connsiteY332" fmla="*/ 1220730 h 2223295"/>
              <a:gd name="connsiteX333" fmla="*/ 1649447 w 2600366"/>
              <a:gd name="connsiteY333" fmla="*/ 1213335 h 2223295"/>
              <a:gd name="connsiteX334" fmla="*/ 1646071 w 2600366"/>
              <a:gd name="connsiteY334" fmla="*/ 1210441 h 2223295"/>
              <a:gd name="connsiteX335" fmla="*/ 1648964 w 2600366"/>
              <a:gd name="connsiteY335" fmla="*/ 1206422 h 2223295"/>
              <a:gd name="connsiteX336" fmla="*/ 1675813 w 2600366"/>
              <a:gd name="connsiteY336" fmla="*/ 1201277 h 2223295"/>
              <a:gd name="connsiteX337" fmla="*/ 1679993 w 2600366"/>
              <a:gd name="connsiteY337" fmla="*/ 1203850 h 2223295"/>
              <a:gd name="connsiteX338" fmla="*/ 1677421 w 2600366"/>
              <a:gd name="connsiteY338" fmla="*/ 1208030 h 2223295"/>
              <a:gd name="connsiteX339" fmla="*/ 1650090 w 2600366"/>
              <a:gd name="connsiteY339" fmla="*/ 1213335 h 2223295"/>
              <a:gd name="connsiteX340" fmla="*/ 1649607 w 2600366"/>
              <a:gd name="connsiteY340" fmla="*/ 1213335 h 2223295"/>
              <a:gd name="connsiteX341" fmla="*/ 1702822 w 2600366"/>
              <a:gd name="connsiteY341" fmla="*/ 1199830 h 2223295"/>
              <a:gd name="connsiteX342" fmla="*/ 1699607 w 2600366"/>
              <a:gd name="connsiteY342" fmla="*/ 1197740 h 2223295"/>
              <a:gd name="connsiteX343" fmla="*/ 1701536 w 2600366"/>
              <a:gd name="connsiteY343" fmla="*/ 1193239 h 2223295"/>
              <a:gd name="connsiteX344" fmla="*/ 1724687 w 2600366"/>
              <a:gd name="connsiteY344" fmla="*/ 1180377 h 2223295"/>
              <a:gd name="connsiteX345" fmla="*/ 1729510 w 2600366"/>
              <a:gd name="connsiteY345" fmla="*/ 1181020 h 2223295"/>
              <a:gd name="connsiteX346" fmla="*/ 1728867 w 2600366"/>
              <a:gd name="connsiteY346" fmla="*/ 1185843 h 2223295"/>
              <a:gd name="connsiteX347" fmla="*/ 1704109 w 2600366"/>
              <a:gd name="connsiteY347" fmla="*/ 1199669 h 2223295"/>
              <a:gd name="connsiteX348" fmla="*/ 1702822 w 2600366"/>
              <a:gd name="connsiteY348" fmla="*/ 1199991 h 2223295"/>
              <a:gd name="connsiteX349" fmla="*/ 1745427 w 2600366"/>
              <a:gd name="connsiteY349" fmla="*/ 1166551 h 2223295"/>
              <a:gd name="connsiteX350" fmla="*/ 1743497 w 2600366"/>
              <a:gd name="connsiteY350" fmla="*/ 1165908 h 2223295"/>
              <a:gd name="connsiteX351" fmla="*/ 1742694 w 2600366"/>
              <a:gd name="connsiteY351" fmla="*/ 1161085 h 2223295"/>
              <a:gd name="connsiteX352" fmla="*/ 1753144 w 2600366"/>
              <a:gd name="connsiteY352" fmla="*/ 1137451 h 2223295"/>
              <a:gd name="connsiteX353" fmla="*/ 1757163 w 2600366"/>
              <a:gd name="connsiteY353" fmla="*/ 1134718 h 2223295"/>
              <a:gd name="connsiteX354" fmla="*/ 1759896 w 2600366"/>
              <a:gd name="connsiteY354" fmla="*/ 1138737 h 2223295"/>
              <a:gd name="connsiteX355" fmla="*/ 1748320 w 2600366"/>
              <a:gd name="connsiteY355" fmla="*/ 1165104 h 2223295"/>
              <a:gd name="connsiteX356" fmla="*/ 1745427 w 2600366"/>
              <a:gd name="connsiteY356" fmla="*/ 1166551 h 2223295"/>
              <a:gd name="connsiteX357" fmla="*/ 1753948 w 2600366"/>
              <a:gd name="connsiteY357" fmla="*/ 1114461 h 2223295"/>
              <a:gd name="connsiteX358" fmla="*/ 1750732 w 2600366"/>
              <a:gd name="connsiteY358" fmla="*/ 1112210 h 2223295"/>
              <a:gd name="connsiteX359" fmla="*/ 1735780 w 2600366"/>
              <a:gd name="connsiteY359" fmla="*/ 1091310 h 2223295"/>
              <a:gd name="connsiteX360" fmla="*/ 1735620 w 2600366"/>
              <a:gd name="connsiteY360" fmla="*/ 1086487 h 2223295"/>
              <a:gd name="connsiteX361" fmla="*/ 1740443 w 2600366"/>
              <a:gd name="connsiteY361" fmla="*/ 1086326 h 2223295"/>
              <a:gd name="connsiteX362" fmla="*/ 1757163 w 2600366"/>
              <a:gd name="connsiteY362" fmla="*/ 1109799 h 2223295"/>
              <a:gd name="connsiteX363" fmla="*/ 1755234 w 2600366"/>
              <a:gd name="connsiteY363" fmla="*/ 1114300 h 2223295"/>
              <a:gd name="connsiteX364" fmla="*/ 1753948 w 2600366"/>
              <a:gd name="connsiteY364" fmla="*/ 1114622 h 2223295"/>
              <a:gd name="connsiteX365" fmla="*/ 1498805 w 2600366"/>
              <a:gd name="connsiteY365" fmla="*/ 1082950 h 2223295"/>
              <a:gd name="connsiteX366" fmla="*/ 1498805 w 2600366"/>
              <a:gd name="connsiteY366" fmla="*/ 1082950 h 2223295"/>
              <a:gd name="connsiteX367" fmla="*/ 1470831 w 2600366"/>
              <a:gd name="connsiteY367" fmla="*/ 1080699 h 2223295"/>
              <a:gd name="connsiteX368" fmla="*/ 1467937 w 2600366"/>
              <a:gd name="connsiteY368" fmla="*/ 1076680 h 2223295"/>
              <a:gd name="connsiteX369" fmla="*/ 1471956 w 2600366"/>
              <a:gd name="connsiteY369" fmla="*/ 1073786 h 2223295"/>
              <a:gd name="connsiteX370" fmla="*/ 1498805 w 2600366"/>
              <a:gd name="connsiteY370" fmla="*/ 1076037 h 2223295"/>
              <a:gd name="connsiteX371" fmla="*/ 1502181 w 2600366"/>
              <a:gd name="connsiteY371" fmla="*/ 1079574 h 2223295"/>
              <a:gd name="connsiteX372" fmla="*/ 1498805 w 2600366"/>
              <a:gd name="connsiteY372" fmla="*/ 1082950 h 2223295"/>
              <a:gd name="connsiteX373" fmla="*/ 1526296 w 2600366"/>
              <a:gd name="connsiteY373" fmla="*/ 1081342 h 2223295"/>
              <a:gd name="connsiteX374" fmla="*/ 1522920 w 2600366"/>
              <a:gd name="connsiteY374" fmla="*/ 1078288 h 2223295"/>
              <a:gd name="connsiteX375" fmla="*/ 1525975 w 2600366"/>
              <a:gd name="connsiteY375" fmla="*/ 1074429 h 2223295"/>
              <a:gd name="connsiteX376" fmla="*/ 1552824 w 2600366"/>
              <a:gd name="connsiteY376" fmla="*/ 1069928 h 2223295"/>
              <a:gd name="connsiteX377" fmla="*/ 1556843 w 2600366"/>
              <a:gd name="connsiteY377" fmla="*/ 1072661 h 2223295"/>
              <a:gd name="connsiteX378" fmla="*/ 1554110 w 2600366"/>
              <a:gd name="connsiteY378" fmla="*/ 1076680 h 2223295"/>
              <a:gd name="connsiteX379" fmla="*/ 1526618 w 2600366"/>
              <a:gd name="connsiteY379" fmla="*/ 1081182 h 2223295"/>
              <a:gd name="connsiteX380" fmla="*/ 1526136 w 2600366"/>
              <a:gd name="connsiteY380" fmla="*/ 1081182 h 2223295"/>
              <a:gd name="connsiteX381" fmla="*/ 1715202 w 2600366"/>
              <a:gd name="connsiteY381" fmla="*/ 1077162 h 2223295"/>
              <a:gd name="connsiteX382" fmla="*/ 1713755 w 2600366"/>
              <a:gd name="connsiteY382" fmla="*/ 1076841 h 2223295"/>
              <a:gd name="connsiteX383" fmla="*/ 1688514 w 2600366"/>
              <a:gd name="connsiteY383" fmla="*/ 1067838 h 2223295"/>
              <a:gd name="connsiteX384" fmla="*/ 1685942 w 2600366"/>
              <a:gd name="connsiteY384" fmla="*/ 1063658 h 2223295"/>
              <a:gd name="connsiteX385" fmla="*/ 1690122 w 2600366"/>
              <a:gd name="connsiteY385" fmla="*/ 1061085 h 2223295"/>
              <a:gd name="connsiteX386" fmla="*/ 1716649 w 2600366"/>
              <a:gd name="connsiteY386" fmla="*/ 1070571 h 2223295"/>
              <a:gd name="connsiteX387" fmla="*/ 1718256 w 2600366"/>
              <a:gd name="connsiteY387" fmla="*/ 1075233 h 2223295"/>
              <a:gd name="connsiteX388" fmla="*/ 1715202 w 2600366"/>
              <a:gd name="connsiteY388" fmla="*/ 1077162 h 2223295"/>
              <a:gd name="connsiteX389" fmla="*/ 1444625 w 2600366"/>
              <a:gd name="connsiteY389" fmla="*/ 1074912 h 2223295"/>
              <a:gd name="connsiteX390" fmla="*/ 1443821 w 2600366"/>
              <a:gd name="connsiteY390" fmla="*/ 1074912 h 2223295"/>
              <a:gd name="connsiteX391" fmla="*/ 1429030 w 2600366"/>
              <a:gd name="connsiteY391" fmla="*/ 1070892 h 2223295"/>
              <a:gd name="connsiteX392" fmla="*/ 1417294 w 2600366"/>
              <a:gd name="connsiteY392" fmla="*/ 1067677 h 2223295"/>
              <a:gd name="connsiteX393" fmla="*/ 1414882 w 2600366"/>
              <a:gd name="connsiteY393" fmla="*/ 1063497 h 2223295"/>
              <a:gd name="connsiteX394" fmla="*/ 1419063 w 2600366"/>
              <a:gd name="connsiteY394" fmla="*/ 1061085 h 2223295"/>
              <a:gd name="connsiteX395" fmla="*/ 1430799 w 2600366"/>
              <a:gd name="connsiteY395" fmla="*/ 1064301 h 2223295"/>
              <a:gd name="connsiteX396" fmla="*/ 1445429 w 2600366"/>
              <a:gd name="connsiteY396" fmla="*/ 1068320 h 2223295"/>
              <a:gd name="connsiteX397" fmla="*/ 1447840 w 2600366"/>
              <a:gd name="connsiteY397" fmla="*/ 1072500 h 2223295"/>
              <a:gd name="connsiteX398" fmla="*/ 1444464 w 2600366"/>
              <a:gd name="connsiteY398" fmla="*/ 1075072 h 2223295"/>
              <a:gd name="connsiteX399" fmla="*/ 1580315 w 2600366"/>
              <a:gd name="connsiteY399" fmla="*/ 1070732 h 2223295"/>
              <a:gd name="connsiteX400" fmla="*/ 1576939 w 2600366"/>
              <a:gd name="connsiteY400" fmla="*/ 1068159 h 2223295"/>
              <a:gd name="connsiteX401" fmla="*/ 1579351 w 2600366"/>
              <a:gd name="connsiteY401" fmla="*/ 1063979 h 2223295"/>
              <a:gd name="connsiteX402" fmla="*/ 1606682 w 2600366"/>
              <a:gd name="connsiteY402" fmla="*/ 1058352 h 2223295"/>
              <a:gd name="connsiteX403" fmla="*/ 1610540 w 2600366"/>
              <a:gd name="connsiteY403" fmla="*/ 1061246 h 2223295"/>
              <a:gd name="connsiteX404" fmla="*/ 1607646 w 2600366"/>
              <a:gd name="connsiteY404" fmla="*/ 1065105 h 2223295"/>
              <a:gd name="connsiteX405" fmla="*/ 1580958 w 2600366"/>
              <a:gd name="connsiteY405" fmla="*/ 1070571 h 2223295"/>
              <a:gd name="connsiteX406" fmla="*/ 1580155 w 2600366"/>
              <a:gd name="connsiteY406" fmla="*/ 1070571 h 2223295"/>
              <a:gd name="connsiteX407" fmla="*/ 1662148 w 2600366"/>
              <a:gd name="connsiteY407" fmla="*/ 1063336 h 2223295"/>
              <a:gd name="connsiteX408" fmla="*/ 1661826 w 2600366"/>
              <a:gd name="connsiteY408" fmla="*/ 1063336 h 2223295"/>
              <a:gd name="connsiteX409" fmla="*/ 1634817 w 2600366"/>
              <a:gd name="connsiteY409" fmla="*/ 1062532 h 2223295"/>
              <a:gd name="connsiteX410" fmla="*/ 1631280 w 2600366"/>
              <a:gd name="connsiteY410" fmla="*/ 1059156 h 2223295"/>
              <a:gd name="connsiteX411" fmla="*/ 1634656 w 2600366"/>
              <a:gd name="connsiteY411" fmla="*/ 1055619 h 2223295"/>
              <a:gd name="connsiteX412" fmla="*/ 1662630 w 2600366"/>
              <a:gd name="connsiteY412" fmla="*/ 1056423 h 2223295"/>
              <a:gd name="connsiteX413" fmla="*/ 1665684 w 2600366"/>
              <a:gd name="connsiteY413" fmla="*/ 1060121 h 2223295"/>
              <a:gd name="connsiteX414" fmla="*/ 1662308 w 2600366"/>
              <a:gd name="connsiteY414" fmla="*/ 1063175 h 2223295"/>
              <a:gd name="connsiteX415" fmla="*/ 1391249 w 2600366"/>
              <a:gd name="connsiteY415" fmla="*/ 1060925 h 2223295"/>
              <a:gd name="connsiteX416" fmla="*/ 1390445 w 2600366"/>
              <a:gd name="connsiteY416" fmla="*/ 1060925 h 2223295"/>
              <a:gd name="connsiteX417" fmla="*/ 1363597 w 2600366"/>
              <a:gd name="connsiteY417" fmla="*/ 1055780 h 2223295"/>
              <a:gd name="connsiteX418" fmla="*/ 1360703 w 2600366"/>
              <a:gd name="connsiteY418" fmla="*/ 1051761 h 2223295"/>
              <a:gd name="connsiteX419" fmla="*/ 1364722 w 2600366"/>
              <a:gd name="connsiteY419" fmla="*/ 1048867 h 2223295"/>
              <a:gd name="connsiteX420" fmla="*/ 1391892 w 2600366"/>
              <a:gd name="connsiteY420" fmla="*/ 1054172 h 2223295"/>
              <a:gd name="connsiteX421" fmla="*/ 1394465 w 2600366"/>
              <a:gd name="connsiteY421" fmla="*/ 1058352 h 2223295"/>
              <a:gd name="connsiteX422" fmla="*/ 1391089 w 2600366"/>
              <a:gd name="connsiteY422" fmla="*/ 1061085 h 2223295"/>
              <a:gd name="connsiteX423" fmla="*/ 1336909 w 2600366"/>
              <a:gd name="connsiteY423" fmla="*/ 1051921 h 2223295"/>
              <a:gd name="connsiteX424" fmla="*/ 1336587 w 2600366"/>
              <a:gd name="connsiteY424" fmla="*/ 1051921 h 2223295"/>
              <a:gd name="connsiteX425" fmla="*/ 1317938 w 2600366"/>
              <a:gd name="connsiteY425" fmla="*/ 1050153 h 2223295"/>
              <a:gd name="connsiteX426" fmla="*/ 1309095 w 2600366"/>
              <a:gd name="connsiteY426" fmla="*/ 1049188 h 2223295"/>
              <a:gd name="connsiteX427" fmla="*/ 1306041 w 2600366"/>
              <a:gd name="connsiteY427" fmla="*/ 1045330 h 2223295"/>
              <a:gd name="connsiteX428" fmla="*/ 1309899 w 2600366"/>
              <a:gd name="connsiteY428" fmla="*/ 1042275 h 2223295"/>
              <a:gd name="connsiteX429" fmla="*/ 1318420 w 2600366"/>
              <a:gd name="connsiteY429" fmla="*/ 1043240 h 2223295"/>
              <a:gd name="connsiteX430" fmla="*/ 1337230 w 2600366"/>
              <a:gd name="connsiteY430" fmla="*/ 1045008 h 2223295"/>
              <a:gd name="connsiteX431" fmla="*/ 1340285 w 2600366"/>
              <a:gd name="connsiteY431" fmla="*/ 1048867 h 2223295"/>
              <a:gd name="connsiteX432" fmla="*/ 1336909 w 2600366"/>
              <a:gd name="connsiteY432" fmla="*/ 1051921 h 2223295"/>
              <a:gd name="connsiteX433" fmla="*/ 1282729 w 2600366"/>
              <a:gd name="connsiteY433" fmla="*/ 1043079 h 2223295"/>
              <a:gd name="connsiteX434" fmla="*/ 1281604 w 2600366"/>
              <a:gd name="connsiteY434" fmla="*/ 1042918 h 2223295"/>
              <a:gd name="connsiteX435" fmla="*/ 1256363 w 2600366"/>
              <a:gd name="connsiteY435" fmla="*/ 1029414 h 2223295"/>
              <a:gd name="connsiteX436" fmla="*/ 1255880 w 2600366"/>
              <a:gd name="connsiteY436" fmla="*/ 1024590 h 2223295"/>
              <a:gd name="connsiteX437" fmla="*/ 1260704 w 2600366"/>
              <a:gd name="connsiteY437" fmla="*/ 1024108 h 2223295"/>
              <a:gd name="connsiteX438" fmla="*/ 1283694 w 2600366"/>
              <a:gd name="connsiteY438" fmla="*/ 1036487 h 2223295"/>
              <a:gd name="connsiteX439" fmla="*/ 1285784 w 2600366"/>
              <a:gd name="connsiteY439" fmla="*/ 1040828 h 2223295"/>
              <a:gd name="connsiteX440" fmla="*/ 1282568 w 2600366"/>
              <a:gd name="connsiteY440" fmla="*/ 1043079 h 2223295"/>
              <a:gd name="connsiteX441" fmla="*/ 1242215 w 2600366"/>
              <a:gd name="connsiteY441" fmla="*/ 1008353 h 2223295"/>
              <a:gd name="connsiteX442" fmla="*/ 1239000 w 2600366"/>
              <a:gd name="connsiteY442" fmla="*/ 1006263 h 2223295"/>
              <a:gd name="connsiteX443" fmla="*/ 1234016 w 2600366"/>
              <a:gd name="connsiteY443" fmla="*/ 979253 h 2223295"/>
              <a:gd name="connsiteX444" fmla="*/ 1234016 w 2600366"/>
              <a:gd name="connsiteY444" fmla="*/ 977967 h 2223295"/>
              <a:gd name="connsiteX445" fmla="*/ 1237392 w 2600366"/>
              <a:gd name="connsiteY445" fmla="*/ 974430 h 2223295"/>
              <a:gd name="connsiteX446" fmla="*/ 1240768 w 2600366"/>
              <a:gd name="connsiteY446" fmla="*/ 977967 h 2223295"/>
              <a:gd name="connsiteX447" fmla="*/ 1240768 w 2600366"/>
              <a:gd name="connsiteY447" fmla="*/ 979253 h 2223295"/>
              <a:gd name="connsiteX448" fmla="*/ 1245270 w 2600366"/>
              <a:gd name="connsiteY448" fmla="*/ 1003690 h 2223295"/>
              <a:gd name="connsiteX449" fmla="*/ 1243340 w 2600366"/>
              <a:gd name="connsiteY449" fmla="*/ 1008192 h 2223295"/>
              <a:gd name="connsiteX450" fmla="*/ 1242054 w 2600366"/>
              <a:gd name="connsiteY450" fmla="*/ 1008513 h 2223295"/>
              <a:gd name="connsiteX451" fmla="*/ 1241572 w 2600366"/>
              <a:gd name="connsiteY451" fmla="*/ 954334 h 2223295"/>
              <a:gd name="connsiteX452" fmla="*/ 1240607 w 2600366"/>
              <a:gd name="connsiteY452" fmla="*/ 954334 h 2223295"/>
              <a:gd name="connsiteX453" fmla="*/ 1238196 w 2600366"/>
              <a:gd name="connsiteY453" fmla="*/ 950154 h 2223295"/>
              <a:gd name="connsiteX454" fmla="*/ 1247681 w 2600366"/>
              <a:gd name="connsiteY454" fmla="*/ 923787 h 2223295"/>
              <a:gd name="connsiteX455" fmla="*/ 1252183 w 2600366"/>
              <a:gd name="connsiteY455" fmla="*/ 922019 h 2223295"/>
              <a:gd name="connsiteX456" fmla="*/ 1253951 w 2600366"/>
              <a:gd name="connsiteY456" fmla="*/ 926520 h 2223295"/>
              <a:gd name="connsiteX457" fmla="*/ 1244787 w 2600366"/>
              <a:gd name="connsiteY457" fmla="*/ 951922 h 2223295"/>
              <a:gd name="connsiteX458" fmla="*/ 1241411 w 2600366"/>
              <a:gd name="connsiteY458" fmla="*/ 954494 h 2223295"/>
              <a:gd name="connsiteX459" fmla="*/ 1263598 w 2600366"/>
              <a:gd name="connsiteY459" fmla="*/ 904013 h 2223295"/>
              <a:gd name="connsiteX460" fmla="*/ 1261829 w 2600366"/>
              <a:gd name="connsiteY460" fmla="*/ 903530 h 2223295"/>
              <a:gd name="connsiteX461" fmla="*/ 1260543 w 2600366"/>
              <a:gd name="connsiteY461" fmla="*/ 898868 h 2223295"/>
              <a:gd name="connsiteX462" fmla="*/ 1275655 w 2600366"/>
              <a:gd name="connsiteY462" fmla="*/ 875556 h 2223295"/>
              <a:gd name="connsiteX463" fmla="*/ 1280478 w 2600366"/>
              <a:gd name="connsiteY463" fmla="*/ 874752 h 2223295"/>
              <a:gd name="connsiteX464" fmla="*/ 1281282 w 2600366"/>
              <a:gd name="connsiteY464" fmla="*/ 879575 h 2223295"/>
              <a:gd name="connsiteX465" fmla="*/ 1266491 w 2600366"/>
              <a:gd name="connsiteY465" fmla="*/ 902405 h 2223295"/>
              <a:gd name="connsiteX466" fmla="*/ 1263437 w 2600366"/>
              <a:gd name="connsiteY466" fmla="*/ 904173 h 2223295"/>
              <a:gd name="connsiteX467" fmla="*/ 1295430 w 2600366"/>
              <a:gd name="connsiteY467" fmla="*/ 859158 h 2223295"/>
              <a:gd name="connsiteX468" fmla="*/ 1293179 w 2600366"/>
              <a:gd name="connsiteY468" fmla="*/ 858354 h 2223295"/>
              <a:gd name="connsiteX469" fmla="*/ 1292697 w 2600366"/>
              <a:gd name="connsiteY469" fmla="*/ 853531 h 2223295"/>
              <a:gd name="connsiteX470" fmla="*/ 1311186 w 2600366"/>
              <a:gd name="connsiteY470" fmla="*/ 832791 h 2223295"/>
              <a:gd name="connsiteX471" fmla="*/ 1316009 w 2600366"/>
              <a:gd name="connsiteY471" fmla="*/ 832791 h 2223295"/>
              <a:gd name="connsiteX472" fmla="*/ 1316009 w 2600366"/>
              <a:gd name="connsiteY472" fmla="*/ 837614 h 2223295"/>
              <a:gd name="connsiteX473" fmla="*/ 1297842 w 2600366"/>
              <a:gd name="connsiteY473" fmla="*/ 858032 h 2223295"/>
              <a:gd name="connsiteX474" fmla="*/ 1295109 w 2600366"/>
              <a:gd name="connsiteY474" fmla="*/ 859318 h 2223295"/>
              <a:gd name="connsiteX475" fmla="*/ 1333372 w 2600366"/>
              <a:gd name="connsiteY475" fmla="*/ 819126 h 2223295"/>
              <a:gd name="connsiteX476" fmla="*/ 1330800 w 2600366"/>
              <a:gd name="connsiteY476" fmla="*/ 818000 h 2223295"/>
              <a:gd name="connsiteX477" fmla="*/ 1330960 w 2600366"/>
              <a:gd name="connsiteY477" fmla="*/ 813177 h 2223295"/>
              <a:gd name="connsiteX478" fmla="*/ 1334336 w 2600366"/>
              <a:gd name="connsiteY478" fmla="*/ 809962 h 2223295"/>
              <a:gd name="connsiteX479" fmla="*/ 1351057 w 2600366"/>
              <a:gd name="connsiteY479" fmla="*/ 794367 h 2223295"/>
              <a:gd name="connsiteX480" fmla="*/ 1355880 w 2600366"/>
              <a:gd name="connsiteY480" fmla="*/ 794367 h 2223295"/>
              <a:gd name="connsiteX481" fmla="*/ 1355880 w 2600366"/>
              <a:gd name="connsiteY481" fmla="*/ 799190 h 2223295"/>
              <a:gd name="connsiteX482" fmla="*/ 1338999 w 2600366"/>
              <a:gd name="connsiteY482" fmla="*/ 814785 h 2223295"/>
              <a:gd name="connsiteX483" fmla="*/ 1335623 w 2600366"/>
              <a:gd name="connsiteY483" fmla="*/ 817840 h 2223295"/>
              <a:gd name="connsiteX484" fmla="*/ 1333211 w 2600366"/>
              <a:gd name="connsiteY484" fmla="*/ 818804 h 2223295"/>
              <a:gd name="connsiteX485" fmla="*/ 1373243 w 2600366"/>
              <a:gd name="connsiteY485" fmla="*/ 781184 h 2223295"/>
              <a:gd name="connsiteX486" fmla="*/ 1370831 w 2600366"/>
              <a:gd name="connsiteY486" fmla="*/ 780219 h 2223295"/>
              <a:gd name="connsiteX487" fmla="*/ 1370831 w 2600366"/>
              <a:gd name="connsiteY487" fmla="*/ 775396 h 2223295"/>
              <a:gd name="connsiteX488" fmla="*/ 1389481 w 2600366"/>
              <a:gd name="connsiteY488" fmla="*/ 755300 h 2223295"/>
              <a:gd name="connsiteX489" fmla="*/ 1394304 w 2600366"/>
              <a:gd name="connsiteY489" fmla="*/ 754978 h 2223295"/>
              <a:gd name="connsiteX490" fmla="*/ 1394625 w 2600366"/>
              <a:gd name="connsiteY490" fmla="*/ 759801 h 2223295"/>
              <a:gd name="connsiteX491" fmla="*/ 1375654 w 2600366"/>
              <a:gd name="connsiteY491" fmla="*/ 780058 h 2223295"/>
              <a:gd name="connsiteX492" fmla="*/ 1373243 w 2600366"/>
              <a:gd name="connsiteY492" fmla="*/ 781023 h 2223295"/>
              <a:gd name="connsiteX493" fmla="*/ 1409256 w 2600366"/>
              <a:gd name="connsiteY493" fmla="*/ 739544 h 2223295"/>
              <a:gd name="connsiteX494" fmla="*/ 1407166 w 2600366"/>
              <a:gd name="connsiteY494" fmla="*/ 738901 h 2223295"/>
              <a:gd name="connsiteX495" fmla="*/ 1406362 w 2600366"/>
              <a:gd name="connsiteY495" fmla="*/ 734078 h 2223295"/>
              <a:gd name="connsiteX496" fmla="*/ 1420027 w 2600366"/>
              <a:gd name="connsiteY496" fmla="*/ 711088 h 2223295"/>
              <a:gd name="connsiteX497" fmla="*/ 1424529 w 2600366"/>
              <a:gd name="connsiteY497" fmla="*/ 709319 h 2223295"/>
              <a:gd name="connsiteX498" fmla="*/ 1426297 w 2600366"/>
              <a:gd name="connsiteY498" fmla="*/ 713821 h 2223295"/>
              <a:gd name="connsiteX499" fmla="*/ 1411989 w 2600366"/>
              <a:gd name="connsiteY499" fmla="*/ 738097 h 2223295"/>
              <a:gd name="connsiteX500" fmla="*/ 1409256 w 2600366"/>
              <a:gd name="connsiteY500" fmla="*/ 739544 h 2223295"/>
              <a:gd name="connsiteX501" fmla="*/ 1427423 w 2600366"/>
              <a:gd name="connsiteY501" fmla="*/ 689062 h 2223295"/>
              <a:gd name="connsiteX502" fmla="*/ 1424046 w 2600366"/>
              <a:gd name="connsiteY502" fmla="*/ 686329 h 2223295"/>
              <a:gd name="connsiteX503" fmla="*/ 1408612 w 2600366"/>
              <a:gd name="connsiteY503" fmla="*/ 668323 h 2223295"/>
              <a:gd name="connsiteX504" fmla="*/ 1407166 w 2600366"/>
              <a:gd name="connsiteY504" fmla="*/ 663661 h 2223295"/>
              <a:gd name="connsiteX505" fmla="*/ 1411828 w 2600366"/>
              <a:gd name="connsiteY505" fmla="*/ 662214 h 2223295"/>
              <a:gd name="connsiteX506" fmla="*/ 1430799 w 2600366"/>
              <a:gd name="connsiteY506" fmla="*/ 684882 h 2223295"/>
              <a:gd name="connsiteX507" fmla="*/ 1428226 w 2600366"/>
              <a:gd name="connsiteY507" fmla="*/ 689062 h 2223295"/>
              <a:gd name="connsiteX508" fmla="*/ 1427423 w 2600366"/>
              <a:gd name="connsiteY508" fmla="*/ 689062 h 2223295"/>
              <a:gd name="connsiteX509" fmla="*/ 1384175 w 2600366"/>
              <a:gd name="connsiteY509" fmla="*/ 660284 h 2223295"/>
              <a:gd name="connsiteX510" fmla="*/ 1383532 w 2600366"/>
              <a:gd name="connsiteY510" fmla="*/ 660284 h 2223295"/>
              <a:gd name="connsiteX511" fmla="*/ 1361668 w 2600366"/>
              <a:gd name="connsiteY511" fmla="*/ 657551 h 2223295"/>
              <a:gd name="connsiteX512" fmla="*/ 1356523 w 2600366"/>
              <a:gd name="connsiteY512" fmla="*/ 657069 h 2223295"/>
              <a:gd name="connsiteX513" fmla="*/ 1353468 w 2600366"/>
              <a:gd name="connsiteY513" fmla="*/ 653371 h 2223295"/>
              <a:gd name="connsiteX514" fmla="*/ 1357166 w 2600366"/>
              <a:gd name="connsiteY514" fmla="*/ 650317 h 2223295"/>
              <a:gd name="connsiteX515" fmla="*/ 1362150 w 2600366"/>
              <a:gd name="connsiteY515" fmla="*/ 650799 h 2223295"/>
              <a:gd name="connsiteX516" fmla="*/ 1384818 w 2600366"/>
              <a:gd name="connsiteY516" fmla="*/ 653693 h 2223295"/>
              <a:gd name="connsiteX517" fmla="*/ 1387552 w 2600366"/>
              <a:gd name="connsiteY517" fmla="*/ 657712 h 2223295"/>
              <a:gd name="connsiteX518" fmla="*/ 1384175 w 2600366"/>
              <a:gd name="connsiteY518" fmla="*/ 660606 h 2223295"/>
              <a:gd name="connsiteX519" fmla="*/ 1329674 w 2600366"/>
              <a:gd name="connsiteY519" fmla="*/ 653211 h 2223295"/>
              <a:gd name="connsiteX520" fmla="*/ 1329031 w 2600366"/>
              <a:gd name="connsiteY520" fmla="*/ 653211 h 2223295"/>
              <a:gd name="connsiteX521" fmla="*/ 1302182 w 2600366"/>
              <a:gd name="connsiteY521" fmla="*/ 645011 h 2223295"/>
              <a:gd name="connsiteX522" fmla="*/ 1300414 w 2600366"/>
              <a:gd name="connsiteY522" fmla="*/ 640510 h 2223295"/>
              <a:gd name="connsiteX523" fmla="*/ 1304916 w 2600366"/>
              <a:gd name="connsiteY523" fmla="*/ 638741 h 2223295"/>
              <a:gd name="connsiteX524" fmla="*/ 1330478 w 2600366"/>
              <a:gd name="connsiteY524" fmla="*/ 646619 h 2223295"/>
              <a:gd name="connsiteX525" fmla="*/ 1333211 w 2600366"/>
              <a:gd name="connsiteY525" fmla="*/ 650638 h 2223295"/>
              <a:gd name="connsiteX526" fmla="*/ 1329835 w 2600366"/>
              <a:gd name="connsiteY526" fmla="*/ 653371 h 2223295"/>
              <a:gd name="connsiteX527" fmla="*/ 1279835 w 2600366"/>
              <a:gd name="connsiteY527" fmla="*/ 631346 h 2223295"/>
              <a:gd name="connsiteX528" fmla="*/ 1277745 w 2600366"/>
              <a:gd name="connsiteY528" fmla="*/ 630703 h 2223295"/>
              <a:gd name="connsiteX529" fmla="*/ 1257167 w 2600366"/>
              <a:gd name="connsiteY529" fmla="*/ 611732 h 2223295"/>
              <a:gd name="connsiteX530" fmla="*/ 1257167 w 2600366"/>
              <a:gd name="connsiteY530" fmla="*/ 606909 h 2223295"/>
              <a:gd name="connsiteX531" fmla="*/ 1261990 w 2600366"/>
              <a:gd name="connsiteY531" fmla="*/ 607069 h 2223295"/>
              <a:gd name="connsiteX532" fmla="*/ 1281765 w 2600366"/>
              <a:gd name="connsiteY532" fmla="*/ 625237 h 2223295"/>
              <a:gd name="connsiteX533" fmla="*/ 1282408 w 2600366"/>
              <a:gd name="connsiteY533" fmla="*/ 630060 h 2223295"/>
              <a:gd name="connsiteX534" fmla="*/ 1279675 w 2600366"/>
              <a:gd name="connsiteY534" fmla="*/ 631346 h 2223295"/>
              <a:gd name="connsiteX535" fmla="*/ 1241733 w 2600366"/>
              <a:gd name="connsiteY535" fmla="*/ 591957 h 2223295"/>
              <a:gd name="connsiteX536" fmla="*/ 1239000 w 2600366"/>
              <a:gd name="connsiteY536" fmla="*/ 590671 h 2223295"/>
              <a:gd name="connsiteX537" fmla="*/ 1222119 w 2600366"/>
              <a:gd name="connsiteY537" fmla="*/ 568806 h 2223295"/>
              <a:gd name="connsiteX538" fmla="*/ 1222762 w 2600366"/>
              <a:gd name="connsiteY538" fmla="*/ 563983 h 2223295"/>
              <a:gd name="connsiteX539" fmla="*/ 1227585 w 2600366"/>
              <a:gd name="connsiteY539" fmla="*/ 564626 h 2223295"/>
              <a:gd name="connsiteX540" fmla="*/ 1244466 w 2600366"/>
              <a:gd name="connsiteY540" fmla="*/ 586330 h 2223295"/>
              <a:gd name="connsiteX541" fmla="*/ 1243984 w 2600366"/>
              <a:gd name="connsiteY541" fmla="*/ 591153 h 2223295"/>
              <a:gd name="connsiteX542" fmla="*/ 1241893 w 2600366"/>
              <a:gd name="connsiteY542" fmla="*/ 591957 h 2223295"/>
              <a:gd name="connsiteX543" fmla="*/ 1208292 w 2600366"/>
              <a:gd name="connsiteY543" fmla="*/ 548227 h 2223295"/>
              <a:gd name="connsiteX544" fmla="*/ 1205559 w 2600366"/>
              <a:gd name="connsiteY544" fmla="*/ 546941 h 2223295"/>
              <a:gd name="connsiteX545" fmla="*/ 1188839 w 2600366"/>
              <a:gd name="connsiteY545" fmla="*/ 525076 h 2223295"/>
              <a:gd name="connsiteX546" fmla="*/ 1189482 w 2600366"/>
              <a:gd name="connsiteY546" fmla="*/ 520253 h 2223295"/>
              <a:gd name="connsiteX547" fmla="*/ 1194305 w 2600366"/>
              <a:gd name="connsiteY547" fmla="*/ 520896 h 2223295"/>
              <a:gd name="connsiteX548" fmla="*/ 1211026 w 2600366"/>
              <a:gd name="connsiteY548" fmla="*/ 542761 h 2223295"/>
              <a:gd name="connsiteX549" fmla="*/ 1210382 w 2600366"/>
              <a:gd name="connsiteY549" fmla="*/ 547584 h 2223295"/>
              <a:gd name="connsiteX550" fmla="*/ 1208292 w 2600366"/>
              <a:gd name="connsiteY550" fmla="*/ 548227 h 2223295"/>
              <a:gd name="connsiteX551" fmla="*/ 1174531 w 2600366"/>
              <a:gd name="connsiteY551" fmla="*/ 504819 h 2223295"/>
              <a:gd name="connsiteX552" fmla="*/ 1171798 w 2600366"/>
              <a:gd name="connsiteY552" fmla="*/ 503533 h 2223295"/>
              <a:gd name="connsiteX553" fmla="*/ 1154434 w 2600366"/>
              <a:gd name="connsiteY553" fmla="*/ 482151 h 2223295"/>
              <a:gd name="connsiteX554" fmla="*/ 1154917 w 2600366"/>
              <a:gd name="connsiteY554" fmla="*/ 477328 h 2223295"/>
              <a:gd name="connsiteX555" fmla="*/ 1159740 w 2600366"/>
              <a:gd name="connsiteY555" fmla="*/ 477810 h 2223295"/>
              <a:gd name="connsiteX556" fmla="*/ 1177103 w 2600366"/>
              <a:gd name="connsiteY556" fmla="*/ 499192 h 2223295"/>
              <a:gd name="connsiteX557" fmla="*/ 1176621 w 2600366"/>
              <a:gd name="connsiteY557" fmla="*/ 504016 h 2223295"/>
              <a:gd name="connsiteX558" fmla="*/ 1174531 w 2600366"/>
              <a:gd name="connsiteY558" fmla="*/ 504819 h 2223295"/>
              <a:gd name="connsiteX559" fmla="*/ 1139483 w 2600366"/>
              <a:gd name="connsiteY559" fmla="*/ 462376 h 2223295"/>
              <a:gd name="connsiteX560" fmla="*/ 1136910 w 2600366"/>
              <a:gd name="connsiteY560" fmla="*/ 461090 h 2223295"/>
              <a:gd name="connsiteX561" fmla="*/ 1118904 w 2600366"/>
              <a:gd name="connsiteY561" fmla="*/ 440350 h 2223295"/>
              <a:gd name="connsiteX562" fmla="*/ 1119226 w 2600366"/>
              <a:gd name="connsiteY562" fmla="*/ 435527 h 2223295"/>
              <a:gd name="connsiteX563" fmla="*/ 1124049 w 2600366"/>
              <a:gd name="connsiteY563" fmla="*/ 435849 h 2223295"/>
              <a:gd name="connsiteX564" fmla="*/ 1142055 w 2600366"/>
              <a:gd name="connsiteY564" fmla="*/ 456749 h 2223295"/>
              <a:gd name="connsiteX565" fmla="*/ 1141733 w 2600366"/>
              <a:gd name="connsiteY565" fmla="*/ 461572 h 2223295"/>
              <a:gd name="connsiteX566" fmla="*/ 1139483 w 2600366"/>
              <a:gd name="connsiteY566" fmla="*/ 462376 h 2223295"/>
              <a:gd name="connsiteX567" fmla="*/ 1102827 w 2600366"/>
              <a:gd name="connsiteY567" fmla="*/ 421219 h 2223295"/>
              <a:gd name="connsiteX568" fmla="*/ 1100415 w 2600366"/>
              <a:gd name="connsiteY568" fmla="*/ 420254 h 2223295"/>
              <a:gd name="connsiteX569" fmla="*/ 1080641 w 2600366"/>
              <a:gd name="connsiteY569" fmla="*/ 401605 h 2223295"/>
              <a:gd name="connsiteX570" fmla="*/ 1080319 w 2600366"/>
              <a:gd name="connsiteY570" fmla="*/ 396782 h 2223295"/>
              <a:gd name="connsiteX571" fmla="*/ 1085142 w 2600366"/>
              <a:gd name="connsiteY571" fmla="*/ 396460 h 2223295"/>
              <a:gd name="connsiteX572" fmla="*/ 1105399 w 2600366"/>
              <a:gd name="connsiteY572" fmla="*/ 415431 h 2223295"/>
              <a:gd name="connsiteX573" fmla="*/ 1105399 w 2600366"/>
              <a:gd name="connsiteY573" fmla="*/ 420254 h 2223295"/>
              <a:gd name="connsiteX574" fmla="*/ 1102988 w 2600366"/>
              <a:gd name="connsiteY574" fmla="*/ 421219 h 2223295"/>
              <a:gd name="connsiteX575" fmla="*/ 1061027 w 2600366"/>
              <a:gd name="connsiteY575" fmla="*/ 385688 h 2223295"/>
              <a:gd name="connsiteX576" fmla="*/ 1059097 w 2600366"/>
              <a:gd name="connsiteY576" fmla="*/ 385045 h 2223295"/>
              <a:gd name="connsiteX577" fmla="*/ 1035946 w 2600366"/>
              <a:gd name="connsiteY577" fmla="*/ 371219 h 2223295"/>
              <a:gd name="connsiteX578" fmla="*/ 1034500 w 2600366"/>
              <a:gd name="connsiteY578" fmla="*/ 366557 h 2223295"/>
              <a:gd name="connsiteX579" fmla="*/ 1039162 w 2600366"/>
              <a:gd name="connsiteY579" fmla="*/ 365110 h 2223295"/>
              <a:gd name="connsiteX580" fmla="*/ 1063117 w 2600366"/>
              <a:gd name="connsiteY580" fmla="*/ 379418 h 2223295"/>
              <a:gd name="connsiteX581" fmla="*/ 1064081 w 2600366"/>
              <a:gd name="connsiteY581" fmla="*/ 384241 h 2223295"/>
              <a:gd name="connsiteX582" fmla="*/ 1061187 w 2600366"/>
              <a:gd name="connsiteY582" fmla="*/ 385688 h 2223295"/>
              <a:gd name="connsiteX583" fmla="*/ 1012152 w 2600366"/>
              <a:gd name="connsiteY583" fmla="*/ 360930 h 2223295"/>
              <a:gd name="connsiteX584" fmla="*/ 1011027 w 2600366"/>
              <a:gd name="connsiteY584" fmla="*/ 360769 h 2223295"/>
              <a:gd name="connsiteX585" fmla="*/ 984821 w 2600366"/>
              <a:gd name="connsiteY585" fmla="*/ 354177 h 2223295"/>
              <a:gd name="connsiteX586" fmla="*/ 982088 w 2600366"/>
              <a:gd name="connsiteY586" fmla="*/ 350158 h 2223295"/>
              <a:gd name="connsiteX587" fmla="*/ 986108 w 2600366"/>
              <a:gd name="connsiteY587" fmla="*/ 347425 h 2223295"/>
              <a:gd name="connsiteX588" fmla="*/ 1013278 w 2600366"/>
              <a:gd name="connsiteY588" fmla="*/ 354177 h 2223295"/>
              <a:gd name="connsiteX589" fmla="*/ 1015529 w 2600366"/>
              <a:gd name="connsiteY589" fmla="*/ 358518 h 2223295"/>
              <a:gd name="connsiteX590" fmla="*/ 1012313 w 2600366"/>
              <a:gd name="connsiteY590" fmla="*/ 360930 h 2223295"/>
              <a:gd name="connsiteX591" fmla="*/ 958134 w 2600366"/>
              <a:gd name="connsiteY591" fmla="*/ 351284 h 2223295"/>
              <a:gd name="connsiteX592" fmla="*/ 957973 w 2600366"/>
              <a:gd name="connsiteY592" fmla="*/ 351284 h 2223295"/>
              <a:gd name="connsiteX593" fmla="*/ 931767 w 2600366"/>
              <a:gd name="connsiteY593" fmla="*/ 350480 h 2223295"/>
              <a:gd name="connsiteX594" fmla="*/ 930642 w 2600366"/>
              <a:gd name="connsiteY594" fmla="*/ 350480 h 2223295"/>
              <a:gd name="connsiteX595" fmla="*/ 927266 w 2600366"/>
              <a:gd name="connsiteY595" fmla="*/ 346943 h 2223295"/>
              <a:gd name="connsiteX596" fmla="*/ 930803 w 2600366"/>
              <a:gd name="connsiteY596" fmla="*/ 343567 h 2223295"/>
              <a:gd name="connsiteX597" fmla="*/ 931928 w 2600366"/>
              <a:gd name="connsiteY597" fmla="*/ 343567 h 2223295"/>
              <a:gd name="connsiteX598" fmla="*/ 958455 w 2600366"/>
              <a:gd name="connsiteY598" fmla="*/ 344531 h 2223295"/>
              <a:gd name="connsiteX599" fmla="*/ 961670 w 2600366"/>
              <a:gd name="connsiteY599" fmla="*/ 348229 h 2223295"/>
              <a:gd name="connsiteX600" fmla="*/ 958294 w 2600366"/>
              <a:gd name="connsiteY600" fmla="*/ 351444 h 2223295"/>
              <a:gd name="connsiteX601" fmla="*/ 903150 w 2600366"/>
              <a:gd name="connsiteY601" fmla="*/ 349354 h 2223295"/>
              <a:gd name="connsiteX602" fmla="*/ 902828 w 2600366"/>
              <a:gd name="connsiteY602" fmla="*/ 349354 h 2223295"/>
              <a:gd name="connsiteX603" fmla="*/ 875176 w 2600366"/>
              <a:gd name="connsiteY603" fmla="*/ 345013 h 2223295"/>
              <a:gd name="connsiteX604" fmla="*/ 872764 w 2600366"/>
              <a:gd name="connsiteY604" fmla="*/ 340833 h 2223295"/>
              <a:gd name="connsiteX605" fmla="*/ 876944 w 2600366"/>
              <a:gd name="connsiteY605" fmla="*/ 338422 h 2223295"/>
              <a:gd name="connsiteX606" fmla="*/ 903472 w 2600366"/>
              <a:gd name="connsiteY606" fmla="*/ 342602 h 2223295"/>
              <a:gd name="connsiteX607" fmla="*/ 906687 w 2600366"/>
              <a:gd name="connsiteY607" fmla="*/ 346300 h 2223295"/>
              <a:gd name="connsiteX608" fmla="*/ 903311 w 2600366"/>
              <a:gd name="connsiteY608" fmla="*/ 349515 h 2223295"/>
              <a:gd name="connsiteX609" fmla="*/ 850578 w 2600366"/>
              <a:gd name="connsiteY609" fmla="*/ 335046 h 2223295"/>
              <a:gd name="connsiteX610" fmla="*/ 848970 w 2600366"/>
              <a:gd name="connsiteY610" fmla="*/ 334563 h 2223295"/>
              <a:gd name="connsiteX611" fmla="*/ 826141 w 2600366"/>
              <a:gd name="connsiteY611" fmla="*/ 318165 h 2223295"/>
              <a:gd name="connsiteX612" fmla="*/ 825819 w 2600366"/>
              <a:gd name="connsiteY612" fmla="*/ 313342 h 2223295"/>
              <a:gd name="connsiteX613" fmla="*/ 830643 w 2600366"/>
              <a:gd name="connsiteY613" fmla="*/ 313181 h 2223295"/>
              <a:gd name="connsiteX614" fmla="*/ 852186 w 2600366"/>
              <a:gd name="connsiteY614" fmla="*/ 328615 h 2223295"/>
              <a:gd name="connsiteX615" fmla="*/ 853472 w 2600366"/>
              <a:gd name="connsiteY615" fmla="*/ 333277 h 2223295"/>
              <a:gd name="connsiteX616" fmla="*/ 850417 w 2600366"/>
              <a:gd name="connsiteY616" fmla="*/ 335046 h 2223295"/>
              <a:gd name="connsiteX617" fmla="*/ 809742 w 2600366"/>
              <a:gd name="connsiteY617" fmla="*/ 298872 h 2223295"/>
              <a:gd name="connsiteX618" fmla="*/ 807009 w 2600366"/>
              <a:gd name="connsiteY618" fmla="*/ 297586 h 2223295"/>
              <a:gd name="connsiteX619" fmla="*/ 791093 w 2600366"/>
              <a:gd name="connsiteY619" fmla="*/ 274757 h 2223295"/>
              <a:gd name="connsiteX620" fmla="*/ 792218 w 2600366"/>
              <a:gd name="connsiteY620" fmla="*/ 269934 h 2223295"/>
              <a:gd name="connsiteX621" fmla="*/ 797041 w 2600366"/>
              <a:gd name="connsiteY621" fmla="*/ 271059 h 2223295"/>
              <a:gd name="connsiteX622" fmla="*/ 812475 w 2600366"/>
              <a:gd name="connsiteY622" fmla="*/ 293245 h 2223295"/>
              <a:gd name="connsiteX623" fmla="*/ 811832 w 2600366"/>
              <a:gd name="connsiteY623" fmla="*/ 298069 h 2223295"/>
              <a:gd name="connsiteX624" fmla="*/ 809742 w 2600366"/>
              <a:gd name="connsiteY624" fmla="*/ 298872 h 2223295"/>
              <a:gd name="connsiteX625" fmla="*/ 779678 w 2600366"/>
              <a:gd name="connsiteY625" fmla="*/ 252892 h 2223295"/>
              <a:gd name="connsiteX626" fmla="*/ 776784 w 2600366"/>
              <a:gd name="connsiteY626" fmla="*/ 251284 h 2223295"/>
              <a:gd name="connsiteX627" fmla="*/ 761190 w 2600366"/>
              <a:gd name="connsiteY627" fmla="*/ 228776 h 2223295"/>
              <a:gd name="connsiteX628" fmla="*/ 761833 w 2600366"/>
              <a:gd name="connsiteY628" fmla="*/ 223953 h 2223295"/>
              <a:gd name="connsiteX629" fmla="*/ 766656 w 2600366"/>
              <a:gd name="connsiteY629" fmla="*/ 224596 h 2223295"/>
              <a:gd name="connsiteX630" fmla="*/ 782411 w 2600366"/>
              <a:gd name="connsiteY630" fmla="*/ 247426 h 2223295"/>
              <a:gd name="connsiteX631" fmla="*/ 781447 w 2600366"/>
              <a:gd name="connsiteY631" fmla="*/ 252249 h 2223295"/>
              <a:gd name="connsiteX632" fmla="*/ 779518 w 2600366"/>
              <a:gd name="connsiteY632" fmla="*/ 252731 h 2223295"/>
              <a:gd name="connsiteX633" fmla="*/ 746720 w 2600366"/>
              <a:gd name="connsiteY633" fmla="*/ 208841 h 2223295"/>
              <a:gd name="connsiteX634" fmla="*/ 744148 w 2600366"/>
              <a:gd name="connsiteY634" fmla="*/ 207715 h 2223295"/>
              <a:gd name="connsiteX635" fmla="*/ 725338 w 2600366"/>
              <a:gd name="connsiteY635" fmla="*/ 188101 h 2223295"/>
              <a:gd name="connsiteX636" fmla="*/ 725338 w 2600366"/>
              <a:gd name="connsiteY636" fmla="*/ 183278 h 2223295"/>
              <a:gd name="connsiteX637" fmla="*/ 730161 w 2600366"/>
              <a:gd name="connsiteY637" fmla="*/ 183278 h 2223295"/>
              <a:gd name="connsiteX638" fmla="*/ 749453 w 2600366"/>
              <a:gd name="connsiteY638" fmla="*/ 203375 h 2223295"/>
              <a:gd name="connsiteX639" fmla="*/ 749132 w 2600366"/>
              <a:gd name="connsiteY639" fmla="*/ 208198 h 2223295"/>
              <a:gd name="connsiteX640" fmla="*/ 746881 w 2600366"/>
              <a:gd name="connsiteY640" fmla="*/ 209002 h 2223295"/>
              <a:gd name="connsiteX641" fmla="*/ 442864 w 2600366"/>
              <a:gd name="connsiteY641" fmla="*/ 197748 h 2223295"/>
              <a:gd name="connsiteX642" fmla="*/ 424215 w 2600366"/>
              <a:gd name="connsiteY642" fmla="*/ 195497 h 2223295"/>
              <a:gd name="connsiteX643" fmla="*/ 421642 w 2600366"/>
              <a:gd name="connsiteY643" fmla="*/ 191317 h 2223295"/>
              <a:gd name="connsiteX644" fmla="*/ 425822 w 2600366"/>
              <a:gd name="connsiteY644" fmla="*/ 188745 h 2223295"/>
              <a:gd name="connsiteX645" fmla="*/ 452028 w 2600366"/>
              <a:gd name="connsiteY645" fmla="*/ 190192 h 2223295"/>
              <a:gd name="connsiteX646" fmla="*/ 455887 w 2600366"/>
              <a:gd name="connsiteY646" fmla="*/ 193246 h 2223295"/>
              <a:gd name="connsiteX647" fmla="*/ 452832 w 2600366"/>
              <a:gd name="connsiteY647" fmla="*/ 197105 h 2223295"/>
              <a:gd name="connsiteX648" fmla="*/ 442864 w 2600366"/>
              <a:gd name="connsiteY648" fmla="*/ 197748 h 2223295"/>
              <a:gd name="connsiteX649" fmla="*/ 478877 w 2600366"/>
              <a:gd name="connsiteY649" fmla="*/ 189709 h 2223295"/>
              <a:gd name="connsiteX650" fmla="*/ 475661 w 2600366"/>
              <a:gd name="connsiteY650" fmla="*/ 187619 h 2223295"/>
              <a:gd name="connsiteX651" fmla="*/ 477430 w 2600366"/>
              <a:gd name="connsiteY651" fmla="*/ 183118 h 2223295"/>
              <a:gd name="connsiteX652" fmla="*/ 501063 w 2600366"/>
              <a:gd name="connsiteY652" fmla="*/ 170256 h 2223295"/>
              <a:gd name="connsiteX653" fmla="*/ 505886 w 2600366"/>
              <a:gd name="connsiteY653" fmla="*/ 171221 h 2223295"/>
              <a:gd name="connsiteX654" fmla="*/ 504922 w 2600366"/>
              <a:gd name="connsiteY654" fmla="*/ 176044 h 2223295"/>
              <a:gd name="connsiteX655" fmla="*/ 480163 w 2600366"/>
              <a:gd name="connsiteY655" fmla="*/ 189388 h 2223295"/>
              <a:gd name="connsiteX656" fmla="*/ 478877 w 2600366"/>
              <a:gd name="connsiteY656" fmla="*/ 189709 h 2223295"/>
              <a:gd name="connsiteX657" fmla="*/ 399617 w 2600366"/>
              <a:gd name="connsiteY657" fmla="*/ 185529 h 2223295"/>
              <a:gd name="connsiteX658" fmla="*/ 398009 w 2600366"/>
              <a:gd name="connsiteY658" fmla="*/ 185047 h 2223295"/>
              <a:gd name="connsiteX659" fmla="*/ 374697 w 2600366"/>
              <a:gd name="connsiteY659" fmla="*/ 169452 h 2223295"/>
              <a:gd name="connsiteX660" fmla="*/ 374054 w 2600366"/>
              <a:gd name="connsiteY660" fmla="*/ 164629 h 2223295"/>
              <a:gd name="connsiteX661" fmla="*/ 378877 w 2600366"/>
              <a:gd name="connsiteY661" fmla="*/ 163986 h 2223295"/>
              <a:gd name="connsiteX662" fmla="*/ 401225 w 2600366"/>
              <a:gd name="connsiteY662" fmla="*/ 178938 h 2223295"/>
              <a:gd name="connsiteX663" fmla="*/ 402671 w 2600366"/>
              <a:gd name="connsiteY663" fmla="*/ 183600 h 2223295"/>
              <a:gd name="connsiteX664" fmla="*/ 399617 w 2600366"/>
              <a:gd name="connsiteY664" fmla="*/ 185368 h 2223295"/>
              <a:gd name="connsiteX665" fmla="*/ 706688 w 2600366"/>
              <a:gd name="connsiteY665" fmla="*/ 171221 h 2223295"/>
              <a:gd name="connsiteX666" fmla="*/ 704598 w 2600366"/>
              <a:gd name="connsiteY666" fmla="*/ 170578 h 2223295"/>
              <a:gd name="connsiteX667" fmla="*/ 681930 w 2600366"/>
              <a:gd name="connsiteY667" fmla="*/ 155947 h 2223295"/>
              <a:gd name="connsiteX668" fmla="*/ 680483 w 2600366"/>
              <a:gd name="connsiteY668" fmla="*/ 151285 h 2223295"/>
              <a:gd name="connsiteX669" fmla="*/ 685145 w 2600366"/>
              <a:gd name="connsiteY669" fmla="*/ 149838 h 2223295"/>
              <a:gd name="connsiteX670" fmla="*/ 708618 w 2600366"/>
              <a:gd name="connsiteY670" fmla="*/ 164951 h 2223295"/>
              <a:gd name="connsiteX671" fmla="*/ 709261 w 2600366"/>
              <a:gd name="connsiteY671" fmla="*/ 169774 h 2223295"/>
              <a:gd name="connsiteX672" fmla="*/ 706528 w 2600366"/>
              <a:gd name="connsiteY672" fmla="*/ 171221 h 2223295"/>
              <a:gd name="connsiteX673" fmla="*/ 526143 w 2600366"/>
              <a:gd name="connsiteY673" fmla="*/ 161735 h 2223295"/>
              <a:gd name="connsiteX674" fmla="*/ 523089 w 2600366"/>
              <a:gd name="connsiteY674" fmla="*/ 159967 h 2223295"/>
              <a:gd name="connsiteX675" fmla="*/ 524375 w 2600366"/>
              <a:gd name="connsiteY675" fmla="*/ 155304 h 2223295"/>
              <a:gd name="connsiteX676" fmla="*/ 549455 w 2600366"/>
              <a:gd name="connsiteY676" fmla="*/ 142925 h 2223295"/>
              <a:gd name="connsiteX677" fmla="*/ 553957 w 2600366"/>
              <a:gd name="connsiteY677" fmla="*/ 144854 h 2223295"/>
              <a:gd name="connsiteX678" fmla="*/ 552027 w 2600366"/>
              <a:gd name="connsiteY678" fmla="*/ 149356 h 2223295"/>
              <a:gd name="connsiteX679" fmla="*/ 527751 w 2600366"/>
              <a:gd name="connsiteY679" fmla="*/ 161414 h 2223295"/>
              <a:gd name="connsiteX680" fmla="*/ 525983 w 2600366"/>
              <a:gd name="connsiteY680" fmla="*/ 161896 h 2223295"/>
              <a:gd name="connsiteX681" fmla="*/ 355727 w 2600366"/>
              <a:gd name="connsiteY681" fmla="*/ 152410 h 2223295"/>
              <a:gd name="connsiteX682" fmla="*/ 353315 w 2600366"/>
              <a:gd name="connsiteY682" fmla="*/ 151446 h 2223295"/>
              <a:gd name="connsiteX683" fmla="*/ 333540 w 2600366"/>
              <a:gd name="connsiteY683" fmla="*/ 131993 h 2223295"/>
              <a:gd name="connsiteX684" fmla="*/ 333540 w 2600366"/>
              <a:gd name="connsiteY684" fmla="*/ 127169 h 2223295"/>
              <a:gd name="connsiteX685" fmla="*/ 338363 w 2600366"/>
              <a:gd name="connsiteY685" fmla="*/ 127169 h 2223295"/>
              <a:gd name="connsiteX686" fmla="*/ 357817 w 2600366"/>
              <a:gd name="connsiteY686" fmla="*/ 146301 h 2223295"/>
              <a:gd name="connsiteX687" fmla="*/ 357977 w 2600366"/>
              <a:gd name="connsiteY687" fmla="*/ 151124 h 2223295"/>
              <a:gd name="connsiteX688" fmla="*/ 355405 w 2600366"/>
              <a:gd name="connsiteY688" fmla="*/ 152250 h 2223295"/>
              <a:gd name="connsiteX689" fmla="*/ 658457 w 2600366"/>
              <a:gd name="connsiteY689" fmla="*/ 145176 h 2223295"/>
              <a:gd name="connsiteX690" fmla="*/ 657332 w 2600366"/>
              <a:gd name="connsiteY690" fmla="*/ 145015 h 2223295"/>
              <a:gd name="connsiteX691" fmla="*/ 631287 w 2600366"/>
              <a:gd name="connsiteY691" fmla="*/ 138584 h 2223295"/>
              <a:gd name="connsiteX692" fmla="*/ 628393 w 2600366"/>
              <a:gd name="connsiteY692" fmla="*/ 134726 h 2223295"/>
              <a:gd name="connsiteX693" fmla="*/ 632252 w 2600366"/>
              <a:gd name="connsiteY693" fmla="*/ 131832 h 2223295"/>
              <a:gd name="connsiteX694" fmla="*/ 659583 w 2600366"/>
              <a:gd name="connsiteY694" fmla="*/ 138423 h 2223295"/>
              <a:gd name="connsiteX695" fmla="*/ 661673 w 2600366"/>
              <a:gd name="connsiteY695" fmla="*/ 142764 h 2223295"/>
              <a:gd name="connsiteX696" fmla="*/ 658457 w 2600366"/>
              <a:gd name="connsiteY696" fmla="*/ 145015 h 2223295"/>
              <a:gd name="connsiteX697" fmla="*/ 577107 w 2600366"/>
              <a:gd name="connsiteY697" fmla="*/ 141157 h 2223295"/>
              <a:gd name="connsiteX698" fmla="*/ 573731 w 2600366"/>
              <a:gd name="connsiteY698" fmla="*/ 138423 h 2223295"/>
              <a:gd name="connsiteX699" fmla="*/ 576304 w 2600366"/>
              <a:gd name="connsiteY699" fmla="*/ 134243 h 2223295"/>
              <a:gd name="connsiteX700" fmla="*/ 604117 w 2600366"/>
              <a:gd name="connsiteY700" fmla="*/ 130385 h 2223295"/>
              <a:gd name="connsiteX701" fmla="*/ 607654 w 2600366"/>
              <a:gd name="connsiteY701" fmla="*/ 133600 h 2223295"/>
              <a:gd name="connsiteX702" fmla="*/ 604438 w 2600366"/>
              <a:gd name="connsiteY702" fmla="*/ 137137 h 2223295"/>
              <a:gd name="connsiteX703" fmla="*/ 577751 w 2600366"/>
              <a:gd name="connsiteY703" fmla="*/ 140835 h 2223295"/>
              <a:gd name="connsiteX704" fmla="*/ 576947 w 2600366"/>
              <a:gd name="connsiteY704" fmla="*/ 140835 h 2223295"/>
              <a:gd name="connsiteX705" fmla="*/ 317302 w 2600366"/>
              <a:gd name="connsiteY705" fmla="*/ 113022 h 2223295"/>
              <a:gd name="connsiteX706" fmla="*/ 314730 w 2600366"/>
              <a:gd name="connsiteY706" fmla="*/ 111896 h 2223295"/>
              <a:gd name="connsiteX707" fmla="*/ 296241 w 2600366"/>
              <a:gd name="connsiteY707" fmla="*/ 91318 h 2223295"/>
              <a:gd name="connsiteX708" fmla="*/ 296563 w 2600366"/>
              <a:gd name="connsiteY708" fmla="*/ 86495 h 2223295"/>
              <a:gd name="connsiteX709" fmla="*/ 301386 w 2600366"/>
              <a:gd name="connsiteY709" fmla="*/ 86816 h 2223295"/>
              <a:gd name="connsiteX710" fmla="*/ 319714 w 2600366"/>
              <a:gd name="connsiteY710" fmla="*/ 107234 h 2223295"/>
              <a:gd name="connsiteX711" fmla="*/ 319553 w 2600366"/>
              <a:gd name="connsiteY711" fmla="*/ 112057 h 2223295"/>
              <a:gd name="connsiteX712" fmla="*/ 317302 w 2600366"/>
              <a:gd name="connsiteY712" fmla="*/ 113022 h 2223295"/>
              <a:gd name="connsiteX713" fmla="*/ 280807 w 2600366"/>
              <a:gd name="connsiteY713" fmla="*/ 71704 h 2223295"/>
              <a:gd name="connsiteX714" fmla="*/ 278235 w 2600366"/>
              <a:gd name="connsiteY714" fmla="*/ 70578 h 2223295"/>
              <a:gd name="connsiteX715" fmla="*/ 259425 w 2600366"/>
              <a:gd name="connsiteY715" fmla="*/ 50964 h 2223295"/>
              <a:gd name="connsiteX716" fmla="*/ 259425 w 2600366"/>
              <a:gd name="connsiteY716" fmla="*/ 46141 h 2223295"/>
              <a:gd name="connsiteX717" fmla="*/ 264248 w 2600366"/>
              <a:gd name="connsiteY717" fmla="*/ 46141 h 2223295"/>
              <a:gd name="connsiteX718" fmla="*/ 283541 w 2600366"/>
              <a:gd name="connsiteY718" fmla="*/ 66237 h 2223295"/>
              <a:gd name="connsiteX719" fmla="*/ 283219 w 2600366"/>
              <a:gd name="connsiteY719" fmla="*/ 71061 h 2223295"/>
              <a:gd name="connsiteX720" fmla="*/ 280968 w 2600366"/>
              <a:gd name="connsiteY720" fmla="*/ 71864 h 2223295"/>
              <a:gd name="connsiteX721" fmla="*/ 3478 w 2600366"/>
              <a:gd name="connsiteY721" fmla="*/ 39550 h 2223295"/>
              <a:gd name="connsiteX722" fmla="*/ 102 w 2600366"/>
              <a:gd name="connsiteY722" fmla="*/ 36816 h 2223295"/>
              <a:gd name="connsiteX723" fmla="*/ 2675 w 2600366"/>
              <a:gd name="connsiteY723" fmla="*/ 32636 h 2223295"/>
              <a:gd name="connsiteX724" fmla="*/ 29362 w 2600366"/>
              <a:gd name="connsiteY724" fmla="*/ 26366 h 2223295"/>
              <a:gd name="connsiteX725" fmla="*/ 33542 w 2600366"/>
              <a:gd name="connsiteY725" fmla="*/ 28939 h 2223295"/>
              <a:gd name="connsiteX726" fmla="*/ 30970 w 2600366"/>
              <a:gd name="connsiteY726" fmla="*/ 33119 h 2223295"/>
              <a:gd name="connsiteX727" fmla="*/ 4121 w 2600366"/>
              <a:gd name="connsiteY727" fmla="*/ 39389 h 2223295"/>
              <a:gd name="connsiteX728" fmla="*/ 3318 w 2600366"/>
              <a:gd name="connsiteY728" fmla="*/ 39389 h 2223295"/>
              <a:gd name="connsiteX729" fmla="*/ 241419 w 2600366"/>
              <a:gd name="connsiteY729" fmla="*/ 34405 h 2223295"/>
              <a:gd name="connsiteX730" fmla="*/ 239329 w 2600366"/>
              <a:gd name="connsiteY730" fmla="*/ 33762 h 2223295"/>
              <a:gd name="connsiteX731" fmla="*/ 216499 w 2600366"/>
              <a:gd name="connsiteY731" fmla="*/ 19614 h 2223295"/>
              <a:gd name="connsiteX732" fmla="*/ 214892 w 2600366"/>
              <a:gd name="connsiteY732" fmla="*/ 14952 h 2223295"/>
              <a:gd name="connsiteX733" fmla="*/ 219554 w 2600366"/>
              <a:gd name="connsiteY733" fmla="*/ 13344 h 2223295"/>
              <a:gd name="connsiteX734" fmla="*/ 243348 w 2600366"/>
              <a:gd name="connsiteY734" fmla="*/ 28135 h 2223295"/>
              <a:gd name="connsiteX735" fmla="*/ 243991 w 2600366"/>
              <a:gd name="connsiteY735" fmla="*/ 32958 h 2223295"/>
              <a:gd name="connsiteX736" fmla="*/ 241258 w 2600366"/>
              <a:gd name="connsiteY736" fmla="*/ 34405 h 2223295"/>
              <a:gd name="connsiteX737" fmla="*/ 57015 w 2600366"/>
              <a:gd name="connsiteY737" fmla="*/ 26527 h 2223295"/>
              <a:gd name="connsiteX738" fmla="*/ 53639 w 2600366"/>
              <a:gd name="connsiteY738" fmla="*/ 23955 h 2223295"/>
              <a:gd name="connsiteX739" fmla="*/ 56050 w 2600366"/>
              <a:gd name="connsiteY739" fmla="*/ 19775 h 2223295"/>
              <a:gd name="connsiteX740" fmla="*/ 64410 w 2600366"/>
              <a:gd name="connsiteY740" fmla="*/ 17524 h 2223295"/>
              <a:gd name="connsiteX741" fmla="*/ 82738 w 2600366"/>
              <a:gd name="connsiteY741" fmla="*/ 12701 h 2223295"/>
              <a:gd name="connsiteX742" fmla="*/ 86918 w 2600366"/>
              <a:gd name="connsiteY742" fmla="*/ 15112 h 2223295"/>
              <a:gd name="connsiteX743" fmla="*/ 84507 w 2600366"/>
              <a:gd name="connsiteY743" fmla="*/ 19292 h 2223295"/>
              <a:gd name="connsiteX744" fmla="*/ 66179 w 2600366"/>
              <a:gd name="connsiteY744" fmla="*/ 24116 h 2223295"/>
              <a:gd name="connsiteX745" fmla="*/ 57819 w 2600366"/>
              <a:gd name="connsiteY745" fmla="*/ 26366 h 2223295"/>
              <a:gd name="connsiteX746" fmla="*/ 57015 w 2600366"/>
              <a:gd name="connsiteY746" fmla="*/ 26366 h 2223295"/>
              <a:gd name="connsiteX747" fmla="*/ 110391 w 2600366"/>
              <a:gd name="connsiteY747" fmla="*/ 13183 h 2223295"/>
              <a:gd name="connsiteX748" fmla="*/ 107015 w 2600366"/>
              <a:gd name="connsiteY748" fmla="*/ 10450 h 2223295"/>
              <a:gd name="connsiteX749" fmla="*/ 109587 w 2600366"/>
              <a:gd name="connsiteY749" fmla="*/ 6270 h 2223295"/>
              <a:gd name="connsiteX750" fmla="*/ 136918 w 2600366"/>
              <a:gd name="connsiteY750" fmla="*/ 1447 h 2223295"/>
              <a:gd name="connsiteX751" fmla="*/ 140776 w 2600366"/>
              <a:gd name="connsiteY751" fmla="*/ 4502 h 2223295"/>
              <a:gd name="connsiteX752" fmla="*/ 137722 w 2600366"/>
              <a:gd name="connsiteY752" fmla="*/ 8360 h 2223295"/>
              <a:gd name="connsiteX753" fmla="*/ 110873 w 2600366"/>
              <a:gd name="connsiteY753" fmla="*/ 13183 h 2223295"/>
              <a:gd name="connsiteX754" fmla="*/ 110069 w 2600366"/>
              <a:gd name="connsiteY754" fmla="*/ 13183 h 2223295"/>
              <a:gd name="connsiteX755" fmla="*/ 192223 w 2600366"/>
              <a:gd name="connsiteY755" fmla="*/ 10450 h 2223295"/>
              <a:gd name="connsiteX756" fmla="*/ 191419 w 2600366"/>
              <a:gd name="connsiteY756" fmla="*/ 10450 h 2223295"/>
              <a:gd name="connsiteX757" fmla="*/ 164892 w 2600366"/>
              <a:gd name="connsiteY757" fmla="*/ 6913 h 2223295"/>
              <a:gd name="connsiteX758" fmla="*/ 161516 w 2600366"/>
              <a:gd name="connsiteY758" fmla="*/ 3376 h 2223295"/>
              <a:gd name="connsiteX759" fmla="*/ 165053 w 2600366"/>
              <a:gd name="connsiteY759" fmla="*/ 0 h 2223295"/>
              <a:gd name="connsiteX760" fmla="*/ 193027 w 2600366"/>
              <a:gd name="connsiteY760" fmla="*/ 3698 h 2223295"/>
              <a:gd name="connsiteX761" fmla="*/ 195599 w 2600366"/>
              <a:gd name="connsiteY761" fmla="*/ 7878 h 2223295"/>
              <a:gd name="connsiteX762" fmla="*/ 192223 w 2600366"/>
              <a:gd name="connsiteY762" fmla="*/ 10450 h 222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Lst>
            <a:rect l="l" t="t" r="r" b="b"/>
            <a:pathLst>
              <a:path w="2600366" h="2223295">
                <a:moveTo>
                  <a:pt x="2597028" y="2223295"/>
                </a:moveTo>
                <a:cubicBezTo>
                  <a:pt x="2595581" y="2223295"/>
                  <a:pt x="2594134" y="2222331"/>
                  <a:pt x="2593652" y="2220723"/>
                </a:cubicBezTo>
                <a:cubicBezTo>
                  <a:pt x="2591240" y="2212041"/>
                  <a:pt x="2588668" y="2203038"/>
                  <a:pt x="2586256" y="2194196"/>
                </a:cubicBezTo>
                <a:cubicBezTo>
                  <a:pt x="2585774" y="2192267"/>
                  <a:pt x="2586899" y="2190498"/>
                  <a:pt x="2588668" y="2190016"/>
                </a:cubicBezTo>
                <a:cubicBezTo>
                  <a:pt x="2590597" y="2189533"/>
                  <a:pt x="2592366" y="2190659"/>
                  <a:pt x="2592848" y="2192427"/>
                </a:cubicBezTo>
                <a:cubicBezTo>
                  <a:pt x="2595259" y="2201270"/>
                  <a:pt x="2597671" y="2210273"/>
                  <a:pt x="2600243" y="2218954"/>
                </a:cubicBezTo>
                <a:cubicBezTo>
                  <a:pt x="2600726" y="2220723"/>
                  <a:pt x="2599761" y="2222652"/>
                  <a:pt x="2597832" y="2223295"/>
                </a:cubicBezTo>
                <a:cubicBezTo>
                  <a:pt x="2597510" y="2223295"/>
                  <a:pt x="2597189" y="2223295"/>
                  <a:pt x="2596867" y="2223295"/>
                </a:cubicBezTo>
                <a:close/>
                <a:moveTo>
                  <a:pt x="2582559" y="2170080"/>
                </a:moveTo>
                <a:cubicBezTo>
                  <a:pt x="2581112" y="2170080"/>
                  <a:pt x="2579665" y="2169116"/>
                  <a:pt x="2579182" y="2167669"/>
                </a:cubicBezTo>
                <a:cubicBezTo>
                  <a:pt x="2576449" y="2158826"/>
                  <a:pt x="2573395" y="2150305"/>
                  <a:pt x="2569858" y="2142106"/>
                </a:cubicBezTo>
                <a:cubicBezTo>
                  <a:pt x="2569054" y="2140338"/>
                  <a:pt x="2569858" y="2138248"/>
                  <a:pt x="2571626" y="2137605"/>
                </a:cubicBezTo>
                <a:cubicBezTo>
                  <a:pt x="2573395" y="2136801"/>
                  <a:pt x="2575485" y="2137605"/>
                  <a:pt x="2576128" y="2139373"/>
                </a:cubicBezTo>
                <a:cubicBezTo>
                  <a:pt x="2579665" y="2147733"/>
                  <a:pt x="2582880" y="2156575"/>
                  <a:pt x="2585613" y="2165579"/>
                </a:cubicBezTo>
                <a:cubicBezTo>
                  <a:pt x="2586096" y="2167347"/>
                  <a:pt x="2585131" y="2169276"/>
                  <a:pt x="2583363" y="2169919"/>
                </a:cubicBezTo>
                <a:cubicBezTo>
                  <a:pt x="2583041" y="2169919"/>
                  <a:pt x="2582719" y="2169919"/>
                  <a:pt x="2582398" y="2169919"/>
                </a:cubicBezTo>
                <a:close/>
                <a:moveTo>
                  <a:pt x="2560694" y="2119598"/>
                </a:moveTo>
                <a:cubicBezTo>
                  <a:pt x="2559568" y="2119598"/>
                  <a:pt x="2558282" y="2118955"/>
                  <a:pt x="2557639" y="2117830"/>
                </a:cubicBezTo>
                <a:cubicBezTo>
                  <a:pt x="2552977" y="2109952"/>
                  <a:pt x="2547993" y="2102396"/>
                  <a:pt x="2542527" y="2095483"/>
                </a:cubicBezTo>
                <a:cubicBezTo>
                  <a:pt x="2541401" y="2094036"/>
                  <a:pt x="2541562" y="2091785"/>
                  <a:pt x="2543170" y="2090660"/>
                </a:cubicBezTo>
                <a:cubicBezTo>
                  <a:pt x="2544617" y="2089534"/>
                  <a:pt x="2546868" y="2089695"/>
                  <a:pt x="2547993" y="2091303"/>
                </a:cubicBezTo>
                <a:cubicBezTo>
                  <a:pt x="2553620" y="2098537"/>
                  <a:pt x="2558925" y="2106415"/>
                  <a:pt x="2563588" y="2114454"/>
                </a:cubicBezTo>
                <a:cubicBezTo>
                  <a:pt x="2564552" y="2116061"/>
                  <a:pt x="2564070" y="2118151"/>
                  <a:pt x="2562301" y="2119116"/>
                </a:cubicBezTo>
                <a:cubicBezTo>
                  <a:pt x="2561819" y="2119438"/>
                  <a:pt x="2561176" y="2119598"/>
                  <a:pt x="2560533" y="2119598"/>
                </a:cubicBezTo>
                <a:close/>
                <a:moveTo>
                  <a:pt x="2527093" y="2076190"/>
                </a:moveTo>
                <a:cubicBezTo>
                  <a:pt x="2526289" y="2076190"/>
                  <a:pt x="2525324" y="2075869"/>
                  <a:pt x="2524681" y="2075226"/>
                </a:cubicBezTo>
                <a:cubicBezTo>
                  <a:pt x="2518411" y="2068956"/>
                  <a:pt x="2511498" y="2063007"/>
                  <a:pt x="2504263" y="2057380"/>
                </a:cubicBezTo>
                <a:cubicBezTo>
                  <a:pt x="2502816" y="2056255"/>
                  <a:pt x="2502495" y="2054004"/>
                  <a:pt x="2503620" y="2052557"/>
                </a:cubicBezTo>
                <a:cubicBezTo>
                  <a:pt x="2504746" y="2051110"/>
                  <a:pt x="2506997" y="2050789"/>
                  <a:pt x="2508443" y="2051914"/>
                </a:cubicBezTo>
                <a:cubicBezTo>
                  <a:pt x="2515839" y="2057541"/>
                  <a:pt x="2522913" y="2063811"/>
                  <a:pt x="2529504" y="2070242"/>
                </a:cubicBezTo>
                <a:cubicBezTo>
                  <a:pt x="2530791" y="2071528"/>
                  <a:pt x="2530791" y="2073779"/>
                  <a:pt x="2529504" y="2075065"/>
                </a:cubicBezTo>
                <a:cubicBezTo>
                  <a:pt x="2528861" y="2075708"/>
                  <a:pt x="2527897" y="2076029"/>
                  <a:pt x="2527093" y="2076029"/>
                </a:cubicBezTo>
                <a:close/>
                <a:moveTo>
                  <a:pt x="2483524" y="2042589"/>
                </a:moveTo>
                <a:cubicBezTo>
                  <a:pt x="2483524" y="2042589"/>
                  <a:pt x="2482238" y="2042589"/>
                  <a:pt x="2481756" y="2042107"/>
                </a:cubicBezTo>
                <a:cubicBezTo>
                  <a:pt x="2474199" y="2037605"/>
                  <a:pt x="2466161" y="2033265"/>
                  <a:pt x="2457801" y="2029406"/>
                </a:cubicBezTo>
                <a:cubicBezTo>
                  <a:pt x="2456032" y="2028602"/>
                  <a:pt x="2455389" y="2026512"/>
                  <a:pt x="2456193" y="2024744"/>
                </a:cubicBezTo>
                <a:cubicBezTo>
                  <a:pt x="2456997" y="2022975"/>
                  <a:pt x="2459087" y="2022332"/>
                  <a:pt x="2460855" y="2023136"/>
                </a:cubicBezTo>
                <a:cubicBezTo>
                  <a:pt x="2469537" y="2027155"/>
                  <a:pt x="2477736" y="2031496"/>
                  <a:pt x="2485453" y="2036158"/>
                </a:cubicBezTo>
                <a:cubicBezTo>
                  <a:pt x="2487061" y="2037123"/>
                  <a:pt x="2487543" y="2039213"/>
                  <a:pt x="2486579" y="2040821"/>
                </a:cubicBezTo>
                <a:cubicBezTo>
                  <a:pt x="2485935" y="2041946"/>
                  <a:pt x="2484810" y="2042428"/>
                  <a:pt x="2483685" y="2042428"/>
                </a:cubicBezTo>
                <a:close/>
                <a:moveTo>
                  <a:pt x="2433685" y="2019278"/>
                </a:moveTo>
                <a:cubicBezTo>
                  <a:pt x="2433685" y="2019278"/>
                  <a:pt x="2432881" y="2019278"/>
                  <a:pt x="2432560" y="2019117"/>
                </a:cubicBezTo>
                <a:cubicBezTo>
                  <a:pt x="2424200" y="2016223"/>
                  <a:pt x="2415518" y="2013329"/>
                  <a:pt x="2406515" y="2010917"/>
                </a:cubicBezTo>
                <a:cubicBezTo>
                  <a:pt x="2404747" y="2010435"/>
                  <a:pt x="2403621" y="2008506"/>
                  <a:pt x="2404103" y="2006737"/>
                </a:cubicBezTo>
                <a:cubicBezTo>
                  <a:pt x="2404586" y="2004969"/>
                  <a:pt x="2406515" y="2003844"/>
                  <a:pt x="2408284" y="2004326"/>
                </a:cubicBezTo>
                <a:cubicBezTo>
                  <a:pt x="2417447" y="2006737"/>
                  <a:pt x="2426290" y="2009631"/>
                  <a:pt x="2434811" y="2012686"/>
                </a:cubicBezTo>
                <a:cubicBezTo>
                  <a:pt x="2436579" y="2013329"/>
                  <a:pt x="2437544" y="2015258"/>
                  <a:pt x="2436901" y="2017027"/>
                </a:cubicBezTo>
                <a:cubicBezTo>
                  <a:pt x="2436418" y="2018474"/>
                  <a:pt x="2435132" y="2019278"/>
                  <a:pt x="2433685" y="2019278"/>
                </a:cubicBezTo>
                <a:close/>
                <a:moveTo>
                  <a:pt x="2380631" y="2004808"/>
                </a:moveTo>
                <a:cubicBezTo>
                  <a:pt x="2380631" y="2004808"/>
                  <a:pt x="2380149" y="2004808"/>
                  <a:pt x="2379988" y="2004808"/>
                </a:cubicBezTo>
                <a:cubicBezTo>
                  <a:pt x="2371145" y="2003040"/>
                  <a:pt x="2362142" y="2001593"/>
                  <a:pt x="2352978" y="2000307"/>
                </a:cubicBezTo>
                <a:cubicBezTo>
                  <a:pt x="2351049" y="1999985"/>
                  <a:pt x="2349763" y="1998377"/>
                  <a:pt x="2350084" y="1996448"/>
                </a:cubicBezTo>
                <a:cubicBezTo>
                  <a:pt x="2350406" y="1994519"/>
                  <a:pt x="2352014" y="1993393"/>
                  <a:pt x="2353943" y="1993554"/>
                </a:cubicBezTo>
                <a:cubicBezTo>
                  <a:pt x="2363268" y="1994840"/>
                  <a:pt x="2372432" y="1996287"/>
                  <a:pt x="2381274" y="1998056"/>
                </a:cubicBezTo>
                <a:cubicBezTo>
                  <a:pt x="2383203" y="1998377"/>
                  <a:pt x="2384329" y="2000307"/>
                  <a:pt x="2384007" y="2002075"/>
                </a:cubicBezTo>
                <a:cubicBezTo>
                  <a:pt x="2383685" y="2003683"/>
                  <a:pt x="2382239" y="2004808"/>
                  <a:pt x="2380631" y="2004808"/>
                </a:cubicBezTo>
                <a:close/>
                <a:moveTo>
                  <a:pt x="2326130" y="1997252"/>
                </a:moveTo>
                <a:cubicBezTo>
                  <a:pt x="2326130" y="1997252"/>
                  <a:pt x="2325969" y="1997252"/>
                  <a:pt x="2325808" y="1997252"/>
                </a:cubicBezTo>
                <a:cubicBezTo>
                  <a:pt x="2316805" y="1996448"/>
                  <a:pt x="2307641" y="1995966"/>
                  <a:pt x="2298477" y="1995644"/>
                </a:cubicBezTo>
                <a:cubicBezTo>
                  <a:pt x="2296548" y="1995644"/>
                  <a:pt x="2295101" y="1994037"/>
                  <a:pt x="2295101" y="1992107"/>
                </a:cubicBezTo>
                <a:cubicBezTo>
                  <a:pt x="2295101" y="1990178"/>
                  <a:pt x="2296709" y="1988731"/>
                  <a:pt x="2298477" y="1988731"/>
                </a:cubicBezTo>
                <a:lnTo>
                  <a:pt x="2298477" y="1988731"/>
                </a:lnTo>
                <a:cubicBezTo>
                  <a:pt x="2307802" y="1989053"/>
                  <a:pt x="2317126" y="1989696"/>
                  <a:pt x="2326130" y="1990339"/>
                </a:cubicBezTo>
                <a:cubicBezTo>
                  <a:pt x="2328059" y="1990500"/>
                  <a:pt x="2329506" y="1992107"/>
                  <a:pt x="2329345" y="1994037"/>
                </a:cubicBezTo>
                <a:cubicBezTo>
                  <a:pt x="2329345" y="1995805"/>
                  <a:pt x="2327737" y="1997252"/>
                  <a:pt x="2325969" y="1997252"/>
                </a:cubicBezTo>
                <a:close/>
                <a:moveTo>
                  <a:pt x="2243494" y="1995644"/>
                </a:moveTo>
                <a:cubicBezTo>
                  <a:pt x="2241564" y="1995644"/>
                  <a:pt x="2240117" y="1994197"/>
                  <a:pt x="2239957" y="1992268"/>
                </a:cubicBezTo>
                <a:cubicBezTo>
                  <a:pt x="2239957" y="1990339"/>
                  <a:pt x="2241404" y="1988731"/>
                  <a:pt x="2243333" y="1988731"/>
                </a:cubicBezTo>
                <a:cubicBezTo>
                  <a:pt x="2245905" y="1988731"/>
                  <a:pt x="2248478" y="1988731"/>
                  <a:pt x="2251050" y="1988570"/>
                </a:cubicBezTo>
                <a:cubicBezTo>
                  <a:pt x="2257802" y="1988410"/>
                  <a:pt x="2264394" y="1988249"/>
                  <a:pt x="2270985" y="1988249"/>
                </a:cubicBezTo>
                <a:lnTo>
                  <a:pt x="2270985" y="1988249"/>
                </a:lnTo>
                <a:cubicBezTo>
                  <a:pt x="2272915" y="1988249"/>
                  <a:pt x="2274362" y="1989856"/>
                  <a:pt x="2274522" y="1991625"/>
                </a:cubicBezTo>
                <a:cubicBezTo>
                  <a:pt x="2274522" y="1993554"/>
                  <a:pt x="2272915" y="1995001"/>
                  <a:pt x="2271146" y="1995162"/>
                </a:cubicBezTo>
                <a:cubicBezTo>
                  <a:pt x="2264715" y="1995162"/>
                  <a:pt x="2258124" y="1995162"/>
                  <a:pt x="2251371" y="1995483"/>
                </a:cubicBezTo>
                <a:cubicBezTo>
                  <a:pt x="2248799" y="1995483"/>
                  <a:pt x="2246227" y="1995483"/>
                  <a:pt x="2243654" y="1995644"/>
                </a:cubicBezTo>
                <a:lnTo>
                  <a:pt x="2243654" y="1995644"/>
                </a:lnTo>
                <a:close/>
                <a:moveTo>
                  <a:pt x="2216002" y="1995323"/>
                </a:moveTo>
                <a:lnTo>
                  <a:pt x="2216002" y="1995323"/>
                </a:lnTo>
                <a:cubicBezTo>
                  <a:pt x="2206356" y="1995001"/>
                  <a:pt x="2197192" y="1994358"/>
                  <a:pt x="2188349" y="1993393"/>
                </a:cubicBezTo>
                <a:cubicBezTo>
                  <a:pt x="2186420" y="1993233"/>
                  <a:pt x="2185134" y="1991464"/>
                  <a:pt x="2185295" y="1989535"/>
                </a:cubicBezTo>
                <a:cubicBezTo>
                  <a:pt x="2185456" y="1987606"/>
                  <a:pt x="2187063" y="1986320"/>
                  <a:pt x="2189153" y="1986480"/>
                </a:cubicBezTo>
                <a:cubicBezTo>
                  <a:pt x="2197835" y="1987284"/>
                  <a:pt x="2206999" y="1987927"/>
                  <a:pt x="2216484" y="1988410"/>
                </a:cubicBezTo>
                <a:cubicBezTo>
                  <a:pt x="2218413" y="1988410"/>
                  <a:pt x="2219860" y="1990017"/>
                  <a:pt x="2219860" y="1991947"/>
                </a:cubicBezTo>
                <a:cubicBezTo>
                  <a:pt x="2219860" y="1993876"/>
                  <a:pt x="2218253" y="1995323"/>
                  <a:pt x="2216324" y="1995323"/>
                </a:cubicBezTo>
                <a:close/>
                <a:moveTo>
                  <a:pt x="2161179" y="1989696"/>
                </a:moveTo>
                <a:cubicBezTo>
                  <a:pt x="2161179" y="1989696"/>
                  <a:pt x="2160697" y="1989696"/>
                  <a:pt x="2160536" y="1989696"/>
                </a:cubicBezTo>
                <a:cubicBezTo>
                  <a:pt x="2151051" y="1988088"/>
                  <a:pt x="2142047" y="1985837"/>
                  <a:pt x="2133366" y="1983426"/>
                </a:cubicBezTo>
                <a:cubicBezTo>
                  <a:pt x="2131597" y="1982943"/>
                  <a:pt x="2130472" y="1981014"/>
                  <a:pt x="2130954" y="1979246"/>
                </a:cubicBezTo>
                <a:cubicBezTo>
                  <a:pt x="2131437" y="1977477"/>
                  <a:pt x="2133366" y="1976352"/>
                  <a:pt x="2135134" y="1976834"/>
                </a:cubicBezTo>
                <a:cubicBezTo>
                  <a:pt x="2143495" y="1979246"/>
                  <a:pt x="2152498" y="1981175"/>
                  <a:pt x="2161661" y="1982943"/>
                </a:cubicBezTo>
                <a:cubicBezTo>
                  <a:pt x="2163591" y="1983265"/>
                  <a:pt x="2164716" y="1985033"/>
                  <a:pt x="2164394" y="1986963"/>
                </a:cubicBezTo>
                <a:cubicBezTo>
                  <a:pt x="2164073" y="1988570"/>
                  <a:pt x="2162626" y="1989856"/>
                  <a:pt x="2161018" y="1989856"/>
                </a:cubicBezTo>
                <a:close/>
                <a:moveTo>
                  <a:pt x="2108286" y="1974583"/>
                </a:moveTo>
                <a:cubicBezTo>
                  <a:pt x="2108286" y="1974583"/>
                  <a:pt x="2107321" y="1974583"/>
                  <a:pt x="2107000" y="1974262"/>
                </a:cubicBezTo>
                <a:cubicBezTo>
                  <a:pt x="2097996" y="1970564"/>
                  <a:pt x="2089476" y="1966223"/>
                  <a:pt x="2081919" y="1961561"/>
                </a:cubicBezTo>
                <a:cubicBezTo>
                  <a:pt x="2080312" y="1960596"/>
                  <a:pt x="2079829" y="1958345"/>
                  <a:pt x="2080794" y="1956738"/>
                </a:cubicBezTo>
                <a:cubicBezTo>
                  <a:pt x="2081758" y="1955130"/>
                  <a:pt x="2084009" y="1954648"/>
                  <a:pt x="2085617" y="1955612"/>
                </a:cubicBezTo>
                <a:cubicBezTo>
                  <a:pt x="2092852" y="1960114"/>
                  <a:pt x="2100890" y="1964294"/>
                  <a:pt x="2109572" y="1967831"/>
                </a:cubicBezTo>
                <a:cubicBezTo>
                  <a:pt x="2111340" y="1968635"/>
                  <a:pt x="2112144" y="1970564"/>
                  <a:pt x="2111501" y="1972333"/>
                </a:cubicBezTo>
                <a:cubicBezTo>
                  <a:pt x="2111019" y="1973619"/>
                  <a:pt x="2109733" y="1974423"/>
                  <a:pt x="2108286" y="1974423"/>
                </a:cubicBezTo>
                <a:close/>
                <a:moveTo>
                  <a:pt x="2061984" y="1945323"/>
                </a:moveTo>
                <a:cubicBezTo>
                  <a:pt x="2061180" y="1945323"/>
                  <a:pt x="2060215" y="1945001"/>
                  <a:pt x="2059572" y="1944358"/>
                </a:cubicBezTo>
                <a:cubicBezTo>
                  <a:pt x="2052498" y="1937445"/>
                  <a:pt x="2046550" y="1929889"/>
                  <a:pt x="2042048" y="1922011"/>
                </a:cubicBezTo>
                <a:cubicBezTo>
                  <a:pt x="2041083" y="1920404"/>
                  <a:pt x="2041727" y="1918314"/>
                  <a:pt x="2043334" y="1917349"/>
                </a:cubicBezTo>
                <a:cubicBezTo>
                  <a:pt x="2044942" y="1916384"/>
                  <a:pt x="2047032" y="1917027"/>
                  <a:pt x="2047997" y="1918635"/>
                </a:cubicBezTo>
                <a:cubicBezTo>
                  <a:pt x="2052177" y="1926031"/>
                  <a:pt x="2057643" y="1932944"/>
                  <a:pt x="2064234" y="1939535"/>
                </a:cubicBezTo>
                <a:cubicBezTo>
                  <a:pt x="2065521" y="1940822"/>
                  <a:pt x="2065681" y="1943072"/>
                  <a:pt x="2064234" y="1944358"/>
                </a:cubicBezTo>
                <a:cubicBezTo>
                  <a:pt x="2063592" y="1945001"/>
                  <a:pt x="2062627" y="1945323"/>
                  <a:pt x="2061823" y="1945323"/>
                </a:cubicBezTo>
                <a:close/>
                <a:moveTo>
                  <a:pt x="2035778" y="1897896"/>
                </a:moveTo>
                <a:cubicBezTo>
                  <a:pt x="2034170" y="1897896"/>
                  <a:pt x="2032724" y="1896770"/>
                  <a:pt x="2032402" y="1895002"/>
                </a:cubicBezTo>
                <a:cubicBezTo>
                  <a:pt x="2031437" y="1890018"/>
                  <a:pt x="2031116" y="1884873"/>
                  <a:pt x="2031116" y="1879729"/>
                </a:cubicBezTo>
                <a:cubicBezTo>
                  <a:pt x="2031116" y="1875388"/>
                  <a:pt x="2031437" y="1870886"/>
                  <a:pt x="2032080" y="1866546"/>
                </a:cubicBezTo>
                <a:cubicBezTo>
                  <a:pt x="2032402" y="1864616"/>
                  <a:pt x="2034010" y="1863330"/>
                  <a:pt x="2035939" y="1863652"/>
                </a:cubicBezTo>
                <a:cubicBezTo>
                  <a:pt x="2037868" y="1863973"/>
                  <a:pt x="2039154" y="1865742"/>
                  <a:pt x="2038833" y="1867510"/>
                </a:cubicBezTo>
                <a:cubicBezTo>
                  <a:pt x="2038190" y="1871690"/>
                  <a:pt x="2037868" y="1875709"/>
                  <a:pt x="2038029" y="1879729"/>
                </a:cubicBezTo>
                <a:cubicBezTo>
                  <a:pt x="2038029" y="1884552"/>
                  <a:pt x="2038511" y="1889214"/>
                  <a:pt x="2039315" y="1893876"/>
                </a:cubicBezTo>
                <a:cubicBezTo>
                  <a:pt x="2039637" y="1895806"/>
                  <a:pt x="2038350" y="1897574"/>
                  <a:pt x="2036582" y="1897896"/>
                </a:cubicBezTo>
                <a:cubicBezTo>
                  <a:pt x="2036421" y="1897896"/>
                  <a:pt x="2036100" y="1897896"/>
                  <a:pt x="2035939" y="1897896"/>
                </a:cubicBezTo>
                <a:close/>
                <a:moveTo>
                  <a:pt x="2043013" y="1844038"/>
                </a:moveTo>
                <a:cubicBezTo>
                  <a:pt x="2043013" y="1844038"/>
                  <a:pt x="2042048" y="1844038"/>
                  <a:pt x="2041727" y="1843716"/>
                </a:cubicBezTo>
                <a:cubicBezTo>
                  <a:pt x="2039958" y="1842912"/>
                  <a:pt x="2039154" y="1840983"/>
                  <a:pt x="2039958" y="1839215"/>
                </a:cubicBezTo>
                <a:cubicBezTo>
                  <a:pt x="2043334" y="1831498"/>
                  <a:pt x="2047675" y="1823620"/>
                  <a:pt x="2052659" y="1816064"/>
                </a:cubicBezTo>
                <a:lnTo>
                  <a:pt x="2053624" y="1814777"/>
                </a:lnTo>
                <a:cubicBezTo>
                  <a:pt x="2054588" y="1813170"/>
                  <a:pt x="2056839" y="1812687"/>
                  <a:pt x="2058447" y="1813813"/>
                </a:cubicBezTo>
                <a:cubicBezTo>
                  <a:pt x="2060055" y="1814777"/>
                  <a:pt x="2060537" y="1817028"/>
                  <a:pt x="2059411" y="1818636"/>
                </a:cubicBezTo>
                <a:lnTo>
                  <a:pt x="2058447" y="1820083"/>
                </a:lnTo>
                <a:cubicBezTo>
                  <a:pt x="2053624" y="1827317"/>
                  <a:pt x="2049444" y="1834713"/>
                  <a:pt x="2046389" y="1842108"/>
                </a:cubicBezTo>
                <a:cubicBezTo>
                  <a:pt x="2045746" y="1843395"/>
                  <a:pt x="2044620" y="1844198"/>
                  <a:pt x="2043174" y="1844198"/>
                </a:cubicBezTo>
                <a:close/>
                <a:moveTo>
                  <a:pt x="2068736" y="1795485"/>
                </a:moveTo>
                <a:cubicBezTo>
                  <a:pt x="2068736" y="1795485"/>
                  <a:pt x="2068093" y="1795485"/>
                  <a:pt x="2067611" y="1795324"/>
                </a:cubicBezTo>
                <a:cubicBezTo>
                  <a:pt x="2065842" y="1794681"/>
                  <a:pt x="2064878" y="1792752"/>
                  <a:pt x="2065360" y="1790983"/>
                </a:cubicBezTo>
                <a:cubicBezTo>
                  <a:pt x="2067289" y="1785035"/>
                  <a:pt x="2068254" y="1779247"/>
                  <a:pt x="2068254" y="1773781"/>
                </a:cubicBezTo>
                <a:cubicBezTo>
                  <a:pt x="2068254" y="1770887"/>
                  <a:pt x="2067932" y="1768154"/>
                  <a:pt x="2067450" y="1765582"/>
                </a:cubicBezTo>
                <a:cubicBezTo>
                  <a:pt x="2067128" y="1763652"/>
                  <a:pt x="2068254" y="1761884"/>
                  <a:pt x="2070183" y="1761402"/>
                </a:cubicBezTo>
                <a:cubicBezTo>
                  <a:pt x="2071951" y="1761080"/>
                  <a:pt x="2073881" y="1762206"/>
                  <a:pt x="2074202" y="1764135"/>
                </a:cubicBezTo>
                <a:cubicBezTo>
                  <a:pt x="2074845" y="1767189"/>
                  <a:pt x="2075167" y="1770405"/>
                  <a:pt x="2075167" y="1773781"/>
                </a:cubicBezTo>
                <a:cubicBezTo>
                  <a:pt x="2075167" y="1779890"/>
                  <a:pt x="2074041" y="1786321"/>
                  <a:pt x="2071791" y="1793073"/>
                </a:cubicBezTo>
                <a:cubicBezTo>
                  <a:pt x="2071308" y="1794520"/>
                  <a:pt x="2070022" y="1795485"/>
                  <a:pt x="2068575" y="1795485"/>
                </a:cubicBezTo>
                <a:close/>
                <a:moveTo>
                  <a:pt x="2057161" y="1745164"/>
                </a:moveTo>
                <a:cubicBezTo>
                  <a:pt x="2056357" y="1745164"/>
                  <a:pt x="2055553" y="1744842"/>
                  <a:pt x="2054910" y="1744199"/>
                </a:cubicBezTo>
                <a:cubicBezTo>
                  <a:pt x="2049122" y="1739055"/>
                  <a:pt x="2041566" y="1734553"/>
                  <a:pt x="2032402" y="1731016"/>
                </a:cubicBezTo>
                <a:cubicBezTo>
                  <a:pt x="2030634" y="1730373"/>
                  <a:pt x="2029669" y="1728283"/>
                  <a:pt x="2030473" y="1726514"/>
                </a:cubicBezTo>
                <a:cubicBezTo>
                  <a:pt x="2031116" y="1724746"/>
                  <a:pt x="2033206" y="1723781"/>
                  <a:pt x="2034974" y="1724585"/>
                </a:cubicBezTo>
                <a:cubicBezTo>
                  <a:pt x="2044942" y="1728444"/>
                  <a:pt x="2053302" y="1733267"/>
                  <a:pt x="2059733" y="1739055"/>
                </a:cubicBezTo>
                <a:cubicBezTo>
                  <a:pt x="2061180" y="1740341"/>
                  <a:pt x="2061341" y="1742431"/>
                  <a:pt x="2060055" y="1743878"/>
                </a:cubicBezTo>
                <a:cubicBezTo>
                  <a:pt x="2059411" y="1744681"/>
                  <a:pt x="2058447" y="1745003"/>
                  <a:pt x="2057482" y="1745003"/>
                </a:cubicBezTo>
                <a:close/>
                <a:moveTo>
                  <a:pt x="1816166" y="1743556"/>
                </a:moveTo>
                <a:cubicBezTo>
                  <a:pt x="1814236" y="1743556"/>
                  <a:pt x="1812789" y="1742109"/>
                  <a:pt x="1812789" y="1740180"/>
                </a:cubicBezTo>
                <a:cubicBezTo>
                  <a:pt x="1812789" y="1738251"/>
                  <a:pt x="1814236" y="1736643"/>
                  <a:pt x="1816166" y="1736643"/>
                </a:cubicBezTo>
                <a:cubicBezTo>
                  <a:pt x="1825169" y="1736643"/>
                  <a:pt x="1834011" y="1735839"/>
                  <a:pt x="1843336" y="1734714"/>
                </a:cubicBezTo>
                <a:cubicBezTo>
                  <a:pt x="1845426" y="1734553"/>
                  <a:pt x="1846873" y="1735839"/>
                  <a:pt x="1847194" y="1737768"/>
                </a:cubicBezTo>
                <a:cubicBezTo>
                  <a:pt x="1847355" y="1739698"/>
                  <a:pt x="1846069" y="1741466"/>
                  <a:pt x="1844140" y="1741627"/>
                </a:cubicBezTo>
                <a:cubicBezTo>
                  <a:pt x="1834654" y="1742752"/>
                  <a:pt x="1825490" y="1743395"/>
                  <a:pt x="1816326" y="1743556"/>
                </a:cubicBezTo>
                <a:lnTo>
                  <a:pt x="1816326" y="1743556"/>
                </a:lnTo>
                <a:close/>
                <a:moveTo>
                  <a:pt x="1788674" y="1742431"/>
                </a:moveTo>
                <a:cubicBezTo>
                  <a:pt x="1788674" y="1742431"/>
                  <a:pt x="1788513" y="1742431"/>
                  <a:pt x="1788352" y="1742431"/>
                </a:cubicBezTo>
                <a:cubicBezTo>
                  <a:pt x="1779832" y="1741627"/>
                  <a:pt x="1770828" y="1740341"/>
                  <a:pt x="1760861" y="1738733"/>
                </a:cubicBezTo>
                <a:cubicBezTo>
                  <a:pt x="1758931" y="1738411"/>
                  <a:pt x="1757645" y="1736643"/>
                  <a:pt x="1757967" y="1734714"/>
                </a:cubicBezTo>
                <a:cubicBezTo>
                  <a:pt x="1758288" y="1732784"/>
                  <a:pt x="1760057" y="1731498"/>
                  <a:pt x="1761986" y="1731820"/>
                </a:cubicBezTo>
                <a:cubicBezTo>
                  <a:pt x="1771793" y="1733428"/>
                  <a:pt x="1780635" y="1734714"/>
                  <a:pt x="1788995" y="1735518"/>
                </a:cubicBezTo>
                <a:cubicBezTo>
                  <a:pt x="1790925" y="1735678"/>
                  <a:pt x="1792211" y="1737447"/>
                  <a:pt x="1792050" y="1739215"/>
                </a:cubicBezTo>
                <a:cubicBezTo>
                  <a:pt x="1791889" y="1740984"/>
                  <a:pt x="1790442" y="1742270"/>
                  <a:pt x="1788674" y="1742270"/>
                </a:cubicBezTo>
                <a:close/>
                <a:moveTo>
                  <a:pt x="1870828" y="1736965"/>
                </a:moveTo>
                <a:cubicBezTo>
                  <a:pt x="1869220" y="1736965"/>
                  <a:pt x="1867773" y="1735839"/>
                  <a:pt x="1867451" y="1734231"/>
                </a:cubicBezTo>
                <a:cubicBezTo>
                  <a:pt x="1866969" y="1732302"/>
                  <a:pt x="1868255" y="1730534"/>
                  <a:pt x="1870024" y="1730051"/>
                </a:cubicBezTo>
                <a:cubicBezTo>
                  <a:pt x="1874525" y="1729087"/>
                  <a:pt x="1879348" y="1727961"/>
                  <a:pt x="1884011" y="1726675"/>
                </a:cubicBezTo>
                <a:cubicBezTo>
                  <a:pt x="1888191" y="1725550"/>
                  <a:pt x="1892532" y="1724585"/>
                  <a:pt x="1896712" y="1723621"/>
                </a:cubicBezTo>
                <a:cubicBezTo>
                  <a:pt x="1898641" y="1723138"/>
                  <a:pt x="1900409" y="1724424"/>
                  <a:pt x="1900892" y="1726193"/>
                </a:cubicBezTo>
                <a:cubicBezTo>
                  <a:pt x="1901374" y="1728122"/>
                  <a:pt x="1900249" y="1729891"/>
                  <a:pt x="1898319" y="1730373"/>
                </a:cubicBezTo>
                <a:cubicBezTo>
                  <a:pt x="1894139" y="1731337"/>
                  <a:pt x="1889959" y="1732302"/>
                  <a:pt x="1885779" y="1733428"/>
                </a:cubicBezTo>
                <a:cubicBezTo>
                  <a:pt x="1880795" y="1734714"/>
                  <a:pt x="1876133" y="1735839"/>
                  <a:pt x="1871471" y="1736804"/>
                </a:cubicBezTo>
                <a:cubicBezTo>
                  <a:pt x="1871149" y="1736804"/>
                  <a:pt x="1870988" y="1736804"/>
                  <a:pt x="1870667" y="1736804"/>
                </a:cubicBezTo>
                <a:close/>
                <a:moveTo>
                  <a:pt x="1734494" y="1733428"/>
                </a:moveTo>
                <a:cubicBezTo>
                  <a:pt x="1734494" y="1733428"/>
                  <a:pt x="1734012" y="1733428"/>
                  <a:pt x="1733851" y="1733428"/>
                </a:cubicBezTo>
                <a:lnTo>
                  <a:pt x="1707002" y="1727640"/>
                </a:lnTo>
                <a:cubicBezTo>
                  <a:pt x="1705073" y="1727318"/>
                  <a:pt x="1703948" y="1725389"/>
                  <a:pt x="1704269" y="1723621"/>
                </a:cubicBezTo>
                <a:cubicBezTo>
                  <a:pt x="1704591" y="1721691"/>
                  <a:pt x="1706520" y="1720566"/>
                  <a:pt x="1708289" y="1720888"/>
                </a:cubicBezTo>
                <a:lnTo>
                  <a:pt x="1735137" y="1726675"/>
                </a:lnTo>
                <a:cubicBezTo>
                  <a:pt x="1737067" y="1726997"/>
                  <a:pt x="1738192" y="1728926"/>
                  <a:pt x="1737870" y="1730695"/>
                </a:cubicBezTo>
                <a:cubicBezTo>
                  <a:pt x="1737549" y="1732302"/>
                  <a:pt x="1736102" y="1733428"/>
                  <a:pt x="1734494" y="1733428"/>
                </a:cubicBezTo>
                <a:close/>
                <a:moveTo>
                  <a:pt x="1924686" y="1725389"/>
                </a:moveTo>
                <a:cubicBezTo>
                  <a:pt x="1923078" y="1725389"/>
                  <a:pt x="1921470" y="1724103"/>
                  <a:pt x="1921310" y="1722495"/>
                </a:cubicBezTo>
                <a:cubicBezTo>
                  <a:pt x="1920988" y="1720566"/>
                  <a:pt x="1922274" y="1718797"/>
                  <a:pt x="1924203" y="1718637"/>
                </a:cubicBezTo>
                <a:cubicBezTo>
                  <a:pt x="1933528" y="1717190"/>
                  <a:pt x="1942692" y="1716225"/>
                  <a:pt x="1951856" y="1715582"/>
                </a:cubicBezTo>
                <a:cubicBezTo>
                  <a:pt x="1953464" y="1715260"/>
                  <a:pt x="1955393" y="1716868"/>
                  <a:pt x="1955554" y="1718797"/>
                </a:cubicBezTo>
                <a:cubicBezTo>
                  <a:pt x="1955554" y="1720727"/>
                  <a:pt x="1954268" y="1722334"/>
                  <a:pt x="1952338" y="1722495"/>
                </a:cubicBezTo>
                <a:cubicBezTo>
                  <a:pt x="1943496" y="1723138"/>
                  <a:pt x="1934332" y="1724103"/>
                  <a:pt x="1925168" y="1725550"/>
                </a:cubicBezTo>
                <a:cubicBezTo>
                  <a:pt x="1925007" y="1725550"/>
                  <a:pt x="1924846" y="1725550"/>
                  <a:pt x="1924686" y="1725550"/>
                </a:cubicBezTo>
                <a:close/>
                <a:moveTo>
                  <a:pt x="2007000" y="1724424"/>
                </a:moveTo>
                <a:cubicBezTo>
                  <a:pt x="2007000" y="1724424"/>
                  <a:pt x="2006679" y="1724424"/>
                  <a:pt x="2006357" y="1724424"/>
                </a:cubicBezTo>
                <a:cubicBezTo>
                  <a:pt x="1997997" y="1722977"/>
                  <a:pt x="1988833" y="1722174"/>
                  <a:pt x="1979348" y="1721852"/>
                </a:cubicBezTo>
                <a:cubicBezTo>
                  <a:pt x="1977418" y="1721852"/>
                  <a:pt x="1975972" y="1720244"/>
                  <a:pt x="1975972" y="1718315"/>
                </a:cubicBezTo>
                <a:cubicBezTo>
                  <a:pt x="1975972" y="1716386"/>
                  <a:pt x="1977740" y="1715100"/>
                  <a:pt x="1979508" y="1714939"/>
                </a:cubicBezTo>
                <a:cubicBezTo>
                  <a:pt x="1989315" y="1715260"/>
                  <a:pt x="1998640" y="1716064"/>
                  <a:pt x="2007322" y="1717511"/>
                </a:cubicBezTo>
                <a:cubicBezTo>
                  <a:pt x="2009251" y="1717833"/>
                  <a:pt x="2010537" y="1719601"/>
                  <a:pt x="2010216" y="1721530"/>
                </a:cubicBezTo>
                <a:cubicBezTo>
                  <a:pt x="2009894" y="1723138"/>
                  <a:pt x="2008447" y="1724424"/>
                  <a:pt x="2006839" y="1724424"/>
                </a:cubicBezTo>
                <a:close/>
                <a:moveTo>
                  <a:pt x="1680636" y="1722174"/>
                </a:moveTo>
                <a:cubicBezTo>
                  <a:pt x="1680636" y="1722174"/>
                  <a:pt x="1680154" y="1722174"/>
                  <a:pt x="1679993" y="1722174"/>
                </a:cubicBezTo>
                <a:cubicBezTo>
                  <a:pt x="1671472" y="1720566"/>
                  <a:pt x="1662469" y="1718958"/>
                  <a:pt x="1652984" y="1717511"/>
                </a:cubicBezTo>
                <a:cubicBezTo>
                  <a:pt x="1651054" y="1717190"/>
                  <a:pt x="1649768" y="1715421"/>
                  <a:pt x="1650090" y="1713653"/>
                </a:cubicBezTo>
                <a:cubicBezTo>
                  <a:pt x="1650411" y="1711724"/>
                  <a:pt x="1652019" y="1710437"/>
                  <a:pt x="1653948" y="1710759"/>
                </a:cubicBezTo>
                <a:cubicBezTo>
                  <a:pt x="1663434" y="1712206"/>
                  <a:pt x="1672598" y="1713814"/>
                  <a:pt x="1681118" y="1715421"/>
                </a:cubicBezTo>
                <a:cubicBezTo>
                  <a:pt x="1683048" y="1715743"/>
                  <a:pt x="1684173" y="1717511"/>
                  <a:pt x="1683852" y="1719441"/>
                </a:cubicBezTo>
                <a:cubicBezTo>
                  <a:pt x="1683530" y="1721048"/>
                  <a:pt x="1682083" y="1722334"/>
                  <a:pt x="1680475" y="1722334"/>
                </a:cubicBezTo>
                <a:close/>
                <a:moveTo>
                  <a:pt x="1626135" y="1713974"/>
                </a:moveTo>
                <a:cubicBezTo>
                  <a:pt x="1626135" y="1713974"/>
                  <a:pt x="1625813" y="1713974"/>
                  <a:pt x="1625813" y="1713974"/>
                </a:cubicBezTo>
                <a:cubicBezTo>
                  <a:pt x="1617132" y="1713010"/>
                  <a:pt x="1608129" y="1712206"/>
                  <a:pt x="1598482" y="1711563"/>
                </a:cubicBezTo>
                <a:cubicBezTo>
                  <a:pt x="1596553" y="1711563"/>
                  <a:pt x="1595106" y="1709794"/>
                  <a:pt x="1595267" y="1707865"/>
                </a:cubicBezTo>
                <a:cubicBezTo>
                  <a:pt x="1595267" y="1705936"/>
                  <a:pt x="1597196" y="1704328"/>
                  <a:pt x="1598965" y="1704650"/>
                </a:cubicBezTo>
                <a:cubicBezTo>
                  <a:pt x="1608611" y="1705293"/>
                  <a:pt x="1617775" y="1706097"/>
                  <a:pt x="1626617" y="1707061"/>
                </a:cubicBezTo>
                <a:cubicBezTo>
                  <a:pt x="1628546" y="1707222"/>
                  <a:pt x="1629833" y="1708990"/>
                  <a:pt x="1629672" y="1710920"/>
                </a:cubicBezTo>
                <a:cubicBezTo>
                  <a:pt x="1629511" y="1712688"/>
                  <a:pt x="1627903" y="1713974"/>
                  <a:pt x="1626296" y="1713974"/>
                </a:cubicBezTo>
                <a:close/>
                <a:moveTo>
                  <a:pt x="1571151" y="1710277"/>
                </a:moveTo>
                <a:lnTo>
                  <a:pt x="1571151" y="1710277"/>
                </a:lnTo>
                <a:cubicBezTo>
                  <a:pt x="1566328" y="1710277"/>
                  <a:pt x="1561505" y="1710116"/>
                  <a:pt x="1556521" y="1709955"/>
                </a:cubicBezTo>
                <a:cubicBezTo>
                  <a:pt x="1552181" y="1709955"/>
                  <a:pt x="1547840" y="1709955"/>
                  <a:pt x="1543660" y="1709633"/>
                </a:cubicBezTo>
                <a:cubicBezTo>
                  <a:pt x="1541730" y="1709633"/>
                  <a:pt x="1540284" y="1708026"/>
                  <a:pt x="1540284" y="1706097"/>
                </a:cubicBezTo>
                <a:cubicBezTo>
                  <a:pt x="1540284" y="1704167"/>
                  <a:pt x="1541891" y="1702720"/>
                  <a:pt x="1543660" y="1702720"/>
                </a:cubicBezTo>
                <a:lnTo>
                  <a:pt x="1543660" y="1702720"/>
                </a:lnTo>
                <a:cubicBezTo>
                  <a:pt x="1547840" y="1702720"/>
                  <a:pt x="1552020" y="1702881"/>
                  <a:pt x="1556521" y="1703042"/>
                </a:cubicBezTo>
                <a:cubicBezTo>
                  <a:pt x="1561505" y="1703042"/>
                  <a:pt x="1566489" y="1703042"/>
                  <a:pt x="1571312" y="1703363"/>
                </a:cubicBezTo>
                <a:cubicBezTo>
                  <a:pt x="1573241" y="1703363"/>
                  <a:pt x="1574688" y="1704971"/>
                  <a:pt x="1574688" y="1706900"/>
                </a:cubicBezTo>
                <a:cubicBezTo>
                  <a:pt x="1574688" y="1708830"/>
                  <a:pt x="1573081" y="1710277"/>
                  <a:pt x="1571312" y="1710277"/>
                </a:cubicBezTo>
                <a:close/>
                <a:moveTo>
                  <a:pt x="1516168" y="1708347"/>
                </a:moveTo>
                <a:cubicBezTo>
                  <a:pt x="1516168" y="1708347"/>
                  <a:pt x="1516007" y="1708347"/>
                  <a:pt x="1515846" y="1708347"/>
                </a:cubicBezTo>
                <a:cubicBezTo>
                  <a:pt x="1506039" y="1707544"/>
                  <a:pt x="1496715" y="1706579"/>
                  <a:pt x="1488194" y="1705293"/>
                </a:cubicBezTo>
                <a:cubicBezTo>
                  <a:pt x="1486265" y="1704971"/>
                  <a:pt x="1484978" y="1703203"/>
                  <a:pt x="1485300" y="1701434"/>
                </a:cubicBezTo>
                <a:cubicBezTo>
                  <a:pt x="1485622" y="1699505"/>
                  <a:pt x="1487229" y="1698219"/>
                  <a:pt x="1489159" y="1698540"/>
                </a:cubicBezTo>
                <a:cubicBezTo>
                  <a:pt x="1497519" y="1699826"/>
                  <a:pt x="1506522" y="1700791"/>
                  <a:pt x="1516329" y="1701595"/>
                </a:cubicBezTo>
                <a:cubicBezTo>
                  <a:pt x="1518258" y="1701595"/>
                  <a:pt x="1519705" y="1703363"/>
                  <a:pt x="1519544" y="1705293"/>
                </a:cubicBezTo>
                <a:cubicBezTo>
                  <a:pt x="1519544" y="1707061"/>
                  <a:pt x="1517936" y="1708508"/>
                  <a:pt x="1516168" y="1708508"/>
                </a:cubicBezTo>
                <a:close/>
                <a:moveTo>
                  <a:pt x="1461827" y="1699666"/>
                </a:moveTo>
                <a:cubicBezTo>
                  <a:pt x="1461827" y="1699666"/>
                  <a:pt x="1461184" y="1699666"/>
                  <a:pt x="1460863" y="1699666"/>
                </a:cubicBezTo>
                <a:cubicBezTo>
                  <a:pt x="1450574" y="1696772"/>
                  <a:pt x="1441731" y="1693074"/>
                  <a:pt x="1434657" y="1688894"/>
                </a:cubicBezTo>
                <a:cubicBezTo>
                  <a:pt x="1433050" y="1687930"/>
                  <a:pt x="1432407" y="1685840"/>
                  <a:pt x="1433532" y="1684232"/>
                </a:cubicBezTo>
                <a:cubicBezTo>
                  <a:pt x="1434497" y="1682624"/>
                  <a:pt x="1436586" y="1682142"/>
                  <a:pt x="1438194" y="1683106"/>
                </a:cubicBezTo>
                <a:cubicBezTo>
                  <a:pt x="1444786" y="1686965"/>
                  <a:pt x="1452985" y="1690502"/>
                  <a:pt x="1462792" y="1693235"/>
                </a:cubicBezTo>
                <a:cubicBezTo>
                  <a:pt x="1464561" y="1693717"/>
                  <a:pt x="1465686" y="1695647"/>
                  <a:pt x="1465204" y="1697576"/>
                </a:cubicBezTo>
                <a:cubicBezTo>
                  <a:pt x="1464721" y="1699023"/>
                  <a:pt x="1463435" y="1700148"/>
                  <a:pt x="1461827" y="1700148"/>
                </a:cubicBezTo>
                <a:close/>
                <a:moveTo>
                  <a:pt x="1417294" y="1669923"/>
                </a:moveTo>
                <a:cubicBezTo>
                  <a:pt x="1416008" y="1669923"/>
                  <a:pt x="1414882" y="1669280"/>
                  <a:pt x="1414239" y="1668155"/>
                </a:cubicBezTo>
                <a:cubicBezTo>
                  <a:pt x="1410381" y="1660920"/>
                  <a:pt x="1408452" y="1652721"/>
                  <a:pt x="1408452" y="1643235"/>
                </a:cubicBezTo>
                <a:cubicBezTo>
                  <a:pt x="1408452" y="1642110"/>
                  <a:pt x="1408452" y="1640824"/>
                  <a:pt x="1408452" y="1639698"/>
                </a:cubicBezTo>
                <a:cubicBezTo>
                  <a:pt x="1408452" y="1637769"/>
                  <a:pt x="1410220" y="1636483"/>
                  <a:pt x="1412149" y="1636483"/>
                </a:cubicBezTo>
                <a:cubicBezTo>
                  <a:pt x="1414079" y="1636483"/>
                  <a:pt x="1415526" y="1638251"/>
                  <a:pt x="1415365" y="1640181"/>
                </a:cubicBezTo>
                <a:cubicBezTo>
                  <a:pt x="1415365" y="1641306"/>
                  <a:pt x="1415365" y="1642431"/>
                  <a:pt x="1415365" y="1643396"/>
                </a:cubicBezTo>
                <a:cubicBezTo>
                  <a:pt x="1415365" y="1651756"/>
                  <a:pt x="1416973" y="1658830"/>
                  <a:pt x="1420349" y="1664939"/>
                </a:cubicBezTo>
                <a:cubicBezTo>
                  <a:pt x="1421313" y="1666547"/>
                  <a:pt x="1420670" y="1668798"/>
                  <a:pt x="1418902" y="1669602"/>
                </a:cubicBezTo>
                <a:cubicBezTo>
                  <a:pt x="1418419" y="1669923"/>
                  <a:pt x="1417776" y="1670084"/>
                  <a:pt x="1417294" y="1670084"/>
                </a:cubicBezTo>
                <a:close/>
                <a:moveTo>
                  <a:pt x="1417294" y="1616226"/>
                </a:moveTo>
                <a:cubicBezTo>
                  <a:pt x="1417294" y="1616226"/>
                  <a:pt x="1416651" y="1616226"/>
                  <a:pt x="1416329" y="1616226"/>
                </a:cubicBezTo>
                <a:cubicBezTo>
                  <a:pt x="1414561" y="1615744"/>
                  <a:pt x="1413436" y="1613814"/>
                  <a:pt x="1414079" y="1611885"/>
                </a:cubicBezTo>
                <a:cubicBezTo>
                  <a:pt x="1416329" y="1604168"/>
                  <a:pt x="1419545" y="1595647"/>
                  <a:pt x="1423564" y="1585679"/>
                </a:cubicBezTo>
                <a:cubicBezTo>
                  <a:pt x="1424368" y="1583911"/>
                  <a:pt x="1426297" y="1583107"/>
                  <a:pt x="1428066" y="1583750"/>
                </a:cubicBezTo>
                <a:cubicBezTo>
                  <a:pt x="1429834" y="1584554"/>
                  <a:pt x="1430638" y="1586483"/>
                  <a:pt x="1429995" y="1588252"/>
                </a:cubicBezTo>
                <a:cubicBezTo>
                  <a:pt x="1425976" y="1598059"/>
                  <a:pt x="1422921" y="1606258"/>
                  <a:pt x="1420670" y="1613814"/>
                </a:cubicBezTo>
                <a:cubicBezTo>
                  <a:pt x="1420188" y="1615261"/>
                  <a:pt x="1418902" y="1616226"/>
                  <a:pt x="1417294" y="1616226"/>
                </a:cubicBezTo>
                <a:close/>
                <a:moveTo>
                  <a:pt x="1437551" y="1565101"/>
                </a:moveTo>
                <a:cubicBezTo>
                  <a:pt x="1437551" y="1565101"/>
                  <a:pt x="1436747" y="1565101"/>
                  <a:pt x="1436265" y="1564940"/>
                </a:cubicBezTo>
                <a:cubicBezTo>
                  <a:pt x="1434497" y="1564297"/>
                  <a:pt x="1433693" y="1562207"/>
                  <a:pt x="1434336" y="1560438"/>
                </a:cubicBezTo>
                <a:cubicBezTo>
                  <a:pt x="1438033" y="1551275"/>
                  <a:pt x="1440606" y="1542754"/>
                  <a:pt x="1442214" y="1534715"/>
                </a:cubicBezTo>
                <a:cubicBezTo>
                  <a:pt x="1442535" y="1532786"/>
                  <a:pt x="1444304" y="1531661"/>
                  <a:pt x="1446233" y="1531982"/>
                </a:cubicBezTo>
                <a:cubicBezTo>
                  <a:pt x="1448162" y="1532304"/>
                  <a:pt x="1449287" y="1534233"/>
                  <a:pt x="1448966" y="1536001"/>
                </a:cubicBezTo>
                <a:cubicBezTo>
                  <a:pt x="1447197" y="1544522"/>
                  <a:pt x="1444464" y="1553365"/>
                  <a:pt x="1440767" y="1562850"/>
                </a:cubicBezTo>
                <a:cubicBezTo>
                  <a:pt x="1440284" y="1564136"/>
                  <a:pt x="1438998" y="1565101"/>
                  <a:pt x="1437551" y="1565101"/>
                </a:cubicBezTo>
                <a:close/>
                <a:moveTo>
                  <a:pt x="1448001" y="1511403"/>
                </a:moveTo>
                <a:cubicBezTo>
                  <a:pt x="1446072" y="1511403"/>
                  <a:pt x="1444625" y="1509957"/>
                  <a:pt x="1444464" y="1508027"/>
                </a:cubicBezTo>
                <a:cubicBezTo>
                  <a:pt x="1444304" y="1499667"/>
                  <a:pt x="1443339" y="1491146"/>
                  <a:pt x="1441892" y="1481018"/>
                </a:cubicBezTo>
                <a:cubicBezTo>
                  <a:pt x="1441570" y="1479089"/>
                  <a:pt x="1443017" y="1477320"/>
                  <a:pt x="1444786" y="1477159"/>
                </a:cubicBezTo>
                <a:cubicBezTo>
                  <a:pt x="1446876" y="1476999"/>
                  <a:pt x="1448484" y="1478285"/>
                  <a:pt x="1448644" y="1480053"/>
                </a:cubicBezTo>
                <a:cubicBezTo>
                  <a:pt x="1450091" y="1490343"/>
                  <a:pt x="1451056" y="1499024"/>
                  <a:pt x="1451217" y="1507867"/>
                </a:cubicBezTo>
                <a:cubicBezTo>
                  <a:pt x="1451217" y="1509796"/>
                  <a:pt x="1449770" y="1511403"/>
                  <a:pt x="1447840" y="1511403"/>
                </a:cubicBezTo>
                <a:lnTo>
                  <a:pt x="1447840" y="1511403"/>
                </a:lnTo>
                <a:close/>
                <a:moveTo>
                  <a:pt x="1441731" y="1456742"/>
                </a:moveTo>
                <a:cubicBezTo>
                  <a:pt x="1439963" y="1456742"/>
                  <a:pt x="1438516" y="1455455"/>
                  <a:pt x="1438355" y="1453687"/>
                </a:cubicBezTo>
                <a:cubicBezTo>
                  <a:pt x="1437230" y="1444041"/>
                  <a:pt x="1436426" y="1435037"/>
                  <a:pt x="1435943" y="1426034"/>
                </a:cubicBezTo>
                <a:cubicBezTo>
                  <a:pt x="1435943" y="1424105"/>
                  <a:pt x="1437390" y="1422497"/>
                  <a:pt x="1439159" y="1422337"/>
                </a:cubicBezTo>
                <a:cubicBezTo>
                  <a:pt x="1441088" y="1422337"/>
                  <a:pt x="1442696" y="1423784"/>
                  <a:pt x="1442857" y="1425552"/>
                </a:cubicBezTo>
                <a:cubicBezTo>
                  <a:pt x="1443339" y="1434394"/>
                  <a:pt x="1443982" y="1443398"/>
                  <a:pt x="1445107" y="1452722"/>
                </a:cubicBezTo>
                <a:cubicBezTo>
                  <a:pt x="1445268" y="1454651"/>
                  <a:pt x="1443982" y="1456420"/>
                  <a:pt x="1442053" y="1456581"/>
                </a:cubicBezTo>
                <a:cubicBezTo>
                  <a:pt x="1442053" y="1456581"/>
                  <a:pt x="1441731" y="1456581"/>
                  <a:pt x="1441570" y="1456581"/>
                </a:cubicBezTo>
                <a:close/>
                <a:moveTo>
                  <a:pt x="1438837" y="1401758"/>
                </a:moveTo>
                <a:lnTo>
                  <a:pt x="1438837" y="1401758"/>
                </a:lnTo>
                <a:cubicBezTo>
                  <a:pt x="1436908" y="1401758"/>
                  <a:pt x="1435461" y="1400150"/>
                  <a:pt x="1435461" y="1398221"/>
                </a:cubicBezTo>
                <a:cubicBezTo>
                  <a:pt x="1435461" y="1389379"/>
                  <a:pt x="1435943" y="1380054"/>
                  <a:pt x="1436586" y="1370569"/>
                </a:cubicBezTo>
                <a:cubicBezTo>
                  <a:pt x="1436586" y="1368639"/>
                  <a:pt x="1438355" y="1367192"/>
                  <a:pt x="1440284" y="1367353"/>
                </a:cubicBezTo>
                <a:cubicBezTo>
                  <a:pt x="1442214" y="1367353"/>
                  <a:pt x="1443660" y="1369122"/>
                  <a:pt x="1443500" y="1371051"/>
                </a:cubicBezTo>
                <a:cubicBezTo>
                  <a:pt x="1442857" y="1380376"/>
                  <a:pt x="1442535" y="1389700"/>
                  <a:pt x="1442374" y="1398382"/>
                </a:cubicBezTo>
                <a:cubicBezTo>
                  <a:pt x="1442374" y="1400311"/>
                  <a:pt x="1440767" y="1401758"/>
                  <a:pt x="1438998" y="1401758"/>
                </a:cubicBezTo>
                <a:close/>
                <a:moveTo>
                  <a:pt x="1442535" y="1346774"/>
                </a:moveTo>
                <a:cubicBezTo>
                  <a:pt x="1442535" y="1346774"/>
                  <a:pt x="1442214" y="1346774"/>
                  <a:pt x="1442214" y="1346774"/>
                </a:cubicBezTo>
                <a:cubicBezTo>
                  <a:pt x="1440284" y="1346614"/>
                  <a:pt x="1438998" y="1344845"/>
                  <a:pt x="1439159" y="1342916"/>
                </a:cubicBezTo>
                <a:cubicBezTo>
                  <a:pt x="1439641" y="1338093"/>
                  <a:pt x="1440284" y="1332948"/>
                  <a:pt x="1441088" y="1327804"/>
                </a:cubicBezTo>
                <a:cubicBezTo>
                  <a:pt x="1441731" y="1323463"/>
                  <a:pt x="1442374" y="1319283"/>
                  <a:pt x="1443339" y="1315263"/>
                </a:cubicBezTo>
                <a:cubicBezTo>
                  <a:pt x="1443821" y="1313334"/>
                  <a:pt x="1445590" y="1312209"/>
                  <a:pt x="1447519" y="1312691"/>
                </a:cubicBezTo>
                <a:cubicBezTo>
                  <a:pt x="1449448" y="1313174"/>
                  <a:pt x="1450574" y="1314942"/>
                  <a:pt x="1450091" y="1316871"/>
                </a:cubicBezTo>
                <a:cubicBezTo>
                  <a:pt x="1449287" y="1320730"/>
                  <a:pt x="1448644" y="1324749"/>
                  <a:pt x="1448001" y="1328768"/>
                </a:cubicBezTo>
                <a:cubicBezTo>
                  <a:pt x="1447358" y="1333913"/>
                  <a:pt x="1446715" y="1338897"/>
                  <a:pt x="1446072" y="1343720"/>
                </a:cubicBezTo>
                <a:cubicBezTo>
                  <a:pt x="1445911" y="1345488"/>
                  <a:pt x="1444464" y="1346774"/>
                  <a:pt x="1442696" y="1346774"/>
                </a:cubicBezTo>
                <a:close/>
                <a:moveTo>
                  <a:pt x="1455075" y="1293559"/>
                </a:moveTo>
                <a:cubicBezTo>
                  <a:pt x="1455075" y="1293559"/>
                  <a:pt x="1454111" y="1293559"/>
                  <a:pt x="1453628" y="1293238"/>
                </a:cubicBezTo>
                <a:cubicBezTo>
                  <a:pt x="1451860" y="1292434"/>
                  <a:pt x="1451217" y="1290344"/>
                  <a:pt x="1452020" y="1288576"/>
                </a:cubicBezTo>
                <a:cubicBezTo>
                  <a:pt x="1456040" y="1279894"/>
                  <a:pt x="1461184" y="1271856"/>
                  <a:pt x="1467294" y="1264782"/>
                </a:cubicBezTo>
                <a:cubicBezTo>
                  <a:pt x="1468580" y="1263335"/>
                  <a:pt x="1470670" y="1263174"/>
                  <a:pt x="1472117" y="1264460"/>
                </a:cubicBezTo>
                <a:cubicBezTo>
                  <a:pt x="1473564" y="1265746"/>
                  <a:pt x="1473725" y="1267836"/>
                  <a:pt x="1472438" y="1269283"/>
                </a:cubicBezTo>
                <a:cubicBezTo>
                  <a:pt x="1466811" y="1275875"/>
                  <a:pt x="1461988" y="1283270"/>
                  <a:pt x="1458291" y="1291469"/>
                </a:cubicBezTo>
                <a:cubicBezTo>
                  <a:pt x="1457648" y="1292756"/>
                  <a:pt x="1456522" y="1293399"/>
                  <a:pt x="1455236" y="1293399"/>
                </a:cubicBezTo>
                <a:close/>
                <a:moveTo>
                  <a:pt x="1490284" y="1252241"/>
                </a:moveTo>
                <a:cubicBezTo>
                  <a:pt x="1489159" y="1252241"/>
                  <a:pt x="1488033" y="1251759"/>
                  <a:pt x="1487390" y="1250794"/>
                </a:cubicBezTo>
                <a:cubicBezTo>
                  <a:pt x="1486265" y="1249187"/>
                  <a:pt x="1486747" y="1247097"/>
                  <a:pt x="1488355" y="1245971"/>
                </a:cubicBezTo>
                <a:cubicBezTo>
                  <a:pt x="1495750" y="1240987"/>
                  <a:pt x="1504110" y="1236486"/>
                  <a:pt x="1513274" y="1232788"/>
                </a:cubicBezTo>
                <a:cubicBezTo>
                  <a:pt x="1515043" y="1231984"/>
                  <a:pt x="1517133" y="1232788"/>
                  <a:pt x="1517776" y="1234717"/>
                </a:cubicBezTo>
                <a:cubicBezTo>
                  <a:pt x="1518580" y="1236486"/>
                  <a:pt x="1517776" y="1238576"/>
                  <a:pt x="1515846" y="1239219"/>
                </a:cubicBezTo>
                <a:cubicBezTo>
                  <a:pt x="1507165" y="1242917"/>
                  <a:pt x="1499126" y="1247097"/>
                  <a:pt x="1492213" y="1251759"/>
                </a:cubicBezTo>
                <a:cubicBezTo>
                  <a:pt x="1491570" y="1252241"/>
                  <a:pt x="1490927" y="1252402"/>
                  <a:pt x="1490284" y="1252402"/>
                </a:cubicBezTo>
                <a:close/>
                <a:moveTo>
                  <a:pt x="1540605" y="1230698"/>
                </a:moveTo>
                <a:cubicBezTo>
                  <a:pt x="1538997" y="1230698"/>
                  <a:pt x="1537711" y="1229734"/>
                  <a:pt x="1537229" y="1228126"/>
                </a:cubicBezTo>
                <a:cubicBezTo>
                  <a:pt x="1536747" y="1226197"/>
                  <a:pt x="1537872" y="1224428"/>
                  <a:pt x="1539640" y="1223946"/>
                </a:cubicBezTo>
                <a:cubicBezTo>
                  <a:pt x="1547840" y="1221856"/>
                  <a:pt x="1556843" y="1219927"/>
                  <a:pt x="1566811" y="1217997"/>
                </a:cubicBezTo>
                <a:cubicBezTo>
                  <a:pt x="1568579" y="1217676"/>
                  <a:pt x="1570508" y="1218962"/>
                  <a:pt x="1570830" y="1220730"/>
                </a:cubicBezTo>
                <a:cubicBezTo>
                  <a:pt x="1571151" y="1222660"/>
                  <a:pt x="1569865" y="1224428"/>
                  <a:pt x="1568097" y="1224750"/>
                </a:cubicBezTo>
                <a:cubicBezTo>
                  <a:pt x="1558129" y="1226518"/>
                  <a:pt x="1549447" y="1228447"/>
                  <a:pt x="1541409" y="1230537"/>
                </a:cubicBezTo>
                <a:cubicBezTo>
                  <a:pt x="1541087" y="1230537"/>
                  <a:pt x="1540766" y="1230537"/>
                  <a:pt x="1540605" y="1230537"/>
                </a:cubicBezTo>
                <a:close/>
                <a:moveTo>
                  <a:pt x="1594785" y="1220730"/>
                </a:moveTo>
                <a:cubicBezTo>
                  <a:pt x="1593016" y="1220730"/>
                  <a:pt x="1591569" y="1219444"/>
                  <a:pt x="1591409" y="1217676"/>
                </a:cubicBezTo>
                <a:cubicBezTo>
                  <a:pt x="1591087" y="1215747"/>
                  <a:pt x="1592534" y="1213978"/>
                  <a:pt x="1594302" y="1213817"/>
                </a:cubicBezTo>
                <a:cubicBezTo>
                  <a:pt x="1600251" y="1213013"/>
                  <a:pt x="1606039" y="1212210"/>
                  <a:pt x="1611987" y="1211567"/>
                </a:cubicBezTo>
                <a:lnTo>
                  <a:pt x="1621633" y="1210280"/>
                </a:lnTo>
                <a:cubicBezTo>
                  <a:pt x="1623563" y="1210120"/>
                  <a:pt x="1625331" y="1211406"/>
                  <a:pt x="1625492" y="1213335"/>
                </a:cubicBezTo>
                <a:cubicBezTo>
                  <a:pt x="1625813" y="1215264"/>
                  <a:pt x="1624366" y="1217033"/>
                  <a:pt x="1622437" y="1217194"/>
                </a:cubicBezTo>
                <a:lnTo>
                  <a:pt x="1612630" y="1218480"/>
                </a:lnTo>
                <a:cubicBezTo>
                  <a:pt x="1606842" y="1219283"/>
                  <a:pt x="1600894" y="1219927"/>
                  <a:pt x="1594946" y="1220730"/>
                </a:cubicBezTo>
                <a:cubicBezTo>
                  <a:pt x="1594946" y="1220730"/>
                  <a:pt x="1594624" y="1220730"/>
                  <a:pt x="1594463" y="1220730"/>
                </a:cubicBezTo>
                <a:close/>
                <a:moveTo>
                  <a:pt x="1649447" y="1213335"/>
                </a:moveTo>
                <a:cubicBezTo>
                  <a:pt x="1647839" y="1213335"/>
                  <a:pt x="1646231" y="1212049"/>
                  <a:pt x="1646071" y="1210441"/>
                </a:cubicBezTo>
                <a:cubicBezTo>
                  <a:pt x="1645749" y="1208512"/>
                  <a:pt x="1647035" y="1206743"/>
                  <a:pt x="1648964" y="1206422"/>
                </a:cubicBezTo>
                <a:cubicBezTo>
                  <a:pt x="1659254" y="1204814"/>
                  <a:pt x="1668096" y="1203046"/>
                  <a:pt x="1675813" y="1201277"/>
                </a:cubicBezTo>
                <a:cubicBezTo>
                  <a:pt x="1677742" y="1200795"/>
                  <a:pt x="1679511" y="1201920"/>
                  <a:pt x="1679993" y="1203850"/>
                </a:cubicBezTo>
                <a:cubicBezTo>
                  <a:pt x="1680475" y="1205779"/>
                  <a:pt x="1679350" y="1207547"/>
                  <a:pt x="1677421" y="1208030"/>
                </a:cubicBezTo>
                <a:cubicBezTo>
                  <a:pt x="1669543" y="1209959"/>
                  <a:pt x="1660540" y="1211727"/>
                  <a:pt x="1650090" y="1213335"/>
                </a:cubicBezTo>
                <a:cubicBezTo>
                  <a:pt x="1649929" y="1213335"/>
                  <a:pt x="1649768" y="1213335"/>
                  <a:pt x="1649607" y="1213335"/>
                </a:cubicBezTo>
                <a:close/>
                <a:moveTo>
                  <a:pt x="1702822" y="1199830"/>
                </a:moveTo>
                <a:cubicBezTo>
                  <a:pt x="1701536" y="1199830"/>
                  <a:pt x="1700089" y="1199026"/>
                  <a:pt x="1699607" y="1197740"/>
                </a:cubicBezTo>
                <a:cubicBezTo>
                  <a:pt x="1698964" y="1195972"/>
                  <a:pt x="1699607" y="1193882"/>
                  <a:pt x="1701536" y="1193239"/>
                </a:cubicBezTo>
                <a:cubicBezTo>
                  <a:pt x="1710539" y="1189541"/>
                  <a:pt x="1718096" y="1185361"/>
                  <a:pt x="1724687" y="1180377"/>
                </a:cubicBezTo>
                <a:cubicBezTo>
                  <a:pt x="1726295" y="1179252"/>
                  <a:pt x="1728385" y="1179573"/>
                  <a:pt x="1729510" y="1181020"/>
                </a:cubicBezTo>
                <a:cubicBezTo>
                  <a:pt x="1730636" y="1182467"/>
                  <a:pt x="1730314" y="1184718"/>
                  <a:pt x="1728867" y="1185843"/>
                </a:cubicBezTo>
                <a:cubicBezTo>
                  <a:pt x="1721793" y="1191149"/>
                  <a:pt x="1713755" y="1195811"/>
                  <a:pt x="1704109" y="1199669"/>
                </a:cubicBezTo>
                <a:cubicBezTo>
                  <a:pt x="1703626" y="1199830"/>
                  <a:pt x="1703305" y="1199991"/>
                  <a:pt x="1702822" y="1199991"/>
                </a:cubicBezTo>
                <a:close/>
                <a:moveTo>
                  <a:pt x="1745427" y="1166551"/>
                </a:moveTo>
                <a:cubicBezTo>
                  <a:pt x="1745427" y="1166551"/>
                  <a:pt x="1743980" y="1166390"/>
                  <a:pt x="1743497" y="1165908"/>
                </a:cubicBezTo>
                <a:cubicBezTo>
                  <a:pt x="1741890" y="1164782"/>
                  <a:pt x="1741568" y="1162692"/>
                  <a:pt x="1742694" y="1161085"/>
                </a:cubicBezTo>
                <a:cubicBezTo>
                  <a:pt x="1748160" y="1153207"/>
                  <a:pt x="1751697" y="1145329"/>
                  <a:pt x="1753144" y="1137451"/>
                </a:cubicBezTo>
                <a:cubicBezTo>
                  <a:pt x="1753465" y="1135522"/>
                  <a:pt x="1755394" y="1134236"/>
                  <a:pt x="1757163" y="1134718"/>
                </a:cubicBezTo>
                <a:cubicBezTo>
                  <a:pt x="1759092" y="1135040"/>
                  <a:pt x="1760218" y="1136808"/>
                  <a:pt x="1759896" y="1138737"/>
                </a:cubicBezTo>
                <a:cubicBezTo>
                  <a:pt x="1758288" y="1147580"/>
                  <a:pt x="1754269" y="1156422"/>
                  <a:pt x="1748320" y="1165104"/>
                </a:cubicBezTo>
                <a:cubicBezTo>
                  <a:pt x="1747677" y="1166068"/>
                  <a:pt x="1746552" y="1166551"/>
                  <a:pt x="1745427" y="1166551"/>
                </a:cubicBezTo>
                <a:close/>
                <a:moveTo>
                  <a:pt x="1753948" y="1114461"/>
                </a:moveTo>
                <a:cubicBezTo>
                  <a:pt x="1752501" y="1114461"/>
                  <a:pt x="1751214" y="1113657"/>
                  <a:pt x="1750732" y="1112210"/>
                </a:cubicBezTo>
                <a:cubicBezTo>
                  <a:pt x="1747677" y="1104654"/>
                  <a:pt x="1742694" y="1097580"/>
                  <a:pt x="1735780" y="1091310"/>
                </a:cubicBezTo>
                <a:cubicBezTo>
                  <a:pt x="1734333" y="1090024"/>
                  <a:pt x="1734333" y="1087773"/>
                  <a:pt x="1735620" y="1086487"/>
                </a:cubicBezTo>
                <a:cubicBezTo>
                  <a:pt x="1736906" y="1085040"/>
                  <a:pt x="1739157" y="1085040"/>
                  <a:pt x="1740443" y="1086326"/>
                </a:cubicBezTo>
                <a:cubicBezTo>
                  <a:pt x="1748160" y="1093400"/>
                  <a:pt x="1753787" y="1101278"/>
                  <a:pt x="1757163" y="1109799"/>
                </a:cubicBezTo>
                <a:cubicBezTo>
                  <a:pt x="1757806" y="1111567"/>
                  <a:pt x="1757002" y="1113657"/>
                  <a:pt x="1755234" y="1114300"/>
                </a:cubicBezTo>
                <a:cubicBezTo>
                  <a:pt x="1754751" y="1114461"/>
                  <a:pt x="1754430" y="1114622"/>
                  <a:pt x="1753948" y="1114622"/>
                </a:cubicBezTo>
                <a:close/>
                <a:moveTo>
                  <a:pt x="1498805" y="1082950"/>
                </a:moveTo>
                <a:lnTo>
                  <a:pt x="1498805" y="1082950"/>
                </a:lnTo>
                <a:cubicBezTo>
                  <a:pt x="1489319" y="1082950"/>
                  <a:pt x="1480316" y="1082146"/>
                  <a:pt x="1470831" y="1080699"/>
                </a:cubicBezTo>
                <a:cubicBezTo>
                  <a:pt x="1468901" y="1080378"/>
                  <a:pt x="1467615" y="1078609"/>
                  <a:pt x="1467937" y="1076680"/>
                </a:cubicBezTo>
                <a:cubicBezTo>
                  <a:pt x="1468258" y="1074751"/>
                  <a:pt x="1470027" y="1073625"/>
                  <a:pt x="1471956" y="1073786"/>
                </a:cubicBezTo>
                <a:cubicBezTo>
                  <a:pt x="1480959" y="1075233"/>
                  <a:pt x="1489802" y="1075876"/>
                  <a:pt x="1498805" y="1076037"/>
                </a:cubicBezTo>
                <a:cubicBezTo>
                  <a:pt x="1500734" y="1076037"/>
                  <a:pt x="1502181" y="1077645"/>
                  <a:pt x="1502181" y="1079574"/>
                </a:cubicBezTo>
                <a:cubicBezTo>
                  <a:pt x="1502181" y="1081503"/>
                  <a:pt x="1500573" y="1082950"/>
                  <a:pt x="1498805" y="1082950"/>
                </a:cubicBezTo>
                <a:close/>
                <a:moveTo>
                  <a:pt x="1526296" y="1081342"/>
                </a:moveTo>
                <a:cubicBezTo>
                  <a:pt x="1524528" y="1081342"/>
                  <a:pt x="1523081" y="1080056"/>
                  <a:pt x="1522920" y="1078288"/>
                </a:cubicBezTo>
                <a:cubicBezTo>
                  <a:pt x="1522759" y="1076359"/>
                  <a:pt x="1524046" y="1074590"/>
                  <a:pt x="1525975" y="1074429"/>
                </a:cubicBezTo>
                <a:cubicBezTo>
                  <a:pt x="1534335" y="1073465"/>
                  <a:pt x="1543177" y="1072018"/>
                  <a:pt x="1552824" y="1069928"/>
                </a:cubicBezTo>
                <a:cubicBezTo>
                  <a:pt x="1554592" y="1069606"/>
                  <a:pt x="1556521" y="1070732"/>
                  <a:pt x="1556843" y="1072661"/>
                </a:cubicBezTo>
                <a:cubicBezTo>
                  <a:pt x="1557164" y="1074590"/>
                  <a:pt x="1556039" y="1076359"/>
                  <a:pt x="1554110" y="1076680"/>
                </a:cubicBezTo>
                <a:cubicBezTo>
                  <a:pt x="1544303" y="1078770"/>
                  <a:pt x="1535300" y="1080217"/>
                  <a:pt x="1526618" y="1081182"/>
                </a:cubicBezTo>
                <a:cubicBezTo>
                  <a:pt x="1526618" y="1081182"/>
                  <a:pt x="1526296" y="1081182"/>
                  <a:pt x="1526136" y="1081182"/>
                </a:cubicBezTo>
                <a:close/>
                <a:moveTo>
                  <a:pt x="1715202" y="1077162"/>
                </a:moveTo>
                <a:cubicBezTo>
                  <a:pt x="1715202" y="1077162"/>
                  <a:pt x="1714237" y="1077162"/>
                  <a:pt x="1713755" y="1076841"/>
                </a:cubicBezTo>
                <a:cubicBezTo>
                  <a:pt x="1706038" y="1073143"/>
                  <a:pt x="1697678" y="1070088"/>
                  <a:pt x="1688514" y="1067838"/>
                </a:cubicBezTo>
                <a:cubicBezTo>
                  <a:pt x="1686585" y="1067355"/>
                  <a:pt x="1685620" y="1065426"/>
                  <a:pt x="1685942" y="1063658"/>
                </a:cubicBezTo>
                <a:cubicBezTo>
                  <a:pt x="1686424" y="1061728"/>
                  <a:pt x="1688353" y="1060764"/>
                  <a:pt x="1690122" y="1061085"/>
                </a:cubicBezTo>
                <a:cubicBezTo>
                  <a:pt x="1699607" y="1063497"/>
                  <a:pt x="1708610" y="1066712"/>
                  <a:pt x="1716649" y="1070571"/>
                </a:cubicBezTo>
                <a:cubicBezTo>
                  <a:pt x="1718417" y="1071375"/>
                  <a:pt x="1719060" y="1073465"/>
                  <a:pt x="1718256" y="1075233"/>
                </a:cubicBezTo>
                <a:cubicBezTo>
                  <a:pt x="1717613" y="1076519"/>
                  <a:pt x="1716488" y="1077162"/>
                  <a:pt x="1715202" y="1077162"/>
                </a:cubicBezTo>
                <a:close/>
                <a:moveTo>
                  <a:pt x="1444625" y="1074912"/>
                </a:moveTo>
                <a:cubicBezTo>
                  <a:pt x="1444625" y="1074912"/>
                  <a:pt x="1443982" y="1074912"/>
                  <a:pt x="1443821" y="1074912"/>
                </a:cubicBezTo>
                <a:cubicBezTo>
                  <a:pt x="1438998" y="1073625"/>
                  <a:pt x="1434175" y="1072339"/>
                  <a:pt x="1429030" y="1070892"/>
                </a:cubicBezTo>
                <a:lnTo>
                  <a:pt x="1417294" y="1067677"/>
                </a:lnTo>
                <a:cubicBezTo>
                  <a:pt x="1415365" y="1067195"/>
                  <a:pt x="1414400" y="1065265"/>
                  <a:pt x="1414882" y="1063497"/>
                </a:cubicBezTo>
                <a:cubicBezTo>
                  <a:pt x="1415365" y="1061728"/>
                  <a:pt x="1417294" y="1060603"/>
                  <a:pt x="1419063" y="1061085"/>
                </a:cubicBezTo>
                <a:lnTo>
                  <a:pt x="1430799" y="1064301"/>
                </a:lnTo>
                <a:cubicBezTo>
                  <a:pt x="1435783" y="1065748"/>
                  <a:pt x="1440767" y="1067034"/>
                  <a:pt x="1445429" y="1068320"/>
                </a:cubicBezTo>
                <a:cubicBezTo>
                  <a:pt x="1447358" y="1068802"/>
                  <a:pt x="1448323" y="1070732"/>
                  <a:pt x="1447840" y="1072500"/>
                </a:cubicBezTo>
                <a:cubicBezTo>
                  <a:pt x="1447358" y="1074108"/>
                  <a:pt x="1446072" y="1075072"/>
                  <a:pt x="1444464" y="1075072"/>
                </a:cubicBezTo>
                <a:close/>
                <a:moveTo>
                  <a:pt x="1580315" y="1070732"/>
                </a:moveTo>
                <a:cubicBezTo>
                  <a:pt x="1578708" y="1070732"/>
                  <a:pt x="1577421" y="1069767"/>
                  <a:pt x="1576939" y="1068159"/>
                </a:cubicBezTo>
                <a:cubicBezTo>
                  <a:pt x="1576457" y="1066230"/>
                  <a:pt x="1577582" y="1064462"/>
                  <a:pt x="1579351" y="1063979"/>
                </a:cubicBezTo>
                <a:cubicBezTo>
                  <a:pt x="1588515" y="1061568"/>
                  <a:pt x="1597679" y="1059799"/>
                  <a:pt x="1606682" y="1058352"/>
                </a:cubicBezTo>
                <a:cubicBezTo>
                  <a:pt x="1608611" y="1058031"/>
                  <a:pt x="1610379" y="1059317"/>
                  <a:pt x="1610540" y="1061246"/>
                </a:cubicBezTo>
                <a:cubicBezTo>
                  <a:pt x="1610862" y="1063175"/>
                  <a:pt x="1609576" y="1064944"/>
                  <a:pt x="1607646" y="1065105"/>
                </a:cubicBezTo>
                <a:cubicBezTo>
                  <a:pt x="1598965" y="1066391"/>
                  <a:pt x="1589962" y="1068320"/>
                  <a:pt x="1580958" y="1070571"/>
                </a:cubicBezTo>
                <a:cubicBezTo>
                  <a:pt x="1580637" y="1070571"/>
                  <a:pt x="1580315" y="1070571"/>
                  <a:pt x="1580155" y="1070571"/>
                </a:cubicBezTo>
                <a:close/>
                <a:moveTo>
                  <a:pt x="1662148" y="1063336"/>
                </a:moveTo>
                <a:cubicBezTo>
                  <a:pt x="1662148" y="1063336"/>
                  <a:pt x="1661987" y="1063336"/>
                  <a:pt x="1661826" y="1063336"/>
                </a:cubicBezTo>
                <a:cubicBezTo>
                  <a:pt x="1652984" y="1062532"/>
                  <a:pt x="1643980" y="1062211"/>
                  <a:pt x="1634817" y="1062532"/>
                </a:cubicBezTo>
                <a:cubicBezTo>
                  <a:pt x="1633048" y="1062532"/>
                  <a:pt x="1631280" y="1061085"/>
                  <a:pt x="1631280" y="1059156"/>
                </a:cubicBezTo>
                <a:cubicBezTo>
                  <a:pt x="1631280" y="1057227"/>
                  <a:pt x="1632727" y="1055619"/>
                  <a:pt x="1634656" y="1055619"/>
                </a:cubicBezTo>
                <a:cubicBezTo>
                  <a:pt x="1644141" y="1055298"/>
                  <a:pt x="1653466" y="1055619"/>
                  <a:pt x="1662630" y="1056423"/>
                </a:cubicBezTo>
                <a:cubicBezTo>
                  <a:pt x="1664559" y="1056584"/>
                  <a:pt x="1665845" y="1058352"/>
                  <a:pt x="1665684" y="1060121"/>
                </a:cubicBezTo>
                <a:cubicBezTo>
                  <a:pt x="1665524" y="1061889"/>
                  <a:pt x="1664077" y="1063175"/>
                  <a:pt x="1662308" y="1063175"/>
                </a:cubicBezTo>
                <a:close/>
                <a:moveTo>
                  <a:pt x="1391249" y="1060925"/>
                </a:moveTo>
                <a:cubicBezTo>
                  <a:pt x="1391249" y="1060925"/>
                  <a:pt x="1390767" y="1060925"/>
                  <a:pt x="1390445" y="1060925"/>
                </a:cubicBezTo>
                <a:cubicBezTo>
                  <a:pt x="1381603" y="1058995"/>
                  <a:pt x="1372761" y="1057227"/>
                  <a:pt x="1363597" y="1055780"/>
                </a:cubicBezTo>
                <a:cubicBezTo>
                  <a:pt x="1361668" y="1055458"/>
                  <a:pt x="1360381" y="1053690"/>
                  <a:pt x="1360703" y="1051761"/>
                </a:cubicBezTo>
                <a:cubicBezTo>
                  <a:pt x="1361024" y="1049831"/>
                  <a:pt x="1362793" y="1048545"/>
                  <a:pt x="1364722" y="1048867"/>
                </a:cubicBezTo>
                <a:cubicBezTo>
                  <a:pt x="1374047" y="1050314"/>
                  <a:pt x="1382889" y="1052082"/>
                  <a:pt x="1391892" y="1054172"/>
                </a:cubicBezTo>
                <a:cubicBezTo>
                  <a:pt x="1393822" y="1054655"/>
                  <a:pt x="1394947" y="1056423"/>
                  <a:pt x="1394465" y="1058352"/>
                </a:cubicBezTo>
                <a:cubicBezTo>
                  <a:pt x="1394143" y="1059960"/>
                  <a:pt x="1392696" y="1061085"/>
                  <a:pt x="1391089" y="1061085"/>
                </a:cubicBezTo>
                <a:close/>
                <a:moveTo>
                  <a:pt x="1336909" y="1051921"/>
                </a:moveTo>
                <a:cubicBezTo>
                  <a:pt x="1336909" y="1051921"/>
                  <a:pt x="1336587" y="1051921"/>
                  <a:pt x="1336587" y="1051921"/>
                </a:cubicBezTo>
                <a:cubicBezTo>
                  <a:pt x="1330639" y="1051278"/>
                  <a:pt x="1324530" y="1050635"/>
                  <a:pt x="1317938" y="1050153"/>
                </a:cubicBezTo>
                <a:cubicBezTo>
                  <a:pt x="1314883" y="1049831"/>
                  <a:pt x="1311989" y="1049510"/>
                  <a:pt x="1309095" y="1049188"/>
                </a:cubicBezTo>
                <a:cubicBezTo>
                  <a:pt x="1307166" y="1048867"/>
                  <a:pt x="1305880" y="1047259"/>
                  <a:pt x="1306041" y="1045330"/>
                </a:cubicBezTo>
                <a:cubicBezTo>
                  <a:pt x="1306202" y="1043401"/>
                  <a:pt x="1308131" y="1042114"/>
                  <a:pt x="1309899" y="1042275"/>
                </a:cubicBezTo>
                <a:cubicBezTo>
                  <a:pt x="1312632" y="1042597"/>
                  <a:pt x="1315526" y="1042918"/>
                  <a:pt x="1318420" y="1043240"/>
                </a:cubicBezTo>
                <a:cubicBezTo>
                  <a:pt x="1325012" y="1043722"/>
                  <a:pt x="1331282" y="1044365"/>
                  <a:pt x="1337230" y="1045008"/>
                </a:cubicBezTo>
                <a:cubicBezTo>
                  <a:pt x="1339160" y="1045169"/>
                  <a:pt x="1340446" y="1046937"/>
                  <a:pt x="1340285" y="1048867"/>
                </a:cubicBezTo>
                <a:cubicBezTo>
                  <a:pt x="1340124" y="1050635"/>
                  <a:pt x="1338677" y="1051921"/>
                  <a:pt x="1336909" y="1051921"/>
                </a:cubicBezTo>
                <a:close/>
                <a:moveTo>
                  <a:pt x="1282729" y="1043079"/>
                </a:moveTo>
                <a:cubicBezTo>
                  <a:pt x="1282729" y="1043079"/>
                  <a:pt x="1281925" y="1043079"/>
                  <a:pt x="1281604" y="1042918"/>
                </a:cubicBezTo>
                <a:cubicBezTo>
                  <a:pt x="1271797" y="1039542"/>
                  <a:pt x="1263276" y="1034880"/>
                  <a:pt x="1256363" y="1029414"/>
                </a:cubicBezTo>
                <a:cubicBezTo>
                  <a:pt x="1254916" y="1028127"/>
                  <a:pt x="1254594" y="1026037"/>
                  <a:pt x="1255880" y="1024590"/>
                </a:cubicBezTo>
                <a:cubicBezTo>
                  <a:pt x="1257006" y="1023143"/>
                  <a:pt x="1259257" y="1022983"/>
                  <a:pt x="1260704" y="1024108"/>
                </a:cubicBezTo>
                <a:cubicBezTo>
                  <a:pt x="1266974" y="1029092"/>
                  <a:pt x="1274691" y="1033272"/>
                  <a:pt x="1283694" y="1036487"/>
                </a:cubicBezTo>
                <a:cubicBezTo>
                  <a:pt x="1285462" y="1037130"/>
                  <a:pt x="1286427" y="1039060"/>
                  <a:pt x="1285784" y="1040828"/>
                </a:cubicBezTo>
                <a:cubicBezTo>
                  <a:pt x="1285302" y="1042275"/>
                  <a:pt x="1284015" y="1043079"/>
                  <a:pt x="1282568" y="1043079"/>
                </a:cubicBezTo>
                <a:close/>
                <a:moveTo>
                  <a:pt x="1242215" y="1008353"/>
                </a:moveTo>
                <a:cubicBezTo>
                  <a:pt x="1240929" y="1008353"/>
                  <a:pt x="1239643" y="1007549"/>
                  <a:pt x="1239000" y="1006263"/>
                </a:cubicBezTo>
                <a:cubicBezTo>
                  <a:pt x="1235623" y="998224"/>
                  <a:pt x="1234016" y="989060"/>
                  <a:pt x="1234016" y="979253"/>
                </a:cubicBezTo>
                <a:lnTo>
                  <a:pt x="1234016" y="977967"/>
                </a:lnTo>
                <a:cubicBezTo>
                  <a:pt x="1234016" y="976038"/>
                  <a:pt x="1235623" y="974430"/>
                  <a:pt x="1237392" y="974430"/>
                </a:cubicBezTo>
                <a:cubicBezTo>
                  <a:pt x="1239160" y="974430"/>
                  <a:pt x="1240768" y="976038"/>
                  <a:pt x="1240768" y="977967"/>
                </a:cubicBezTo>
                <a:lnTo>
                  <a:pt x="1240768" y="979253"/>
                </a:lnTo>
                <a:cubicBezTo>
                  <a:pt x="1240768" y="988256"/>
                  <a:pt x="1242215" y="996456"/>
                  <a:pt x="1245270" y="1003690"/>
                </a:cubicBezTo>
                <a:cubicBezTo>
                  <a:pt x="1246073" y="1005459"/>
                  <a:pt x="1245270" y="1007549"/>
                  <a:pt x="1243340" y="1008192"/>
                </a:cubicBezTo>
                <a:cubicBezTo>
                  <a:pt x="1242858" y="1008353"/>
                  <a:pt x="1242537" y="1008513"/>
                  <a:pt x="1242054" y="1008513"/>
                </a:cubicBezTo>
                <a:close/>
                <a:moveTo>
                  <a:pt x="1241572" y="954334"/>
                </a:moveTo>
                <a:cubicBezTo>
                  <a:pt x="1241572" y="954334"/>
                  <a:pt x="1240929" y="954334"/>
                  <a:pt x="1240607" y="954334"/>
                </a:cubicBezTo>
                <a:cubicBezTo>
                  <a:pt x="1238678" y="953851"/>
                  <a:pt x="1237713" y="951922"/>
                  <a:pt x="1238196" y="950154"/>
                </a:cubicBezTo>
                <a:cubicBezTo>
                  <a:pt x="1240447" y="941633"/>
                  <a:pt x="1243662" y="932790"/>
                  <a:pt x="1247681" y="923787"/>
                </a:cubicBezTo>
                <a:cubicBezTo>
                  <a:pt x="1248485" y="922019"/>
                  <a:pt x="1250575" y="921215"/>
                  <a:pt x="1252183" y="922019"/>
                </a:cubicBezTo>
                <a:cubicBezTo>
                  <a:pt x="1253951" y="922823"/>
                  <a:pt x="1254755" y="924913"/>
                  <a:pt x="1253951" y="926520"/>
                </a:cubicBezTo>
                <a:cubicBezTo>
                  <a:pt x="1250093" y="935202"/>
                  <a:pt x="1246877" y="943723"/>
                  <a:pt x="1244787" y="951922"/>
                </a:cubicBezTo>
                <a:cubicBezTo>
                  <a:pt x="1244305" y="953530"/>
                  <a:pt x="1243019" y="954494"/>
                  <a:pt x="1241411" y="954494"/>
                </a:cubicBezTo>
                <a:close/>
                <a:moveTo>
                  <a:pt x="1263598" y="904013"/>
                </a:moveTo>
                <a:cubicBezTo>
                  <a:pt x="1263598" y="904013"/>
                  <a:pt x="1262472" y="904013"/>
                  <a:pt x="1261829" y="903530"/>
                </a:cubicBezTo>
                <a:cubicBezTo>
                  <a:pt x="1260221" y="902566"/>
                  <a:pt x="1259578" y="900476"/>
                  <a:pt x="1260543" y="898868"/>
                </a:cubicBezTo>
                <a:cubicBezTo>
                  <a:pt x="1265044" y="891151"/>
                  <a:pt x="1270189" y="883273"/>
                  <a:pt x="1275655" y="875556"/>
                </a:cubicBezTo>
                <a:cubicBezTo>
                  <a:pt x="1276781" y="873948"/>
                  <a:pt x="1278871" y="873627"/>
                  <a:pt x="1280478" y="874752"/>
                </a:cubicBezTo>
                <a:cubicBezTo>
                  <a:pt x="1282086" y="875878"/>
                  <a:pt x="1282408" y="877968"/>
                  <a:pt x="1281282" y="879575"/>
                </a:cubicBezTo>
                <a:cubicBezTo>
                  <a:pt x="1275816" y="887292"/>
                  <a:pt x="1270832" y="894849"/>
                  <a:pt x="1266491" y="902405"/>
                </a:cubicBezTo>
                <a:cubicBezTo>
                  <a:pt x="1265848" y="903530"/>
                  <a:pt x="1264723" y="904173"/>
                  <a:pt x="1263437" y="904173"/>
                </a:cubicBezTo>
                <a:close/>
                <a:moveTo>
                  <a:pt x="1295430" y="859158"/>
                </a:moveTo>
                <a:cubicBezTo>
                  <a:pt x="1295430" y="859158"/>
                  <a:pt x="1293822" y="858836"/>
                  <a:pt x="1293179" y="858354"/>
                </a:cubicBezTo>
                <a:cubicBezTo>
                  <a:pt x="1291732" y="857068"/>
                  <a:pt x="1291572" y="854978"/>
                  <a:pt x="1292697" y="853531"/>
                </a:cubicBezTo>
                <a:cubicBezTo>
                  <a:pt x="1298485" y="846457"/>
                  <a:pt x="1304755" y="839544"/>
                  <a:pt x="1311186" y="832791"/>
                </a:cubicBezTo>
                <a:cubicBezTo>
                  <a:pt x="1312472" y="831344"/>
                  <a:pt x="1314723" y="831344"/>
                  <a:pt x="1316009" y="832791"/>
                </a:cubicBezTo>
                <a:cubicBezTo>
                  <a:pt x="1317456" y="834077"/>
                  <a:pt x="1317456" y="836328"/>
                  <a:pt x="1316009" y="837614"/>
                </a:cubicBezTo>
                <a:cubicBezTo>
                  <a:pt x="1309739" y="844206"/>
                  <a:pt x="1303629" y="851119"/>
                  <a:pt x="1297842" y="858032"/>
                </a:cubicBezTo>
                <a:cubicBezTo>
                  <a:pt x="1297199" y="858836"/>
                  <a:pt x="1296234" y="859318"/>
                  <a:pt x="1295109" y="859318"/>
                </a:cubicBezTo>
                <a:close/>
                <a:moveTo>
                  <a:pt x="1333372" y="819126"/>
                </a:moveTo>
                <a:cubicBezTo>
                  <a:pt x="1332407" y="819126"/>
                  <a:pt x="1331443" y="818804"/>
                  <a:pt x="1330800" y="818000"/>
                </a:cubicBezTo>
                <a:cubicBezTo>
                  <a:pt x="1329513" y="816553"/>
                  <a:pt x="1329513" y="814463"/>
                  <a:pt x="1330960" y="813177"/>
                </a:cubicBezTo>
                <a:lnTo>
                  <a:pt x="1334336" y="809962"/>
                </a:lnTo>
                <a:cubicBezTo>
                  <a:pt x="1340124" y="804656"/>
                  <a:pt x="1345751" y="799512"/>
                  <a:pt x="1351057" y="794367"/>
                </a:cubicBezTo>
                <a:cubicBezTo>
                  <a:pt x="1352504" y="793081"/>
                  <a:pt x="1354594" y="793081"/>
                  <a:pt x="1355880" y="794367"/>
                </a:cubicBezTo>
                <a:cubicBezTo>
                  <a:pt x="1357166" y="795814"/>
                  <a:pt x="1357166" y="797904"/>
                  <a:pt x="1355880" y="799190"/>
                </a:cubicBezTo>
                <a:cubicBezTo>
                  <a:pt x="1350413" y="804335"/>
                  <a:pt x="1344787" y="809479"/>
                  <a:pt x="1338999" y="814785"/>
                </a:cubicBezTo>
                <a:lnTo>
                  <a:pt x="1335623" y="817840"/>
                </a:lnTo>
                <a:cubicBezTo>
                  <a:pt x="1335623" y="817840"/>
                  <a:pt x="1334176" y="818804"/>
                  <a:pt x="1333211" y="818804"/>
                </a:cubicBezTo>
                <a:close/>
                <a:moveTo>
                  <a:pt x="1373243" y="781184"/>
                </a:moveTo>
                <a:cubicBezTo>
                  <a:pt x="1372439" y="781184"/>
                  <a:pt x="1371475" y="780862"/>
                  <a:pt x="1370831" y="780219"/>
                </a:cubicBezTo>
                <a:cubicBezTo>
                  <a:pt x="1369545" y="778933"/>
                  <a:pt x="1369384" y="776682"/>
                  <a:pt x="1370831" y="775396"/>
                </a:cubicBezTo>
                <a:cubicBezTo>
                  <a:pt x="1377745" y="768322"/>
                  <a:pt x="1384015" y="761570"/>
                  <a:pt x="1389481" y="755300"/>
                </a:cubicBezTo>
                <a:cubicBezTo>
                  <a:pt x="1390767" y="753853"/>
                  <a:pt x="1392857" y="753692"/>
                  <a:pt x="1394304" y="754978"/>
                </a:cubicBezTo>
                <a:cubicBezTo>
                  <a:pt x="1395751" y="756264"/>
                  <a:pt x="1395912" y="758354"/>
                  <a:pt x="1394625" y="759801"/>
                </a:cubicBezTo>
                <a:cubicBezTo>
                  <a:pt x="1388998" y="766071"/>
                  <a:pt x="1382728" y="772985"/>
                  <a:pt x="1375654" y="780058"/>
                </a:cubicBezTo>
                <a:cubicBezTo>
                  <a:pt x="1375011" y="780702"/>
                  <a:pt x="1374047" y="781023"/>
                  <a:pt x="1373243" y="781023"/>
                </a:cubicBezTo>
                <a:close/>
                <a:moveTo>
                  <a:pt x="1409256" y="739544"/>
                </a:moveTo>
                <a:cubicBezTo>
                  <a:pt x="1409256" y="739544"/>
                  <a:pt x="1407809" y="739384"/>
                  <a:pt x="1407166" y="738901"/>
                </a:cubicBezTo>
                <a:cubicBezTo>
                  <a:pt x="1405558" y="737776"/>
                  <a:pt x="1405236" y="735686"/>
                  <a:pt x="1406362" y="734078"/>
                </a:cubicBezTo>
                <a:cubicBezTo>
                  <a:pt x="1412310" y="725718"/>
                  <a:pt x="1416973" y="718001"/>
                  <a:pt x="1420027" y="711088"/>
                </a:cubicBezTo>
                <a:cubicBezTo>
                  <a:pt x="1420831" y="709319"/>
                  <a:pt x="1422760" y="708516"/>
                  <a:pt x="1424529" y="709319"/>
                </a:cubicBezTo>
                <a:cubicBezTo>
                  <a:pt x="1426297" y="710123"/>
                  <a:pt x="1427101" y="712053"/>
                  <a:pt x="1426297" y="713821"/>
                </a:cubicBezTo>
                <a:cubicBezTo>
                  <a:pt x="1423082" y="721216"/>
                  <a:pt x="1418259" y="729416"/>
                  <a:pt x="1411989" y="738097"/>
                </a:cubicBezTo>
                <a:cubicBezTo>
                  <a:pt x="1411346" y="739062"/>
                  <a:pt x="1410220" y="739544"/>
                  <a:pt x="1409256" y="739544"/>
                </a:cubicBezTo>
                <a:close/>
                <a:moveTo>
                  <a:pt x="1427423" y="689062"/>
                </a:moveTo>
                <a:cubicBezTo>
                  <a:pt x="1425815" y="689062"/>
                  <a:pt x="1424368" y="687937"/>
                  <a:pt x="1424046" y="686329"/>
                </a:cubicBezTo>
                <a:cubicBezTo>
                  <a:pt x="1422439" y="678934"/>
                  <a:pt x="1417455" y="672985"/>
                  <a:pt x="1408612" y="668323"/>
                </a:cubicBezTo>
                <a:cubicBezTo>
                  <a:pt x="1407005" y="667358"/>
                  <a:pt x="1406362" y="665268"/>
                  <a:pt x="1407166" y="663661"/>
                </a:cubicBezTo>
                <a:cubicBezTo>
                  <a:pt x="1408130" y="661892"/>
                  <a:pt x="1410220" y="661410"/>
                  <a:pt x="1411828" y="662214"/>
                </a:cubicBezTo>
                <a:cubicBezTo>
                  <a:pt x="1422278" y="667841"/>
                  <a:pt x="1428709" y="675397"/>
                  <a:pt x="1430799" y="684882"/>
                </a:cubicBezTo>
                <a:cubicBezTo>
                  <a:pt x="1431281" y="686812"/>
                  <a:pt x="1429995" y="688580"/>
                  <a:pt x="1428226" y="689062"/>
                </a:cubicBezTo>
                <a:cubicBezTo>
                  <a:pt x="1427905" y="689062"/>
                  <a:pt x="1427744" y="689062"/>
                  <a:pt x="1427423" y="689062"/>
                </a:cubicBezTo>
                <a:close/>
                <a:moveTo>
                  <a:pt x="1384175" y="660284"/>
                </a:moveTo>
                <a:cubicBezTo>
                  <a:pt x="1384175" y="660284"/>
                  <a:pt x="1383693" y="660284"/>
                  <a:pt x="1383532" y="660284"/>
                </a:cubicBezTo>
                <a:cubicBezTo>
                  <a:pt x="1377101" y="658998"/>
                  <a:pt x="1369706" y="658194"/>
                  <a:pt x="1361668" y="657551"/>
                </a:cubicBezTo>
                <a:lnTo>
                  <a:pt x="1356523" y="657069"/>
                </a:lnTo>
                <a:cubicBezTo>
                  <a:pt x="1354594" y="656908"/>
                  <a:pt x="1353147" y="655140"/>
                  <a:pt x="1353468" y="653371"/>
                </a:cubicBezTo>
                <a:cubicBezTo>
                  <a:pt x="1353629" y="651442"/>
                  <a:pt x="1354915" y="649995"/>
                  <a:pt x="1357166" y="650317"/>
                </a:cubicBezTo>
                <a:lnTo>
                  <a:pt x="1362150" y="650799"/>
                </a:lnTo>
                <a:cubicBezTo>
                  <a:pt x="1370510" y="651442"/>
                  <a:pt x="1378066" y="652407"/>
                  <a:pt x="1384818" y="653693"/>
                </a:cubicBezTo>
                <a:cubicBezTo>
                  <a:pt x="1386748" y="654014"/>
                  <a:pt x="1387873" y="655783"/>
                  <a:pt x="1387552" y="657712"/>
                </a:cubicBezTo>
                <a:cubicBezTo>
                  <a:pt x="1387230" y="659320"/>
                  <a:pt x="1385783" y="660606"/>
                  <a:pt x="1384175" y="660606"/>
                </a:cubicBezTo>
                <a:close/>
                <a:moveTo>
                  <a:pt x="1329674" y="653211"/>
                </a:moveTo>
                <a:cubicBezTo>
                  <a:pt x="1329674" y="653211"/>
                  <a:pt x="1329192" y="653211"/>
                  <a:pt x="1329031" y="653211"/>
                </a:cubicBezTo>
                <a:cubicBezTo>
                  <a:pt x="1319063" y="651121"/>
                  <a:pt x="1310221" y="648387"/>
                  <a:pt x="1302182" y="645011"/>
                </a:cubicBezTo>
                <a:cubicBezTo>
                  <a:pt x="1300414" y="644207"/>
                  <a:pt x="1299610" y="642278"/>
                  <a:pt x="1300414" y="640510"/>
                </a:cubicBezTo>
                <a:cubicBezTo>
                  <a:pt x="1301218" y="638741"/>
                  <a:pt x="1303147" y="637937"/>
                  <a:pt x="1304916" y="638741"/>
                </a:cubicBezTo>
                <a:cubicBezTo>
                  <a:pt x="1312632" y="641957"/>
                  <a:pt x="1320993" y="644529"/>
                  <a:pt x="1330478" y="646619"/>
                </a:cubicBezTo>
                <a:cubicBezTo>
                  <a:pt x="1332407" y="646941"/>
                  <a:pt x="1333533" y="648870"/>
                  <a:pt x="1333211" y="650638"/>
                </a:cubicBezTo>
                <a:cubicBezTo>
                  <a:pt x="1332890" y="652246"/>
                  <a:pt x="1331443" y="653371"/>
                  <a:pt x="1329835" y="653371"/>
                </a:cubicBezTo>
                <a:close/>
                <a:moveTo>
                  <a:pt x="1279835" y="631346"/>
                </a:moveTo>
                <a:cubicBezTo>
                  <a:pt x="1279835" y="631346"/>
                  <a:pt x="1278388" y="631185"/>
                  <a:pt x="1277745" y="630703"/>
                </a:cubicBezTo>
                <a:cubicBezTo>
                  <a:pt x="1270993" y="625558"/>
                  <a:pt x="1264241" y="619449"/>
                  <a:pt x="1257167" y="611732"/>
                </a:cubicBezTo>
                <a:cubicBezTo>
                  <a:pt x="1255880" y="610285"/>
                  <a:pt x="1255880" y="608195"/>
                  <a:pt x="1257167" y="606909"/>
                </a:cubicBezTo>
                <a:cubicBezTo>
                  <a:pt x="1258614" y="605622"/>
                  <a:pt x="1260704" y="605622"/>
                  <a:pt x="1261990" y="607069"/>
                </a:cubicBezTo>
                <a:cubicBezTo>
                  <a:pt x="1268903" y="614465"/>
                  <a:pt x="1275334" y="620413"/>
                  <a:pt x="1281765" y="625237"/>
                </a:cubicBezTo>
                <a:cubicBezTo>
                  <a:pt x="1283211" y="626362"/>
                  <a:pt x="1283533" y="628613"/>
                  <a:pt x="1282408" y="630060"/>
                </a:cubicBezTo>
                <a:cubicBezTo>
                  <a:pt x="1281765" y="631024"/>
                  <a:pt x="1280639" y="631346"/>
                  <a:pt x="1279675" y="631346"/>
                </a:cubicBezTo>
                <a:close/>
                <a:moveTo>
                  <a:pt x="1241733" y="591957"/>
                </a:moveTo>
                <a:cubicBezTo>
                  <a:pt x="1240768" y="591957"/>
                  <a:pt x="1239643" y="591475"/>
                  <a:pt x="1239000" y="590671"/>
                </a:cubicBezTo>
                <a:cubicBezTo>
                  <a:pt x="1233694" y="584079"/>
                  <a:pt x="1228067" y="576845"/>
                  <a:pt x="1222119" y="568806"/>
                </a:cubicBezTo>
                <a:cubicBezTo>
                  <a:pt x="1220993" y="567359"/>
                  <a:pt x="1221315" y="565108"/>
                  <a:pt x="1222762" y="563983"/>
                </a:cubicBezTo>
                <a:cubicBezTo>
                  <a:pt x="1224209" y="562858"/>
                  <a:pt x="1226459" y="563179"/>
                  <a:pt x="1227585" y="564626"/>
                </a:cubicBezTo>
                <a:cubicBezTo>
                  <a:pt x="1233533" y="572504"/>
                  <a:pt x="1239160" y="579738"/>
                  <a:pt x="1244466" y="586330"/>
                </a:cubicBezTo>
                <a:cubicBezTo>
                  <a:pt x="1245591" y="587777"/>
                  <a:pt x="1245430" y="590028"/>
                  <a:pt x="1243984" y="591153"/>
                </a:cubicBezTo>
                <a:cubicBezTo>
                  <a:pt x="1243340" y="591635"/>
                  <a:pt x="1242537" y="591957"/>
                  <a:pt x="1241893" y="591957"/>
                </a:cubicBezTo>
                <a:close/>
                <a:moveTo>
                  <a:pt x="1208292" y="548227"/>
                </a:moveTo>
                <a:cubicBezTo>
                  <a:pt x="1207328" y="548227"/>
                  <a:pt x="1206202" y="547745"/>
                  <a:pt x="1205559" y="546941"/>
                </a:cubicBezTo>
                <a:cubicBezTo>
                  <a:pt x="1200415" y="540028"/>
                  <a:pt x="1194788" y="532793"/>
                  <a:pt x="1188839" y="525076"/>
                </a:cubicBezTo>
                <a:cubicBezTo>
                  <a:pt x="1187714" y="523630"/>
                  <a:pt x="1187875" y="521379"/>
                  <a:pt x="1189482" y="520253"/>
                </a:cubicBezTo>
                <a:cubicBezTo>
                  <a:pt x="1190929" y="519128"/>
                  <a:pt x="1193180" y="519289"/>
                  <a:pt x="1194305" y="520896"/>
                </a:cubicBezTo>
                <a:cubicBezTo>
                  <a:pt x="1200254" y="528613"/>
                  <a:pt x="1205881" y="535848"/>
                  <a:pt x="1211026" y="542761"/>
                </a:cubicBezTo>
                <a:cubicBezTo>
                  <a:pt x="1212151" y="544208"/>
                  <a:pt x="1211829" y="546459"/>
                  <a:pt x="1210382" y="547584"/>
                </a:cubicBezTo>
                <a:cubicBezTo>
                  <a:pt x="1209739" y="548067"/>
                  <a:pt x="1209096" y="548227"/>
                  <a:pt x="1208292" y="548227"/>
                </a:cubicBezTo>
                <a:close/>
                <a:moveTo>
                  <a:pt x="1174531" y="504819"/>
                </a:moveTo>
                <a:cubicBezTo>
                  <a:pt x="1173566" y="504819"/>
                  <a:pt x="1172441" y="504337"/>
                  <a:pt x="1171798" y="503533"/>
                </a:cubicBezTo>
                <a:cubicBezTo>
                  <a:pt x="1166331" y="496781"/>
                  <a:pt x="1160544" y="489546"/>
                  <a:pt x="1154434" y="482151"/>
                </a:cubicBezTo>
                <a:cubicBezTo>
                  <a:pt x="1153309" y="480704"/>
                  <a:pt x="1153470" y="478453"/>
                  <a:pt x="1154917" y="477328"/>
                </a:cubicBezTo>
                <a:cubicBezTo>
                  <a:pt x="1156364" y="476041"/>
                  <a:pt x="1158614" y="476363"/>
                  <a:pt x="1159740" y="477810"/>
                </a:cubicBezTo>
                <a:cubicBezTo>
                  <a:pt x="1165849" y="485205"/>
                  <a:pt x="1171637" y="492440"/>
                  <a:pt x="1177103" y="499192"/>
                </a:cubicBezTo>
                <a:cubicBezTo>
                  <a:pt x="1178228" y="500639"/>
                  <a:pt x="1178068" y="502890"/>
                  <a:pt x="1176621" y="504016"/>
                </a:cubicBezTo>
                <a:cubicBezTo>
                  <a:pt x="1175978" y="504498"/>
                  <a:pt x="1175174" y="504819"/>
                  <a:pt x="1174531" y="504819"/>
                </a:cubicBezTo>
                <a:close/>
                <a:moveTo>
                  <a:pt x="1139483" y="462376"/>
                </a:moveTo>
                <a:cubicBezTo>
                  <a:pt x="1138518" y="462376"/>
                  <a:pt x="1137553" y="461894"/>
                  <a:pt x="1136910" y="461090"/>
                </a:cubicBezTo>
                <a:cubicBezTo>
                  <a:pt x="1131123" y="454337"/>
                  <a:pt x="1125174" y="447424"/>
                  <a:pt x="1118904" y="440350"/>
                </a:cubicBezTo>
                <a:cubicBezTo>
                  <a:pt x="1117618" y="438903"/>
                  <a:pt x="1117779" y="436653"/>
                  <a:pt x="1119226" y="435527"/>
                </a:cubicBezTo>
                <a:cubicBezTo>
                  <a:pt x="1120673" y="434241"/>
                  <a:pt x="1122923" y="434402"/>
                  <a:pt x="1124049" y="435849"/>
                </a:cubicBezTo>
                <a:cubicBezTo>
                  <a:pt x="1130319" y="443083"/>
                  <a:pt x="1136267" y="449997"/>
                  <a:pt x="1142055" y="456749"/>
                </a:cubicBezTo>
                <a:cubicBezTo>
                  <a:pt x="1143341" y="458196"/>
                  <a:pt x="1143180" y="460447"/>
                  <a:pt x="1141733" y="461572"/>
                </a:cubicBezTo>
                <a:cubicBezTo>
                  <a:pt x="1141090" y="462054"/>
                  <a:pt x="1140286" y="462376"/>
                  <a:pt x="1139483" y="462376"/>
                </a:cubicBezTo>
                <a:close/>
                <a:moveTo>
                  <a:pt x="1102827" y="421219"/>
                </a:moveTo>
                <a:cubicBezTo>
                  <a:pt x="1101862" y="421219"/>
                  <a:pt x="1101059" y="420897"/>
                  <a:pt x="1100415" y="420254"/>
                </a:cubicBezTo>
                <a:cubicBezTo>
                  <a:pt x="1093824" y="413502"/>
                  <a:pt x="1087071" y="407232"/>
                  <a:pt x="1080641" y="401605"/>
                </a:cubicBezTo>
                <a:cubicBezTo>
                  <a:pt x="1079194" y="400319"/>
                  <a:pt x="1079033" y="398229"/>
                  <a:pt x="1080319" y="396782"/>
                </a:cubicBezTo>
                <a:cubicBezTo>
                  <a:pt x="1081605" y="395335"/>
                  <a:pt x="1083695" y="395174"/>
                  <a:pt x="1085142" y="396460"/>
                </a:cubicBezTo>
                <a:cubicBezTo>
                  <a:pt x="1091895" y="402248"/>
                  <a:pt x="1098647" y="408518"/>
                  <a:pt x="1105399" y="415431"/>
                </a:cubicBezTo>
                <a:cubicBezTo>
                  <a:pt x="1106686" y="416717"/>
                  <a:pt x="1106686" y="418968"/>
                  <a:pt x="1105399" y="420254"/>
                </a:cubicBezTo>
                <a:cubicBezTo>
                  <a:pt x="1104756" y="420897"/>
                  <a:pt x="1103792" y="421219"/>
                  <a:pt x="1102988" y="421219"/>
                </a:cubicBezTo>
                <a:close/>
                <a:moveTo>
                  <a:pt x="1061027" y="385688"/>
                </a:moveTo>
                <a:cubicBezTo>
                  <a:pt x="1061027" y="385688"/>
                  <a:pt x="1059741" y="385528"/>
                  <a:pt x="1059097" y="385045"/>
                </a:cubicBezTo>
                <a:cubicBezTo>
                  <a:pt x="1051541" y="379740"/>
                  <a:pt x="1043663" y="375078"/>
                  <a:pt x="1035946" y="371219"/>
                </a:cubicBezTo>
                <a:cubicBezTo>
                  <a:pt x="1034178" y="370415"/>
                  <a:pt x="1033535" y="368325"/>
                  <a:pt x="1034500" y="366557"/>
                </a:cubicBezTo>
                <a:cubicBezTo>
                  <a:pt x="1035303" y="364788"/>
                  <a:pt x="1037393" y="364145"/>
                  <a:pt x="1039162" y="365110"/>
                </a:cubicBezTo>
                <a:cubicBezTo>
                  <a:pt x="1047200" y="369129"/>
                  <a:pt x="1055239" y="373952"/>
                  <a:pt x="1063117" y="379418"/>
                </a:cubicBezTo>
                <a:cubicBezTo>
                  <a:pt x="1064724" y="380544"/>
                  <a:pt x="1065046" y="382634"/>
                  <a:pt x="1064081" y="384241"/>
                </a:cubicBezTo>
                <a:cubicBezTo>
                  <a:pt x="1063438" y="385206"/>
                  <a:pt x="1062313" y="385688"/>
                  <a:pt x="1061187" y="385688"/>
                </a:cubicBezTo>
                <a:close/>
                <a:moveTo>
                  <a:pt x="1012152" y="360930"/>
                </a:moveTo>
                <a:cubicBezTo>
                  <a:pt x="1012152" y="360930"/>
                  <a:pt x="1011349" y="360930"/>
                  <a:pt x="1011027" y="360769"/>
                </a:cubicBezTo>
                <a:cubicBezTo>
                  <a:pt x="1002667" y="358036"/>
                  <a:pt x="993985" y="355785"/>
                  <a:pt x="984821" y="354177"/>
                </a:cubicBezTo>
                <a:cubicBezTo>
                  <a:pt x="982892" y="353856"/>
                  <a:pt x="981606" y="352087"/>
                  <a:pt x="982088" y="350158"/>
                </a:cubicBezTo>
                <a:cubicBezTo>
                  <a:pt x="982410" y="348229"/>
                  <a:pt x="984178" y="346943"/>
                  <a:pt x="986108" y="347425"/>
                </a:cubicBezTo>
                <a:cubicBezTo>
                  <a:pt x="995593" y="349033"/>
                  <a:pt x="1004435" y="351284"/>
                  <a:pt x="1013278" y="354177"/>
                </a:cubicBezTo>
                <a:cubicBezTo>
                  <a:pt x="1015046" y="354821"/>
                  <a:pt x="1016011" y="356750"/>
                  <a:pt x="1015529" y="358518"/>
                </a:cubicBezTo>
                <a:cubicBezTo>
                  <a:pt x="1015046" y="359965"/>
                  <a:pt x="1013760" y="360930"/>
                  <a:pt x="1012313" y="360930"/>
                </a:cubicBezTo>
                <a:close/>
                <a:moveTo>
                  <a:pt x="958134" y="351284"/>
                </a:moveTo>
                <a:cubicBezTo>
                  <a:pt x="958134" y="351284"/>
                  <a:pt x="958134" y="351284"/>
                  <a:pt x="957973" y="351284"/>
                </a:cubicBezTo>
                <a:cubicBezTo>
                  <a:pt x="948970" y="350801"/>
                  <a:pt x="940288" y="350640"/>
                  <a:pt x="931767" y="350480"/>
                </a:cubicBezTo>
                <a:lnTo>
                  <a:pt x="930642" y="350480"/>
                </a:lnTo>
                <a:cubicBezTo>
                  <a:pt x="928713" y="350480"/>
                  <a:pt x="927266" y="348872"/>
                  <a:pt x="927266" y="346943"/>
                </a:cubicBezTo>
                <a:cubicBezTo>
                  <a:pt x="927266" y="345013"/>
                  <a:pt x="928713" y="343245"/>
                  <a:pt x="930803" y="343567"/>
                </a:cubicBezTo>
                <a:lnTo>
                  <a:pt x="931928" y="343567"/>
                </a:lnTo>
                <a:cubicBezTo>
                  <a:pt x="940610" y="343727"/>
                  <a:pt x="949452" y="343888"/>
                  <a:pt x="958455" y="344531"/>
                </a:cubicBezTo>
                <a:cubicBezTo>
                  <a:pt x="960384" y="344531"/>
                  <a:pt x="961831" y="346300"/>
                  <a:pt x="961670" y="348229"/>
                </a:cubicBezTo>
                <a:cubicBezTo>
                  <a:pt x="961670" y="349997"/>
                  <a:pt x="960063" y="351444"/>
                  <a:pt x="958294" y="351444"/>
                </a:cubicBezTo>
                <a:close/>
                <a:moveTo>
                  <a:pt x="903150" y="349354"/>
                </a:moveTo>
                <a:cubicBezTo>
                  <a:pt x="903150" y="349354"/>
                  <a:pt x="902989" y="349354"/>
                  <a:pt x="902828" y="349354"/>
                </a:cubicBezTo>
                <a:cubicBezTo>
                  <a:pt x="892378" y="348550"/>
                  <a:pt x="883375" y="347104"/>
                  <a:pt x="875176" y="345013"/>
                </a:cubicBezTo>
                <a:cubicBezTo>
                  <a:pt x="873407" y="344531"/>
                  <a:pt x="872282" y="342602"/>
                  <a:pt x="872764" y="340833"/>
                </a:cubicBezTo>
                <a:cubicBezTo>
                  <a:pt x="873247" y="338904"/>
                  <a:pt x="875176" y="337940"/>
                  <a:pt x="876944" y="338422"/>
                </a:cubicBezTo>
                <a:cubicBezTo>
                  <a:pt x="884822" y="340512"/>
                  <a:pt x="893343" y="341798"/>
                  <a:pt x="903472" y="342602"/>
                </a:cubicBezTo>
                <a:cubicBezTo>
                  <a:pt x="905401" y="342602"/>
                  <a:pt x="906848" y="344370"/>
                  <a:pt x="906687" y="346300"/>
                </a:cubicBezTo>
                <a:cubicBezTo>
                  <a:pt x="906687" y="348068"/>
                  <a:pt x="905079" y="349515"/>
                  <a:pt x="903311" y="349515"/>
                </a:cubicBezTo>
                <a:close/>
                <a:moveTo>
                  <a:pt x="850578" y="335046"/>
                </a:moveTo>
                <a:cubicBezTo>
                  <a:pt x="850578" y="335046"/>
                  <a:pt x="849453" y="335046"/>
                  <a:pt x="848970" y="334563"/>
                </a:cubicBezTo>
                <a:cubicBezTo>
                  <a:pt x="840932" y="330223"/>
                  <a:pt x="833536" y="324756"/>
                  <a:pt x="826141" y="318165"/>
                </a:cubicBezTo>
                <a:cubicBezTo>
                  <a:pt x="824694" y="316879"/>
                  <a:pt x="824694" y="314628"/>
                  <a:pt x="825819" y="313342"/>
                </a:cubicBezTo>
                <a:cubicBezTo>
                  <a:pt x="827106" y="311895"/>
                  <a:pt x="829356" y="311895"/>
                  <a:pt x="830643" y="313181"/>
                </a:cubicBezTo>
                <a:cubicBezTo>
                  <a:pt x="837556" y="319451"/>
                  <a:pt x="844630" y="324596"/>
                  <a:pt x="852186" y="328615"/>
                </a:cubicBezTo>
                <a:cubicBezTo>
                  <a:pt x="853794" y="329580"/>
                  <a:pt x="854437" y="331670"/>
                  <a:pt x="853472" y="333277"/>
                </a:cubicBezTo>
                <a:cubicBezTo>
                  <a:pt x="852829" y="334403"/>
                  <a:pt x="851703" y="335046"/>
                  <a:pt x="850417" y="335046"/>
                </a:cubicBezTo>
                <a:close/>
                <a:moveTo>
                  <a:pt x="809742" y="298872"/>
                </a:moveTo>
                <a:cubicBezTo>
                  <a:pt x="808778" y="298872"/>
                  <a:pt x="807652" y="298390"/>
                  <a:pt x="807009" y="297586"/>
                </a:cubicBezTo>
                <a:cubicBezTo>
                  <a:pt x="801704" y="290834"/>
                  <a:pt x="796238" y="283117"/>
                  <a:pt x="791093" y="274757"/>
                </a:cubicBezTo>
                <a:cubicBezTo>
                  <a:pt x="790128" y="273149"/>
                  <a:pt x="790611" y="271059"/>
                  <a:pt x="792218" y="269934"/>
                </a:cubicBezTo>
                <a:cubicBezTo>
                  <a:pt x="793826" y="268969"/>
                  <a:pt x="795916" y="269451"/>
                  <a:pt x="797041" y="271059"/>
                </a:cubicBezTo>
                <a:cubicBezTo>
                  <a:pt x="802025" y="279258"/>
                  <a:pt x="807331" y="286654"/>
                  <a:pt x="812475" y="293245"/>
                </a:cubicBezTo>
                <a:cubicBezTo>
                  <a:pt x="813601" y="294692"/>
                  <a:pt x="813440" y="296943"/>
                  <a:pt x="811832" y="298069"/>
                </a:cubicBezTo>
                <a:cubicBezTo>
                  <a:pt x="811189" y="298551"/>
                  <a:pt x="810385" y="298872"/>
                  <a:pt x="809742" y="298872"/>
                </a:cubicBezTo>
                <a:close/>
                <a:moveTo>
                  <a:pt x="779678" y="252892"/>
                </a:moveTo>
                <a:cubicBezTo>
                  <a:pt x="778553" y="252892"/>
                  <a:pt x="777428" y="252410"/>
                  <a:pt x="776784" y="251284"/>
                </a:cubicBezTo>
                <a:cubicBezTo>
                  <a:pt x="771640" y="243407"/>
                  <a:pt x="766495" y="235850"/>
                  <a:pt x="761190" y="228776"/>
                </a:cubicBezTo>
                <a:cubicBezTo>
                  <a:pt x="760064" y="227169"/>
                  <a:pt x="760386" y="225079"/>
                  <a:pt x="761833" y="223953"/>
                </a:cubicBezTo>
                <a:cubicBezTo>
                  <a:pt x="763280" y="222828"/>
                  <a:pt x="765530" y="223149"/>
                  <a:pt x="766656" y="224596"/>
                </a:cubicBezTo>
                <a:cubicBezTo>
                  <a:pt x="771961" y="231831"/>
                  <a:pt x="777267" y="239387"/>
                  <a:pt x="782411" y="247426"/>
                </a:cubicBezTo>
                <a:cubicBezTo>
                  <a:pt x="783376" y="249034"/>
                  <a:pt x="783054" y="251124"/>
                  <a:pt x="781447" y="252249"/>
                </a:cubicBezTo>
                <a:cubicBezTo>
                  <a:pt x="780804" y="252570"/>
                  <a:pt x="780161" y="252731"/>
                  <a:pt x="779518" y="252731"/>
                </a:cubicBezTo>
                <a:close/>
                <a:moveTo>
                  <a:pt x="746720" y="208841"/>
                </a:moveTo>
                <a:cubicBezTo>
                  <a:pt x="745756" y="208841"/>
                  <a:pt x="744791" y="208359"/>
                  <a:pt x="744148" y="207715"/>
                </a:cubicBezTo>
                <a:cubicBezTo>
                  <a:pt x="738039" y="200642"/>
                  <a:pt x="731769" y="194050"/>
                  <a:pt x="725338" y="188101"/>
                </a:cubicBezTo>
                <a:cubicBezTo>
                  <a:pt x="723891" y="186815"/>
                  <a:pt x="723891" y="184565"/>
                  <a:pt x="725338" y="183278"/>
                </a:cubicBezTo>
                <a:cubicBezTo>
                  <a:pt x="726624" y="181831"/>
                  <a:pt x="728875" y="181831"/>
                  <a:pt x="730161" y="183278"/>
                </a:cubicBezTo>
                <a:cubicBezTo>
                  <a:pt x="736592" y="189388"/>
                  <a:pt x="743183" y="196140"/>
                  <a:pt x="749453" y="203375"/>
                </a:cubicBezTo>
                <a:cubicBezTo>
                  <a:pt x="750740" y="204822"/>
                  <a:pt x="750579" y="207072"/>
                  <a:pt x="749132" y="208198"/>
                </a:cubicBezTo>
                <a:cubicBezTo>
                  <a:pt x="748489" y="208841"/>
                  <a:pt x="747685" y="209002"/>
                  <a:pt x="746881" y="209002"/>
                </a:cubicBezTo>
                <a:close/>
                <a:moveTo>
                  <a:pt x="442864" y="197748"/>
                </a:moveTo>
                <a:cubicBezTo>
                  <a:pt x="436594" y="197748"/>
                  <a:pt x="430485" y="196944"/>
                  <a:pt x="424215" y="195497"/>
                </a:cubicBezTo>
                <a:cubicBezTo>
                  <a:pt x="422286" y="195015"/>
                  <a:pt x="421160" y="193246"/>
                  <a:pt x="421642" y="191317"/>
                </a:cubicBezTo>
                <a:cubicBezTo>
                  <a:pt x="422125" y="189388"/>
                  <a:pt x="423893" y="188262"/>
                  <a:pt x="425822" y="188745"/>
                </a:cubicBezTo>
                <a:cubicBezTo>
                  <a:pt x="434504" y="190835"/>
                  <a:pt x="443186" y="191317"/>
                  <a:pt x="452028" y="190192"/>
                </a:cubicBezTo>
                <a:cubicBezTo>
                  <a:pt x="453957" y="189870"/>
                  <a:pt x="455565" y="191317"/>
                  <a:pt x="455887" y="193246"/>
                </a:cubicBezTo>
                <a:cubicBezTo>
                  <a:pt x="456047" y="195175"/>
                  <a:pt x="454761" y="196944"/>
                  <a:pt x="452832" y="197105"/>
                </a:cubicBezTo>
                <a:cubicBezTo>
                  <a:pt x="449456" y="197587"/>
                  <a:pt x="446240" y="197748"/>
                  <a:pt x="442864" y="197748"/>
                </a:cubicBezTo>
                <a:close/>
                <a:moveTo>
                  <a:pt x="478877" y="189709"/>
                </a:moveTo>
                <a:cubicBezTo>
                  <a:pt x="477591" y="189709"/>
                  <a:pt x="476304" y="188905"/>
                  <a:pt x="475661" y="187619"/>
                </a:cubicBezTo>
                <a:cubicBezTo>
                  <a:pt x="474857" y="185851"/>
                  <a:pt x="475661" y="183761"/>
                  <a:pt x="477430" y="183118"/>
                </a:cubicBezTo>
                <a:cubicBezTo>
                  <a:pt x="484986" y="179902"/>
                  <a:pt x="492703" y="175722"/>
                  <a:pt x="501063" y="170256"/>
                </a:cubicBezTo>
                <a:cubicBezTo>
                  <a:pt x="502671" y="169291"/>
                  <a:pt x="504761" y="169613"/>
                  <a:pt x="505886" y="171221"/>
                </a:cubicBezTo>
                <a:cubicBezTo>
                  <a:pt x="506851" y="172828"/>
                  <a:pt x="506529" y="174918"/>
                  <a:pt x="504922" y="176044"/>
                </a:cubicBezTo>
                <a:cubicBezTo>
                  <a:pt x="496240" y="181671"/>
                  <a:pt x="488201" y="186011"/>
                  <a:pt x="480163" y="189388"/>
                </a:cubicBezTo>
                <a:cubicBezTo>
                  <a:pt x="479681" y="189548"/>
                  <a:pt x="479198" y="189709"/>
                  <a:pt x="478877" y="189709"/>
                </a:cubicBezTo>
                <a:close/>
                <a:moveTo>
                  <a:pt x="399617" y="185529"/>
                </a:moveTo>
                <a:cubicBezTo>
                  <a:pt x="399617" y="185529"/>
                  <a:pt x="398491" y="185529"/>
                  <a:pt x="398009" y="185047"/>
                </a:cubicBezTo>
                <a:cubicBezTo>
                  <a:pt x="390453" y="180867"/>
                  <a:pt x="382897" y="175883"/>
                  <a:pt x="374697" y="169452"/>
                </a:cubicBezTo>
                <a:cubicBezTo>
                  <a:pt x="373250" y="168327"/>
                  <a:pt x="372929" y="166076"/>
                  <a:pt x="374054" y="164629"/>
                </a:cubicBezTo>
                <a:cubicBezTo>
                  <a:pt x="375180" y="163182"/>
                  <a:pt x="377431" y="162861"/>
                  <a:pt x="378877" y="163986"/>
                </a:cubicBezTo>
                <a:cubicBezTo>
                  <a:pt x="386755" y="170095"/>
                  <a:pt x="394151" y="175079"/>
                  <a:pt x="401225" y="178938"/>
                </a:cubicBezTo>
                <a:cubicBezTo>
                  <a:pt x="402832" y="179902"/>
                  <a:pt x="403475" y="181992"/>
                  <a:pt x="402671" y="183600"/>
                </a:cubicBezTo>
                <a:cubicBezTo>
                  <a:pt x="402028" y="184725"/>
                  <a:pt x="400903" y="185368"/>
                  <a:pt x="399617" y="185368"/>
                </a:cubicBezTo>
                <a:close/>
                <a:moveTo>
                  <a:pt x="706688" y="171221"/>
                </a:moveTo>
                <a:cubicBezTo>
                  <a:pt x="706688" y="171221"/>
                  <a:pt x="705242" y="171060"/>
                  <a:pt x="704598" y="170578"/>
                </a:cubicBezTo>
                <a:cubicBezTo>
                  <a:pt x="697203" y="164951"/>
                  <a:pt x="689486" y="160127"/>
                  <a:pt x="681930" y="155947"/>
                </a:cubicBezTo>
                <a:cubicBezTo>
                  <a:pt x="680322" y="154983"/>
                  <a:pt x="679679" y="152893"/>
                  <a:pt x="680483" y="151285"/>
                </a:cubicBezTo>
                <a:cubicBezTo>
                  <a:pt x="681448" y="149677"/>
                  <a:pt x="683538" y="149034"/>
                  <a:pt x="685145" y="149838"/>
                </a:cubicBezTo>
                <a:cubicBezTo>
                  <a:pt x="693023" y="154179"/>
                  <a:pt x="701062" y="159324"/>
                  <a:pt x="708618" y="164951"/>
                </a:cubicBezTo>
                <a:cubicBezTo>
                  <a:pt x="710065" y="166076"/>
                  <a:pt x="710386" y="168327"/>
                  <a:pt x="709261" y="169774"/>
                </a:cubicBezTo>
                <a:cubicBezTo>
                  <a:pt x="708618" y="170738"/>
                  <a:pt x="707492" y="171221"/>
                  <a:pt x="706528" y="171221"/>
                </a:cubicBezTo>
                <a:close/>
                <a:moveTo>
                  <a:pt x="526143" y="161735"/>
                </a:moveTo>
                <a:cubicBezTo>
                  <a:pt x="525018" y="161735"/>
                  <a:pt x="523732" y="161092"/>
                  <a:pt x="523089" y="159967"/>
                </a:cubicBezTo>
                <a:cubicBezTo>
                  <a:pt x="522124" y="158359"/>
                  <a:pt x="522767" y="156269"/>
                  <a:pt x="524375" y="155304"/>
                </a:cubicBezTo>
                <a:cubicBezTo>
                  <a:pt x="532574" y="150481"/>
                  <a:pt x="541095" y="146301"/>
                  <a:pt x="549455" y="142925"/>
                </a:cubicBezTo>
                <a:cubicBezTo>
                  <a:pt x="551223" y="142282"/>
                  <a:pt x="553313" y="142925"/>
                  <a:pt x="553957" y="144854"/>
                </a:cubicBezTo>
                <a:cubicBezTo>
                  <a:pt x="554600" y="146623"/>
                  <a:pt x="553957" y="148713"/>
                  <a:pt x="552027" y="149356"/>
                </a:cubicBezTo>
                <a:cubicBezTo>
                  <a:pt x="543989" y="152732"/>
                  <a:pt x="535789" y="156751"/>
                  <a:pt x="527751" y="161414"/>
                </a:cubicBezTo>
                <a:cubicBezTo>
                  <a:pt x="527269" y="161735"/>
                  <a:pt x="526626" y="161896"/>
                  <a:pt x="525983" y="161896"/>
                </a:cubicBezTo>
                <a:close/>
                <a:moveTo>
                  <a:pt x="355727" y="152410"/>
                </a:moveTo>
                <a:cubicBezTo>
                  <a:pt x="354923" y="152410"/>
                  <a:pt x="354119" y="152089"/>
                  <a:pt x="353315" y="151446"/>
                </a:cubicBezTo>
                <a:cubicBezTo>
                  <a:pt x="347045" y="145658"/>
                  <a:pt x="340614" y="139227"/>
                  <a:pt x="333540" y="131993"/>
                </a:cubicBezTo>
                <a:cubicBezTo>
                  <a:pt x="332254" y="130546"/>
                  <a:pt x="332254" y="128456"/>
                  <a:pt x="333540" y="127169"/>
                </a:cubicBezTo>
                <a:cubicBezTo>
                  <a:pt x="334987" y="125883"/>
                  <a:pt x="337077" y="125883"/>
                  <a:pt x="338363" y="127169"/>
                </a:cubicBezTo>
                <a:cubicBezTo>
                  <a:pt x="345276" y="134404"/>
                  <a:pt x="351707" y="140674"/>
                  <a:pt x="357817" y="146301"/>
                </a:cubicBezTo>
                <a:cubicBezTo>
                  <a:pt x="359263" y="147587"/>
                  <a:pt x="359263" y="149838"/>
                  <a:pt x="357977" y="151124"/>
                </a:cubicBezTo>
                <a:cubicBezTo>
                  <a:pt x="357334" y="151928"/>
                  <a:pt x="356370" y="152250"/>
                  <a:pt x="355405" y="152250"/>
                </a:cubicBezTo>
                <a:close/>
                <a:moveTo>
                  <a:pt x="658457" y="145176"/>
                </a:moveTo>
                <a:cubicBezTo>
                  <a:pt x="658457" y="145176"/>
                  <a:pt x="657654" y="145176"/>
                  <a:pt x="657332" y="145015"/>
                </a:cubicBezTo>
                <a:cubicBezTo>
                  <a:pt x="648811" y="142121"/>
                  <a:pt x="639969" y="139870"/>
                  <a:pt x="631287" y="138584"/>
                </a:cubicBezTo>
                <a:cubicBezTo>
                  <a:pt x="629358" y="138263"/>
                  <a:pt x="628072" y="136494"/>
                  <a:pt x="628393" y="134726"/>
                </a:cubicBezTo>
                <a:cubicBezTo>
                  <a:pt x="628715" y="132796"/>
                  <a:pt x="630483" y="131510"/>
                  <a:pt x="632252" y="131832"/>
                </a:cubicBezTo>
                <a:cubicBezTo>
                  <a:pt x="641416" y="133118"/>
                  <a:pt x="650580" y="135369"/>
                  <a:pt x="659583" y="138423"/>
                </a:cubicBezTo>
                <a:cubicBezTo>
                  <a:pt x="661351" y="139066"/>
                  <a:pt x="662316" y="140996"/>
                  <a:pt x="661673" y="142764"/>
                </a:cubicBezTo>
                <a:cubicBezTo>
                  <a:pt x="661190" y="144211"/>
                  <a:pt x="659904" y="145015"/>
                  <a:pt x="658457" y="145015"/>
                </a:cubicBezTo>
                <a:close/>
                <a:moveTo>
                  <a:pt x="577107" y="141157"/>
                </a:moveTo>
                <a:cubicBezTo>
                  <a:pt x="575500" y="141157"/>
                  <a:pt x="574053" y="140031"/>
                  <a:pt x="573731" y="138423"/>
                </a:cubicBezTo>
                <a:cubicBezTo>
                  <a:pt x="573249" y="136494"/>
                  <a:pt x="574374" y="134726"/>
                  <a:pt x="576304" y="134243"/>
                </a:cubicBezTo>
                <a:cubicBezTo>
                  <a:pt x="585628" y="132153"/>
                  <a:pt x="594953" y="130706"/>
                  <a:pt x="604117" y="130385"/>
                </a:cubicBezTo>
                <a:cubicBezTo>
                  <a:pt x="606046" y="130385"/>
                  <a:pt x="607654" y="131832"/>
                  <a:pt x="607654" y="133600"/>
                </a:cubicBezTo>
                <a:cubicBezTo>
                  <a:pt x="607654" y="135530"/>
                  <a:pt x="606207" y="137137"/>
                  <a:pt x="604438" y="137137"/>
                </a:cubicBezTo>
                <a:cubicBezTo>
                  <a:pt x="595596" y="137620"/>
                  <a:pt x="586754" y="138745"/>
                  <a:pt x="577751" y="140835"/>
                </a:cubicBezTo>
                <a:cubicBezTo>
                  <a:pt x="577429" y="140835"/>
                  <a:pt x="577268" y="140835"/>
                  <a:pt x="576947" y="140835"/>
                </a:cubicBezTo>
                <a:close/>
                <a:moveTo>
                  <a:pt x="317302" y="113022"/>
                </a:moveTo>
                <a:cubicBezTo>
                  <a:pt x="316338" y="113022"/>
                  <a:pt x="315373" y="112700"/>
                  <a:pt x="314730" y="111896"/>
                </a:cubicBezTo>
                <a:cubicBezTo>
                  <a:pt x="308782" y="105465"/>
                  <a:pt x="302672" y="98552"/>
                  <a:pt x="296241" y="91318"/>
                </a:cubicBezTo>
                <a:cubicBezTo>
                  <a:pt x="294955" y="89871"/>
                  <a:pt x="295116" y="87781"/>
                  <a:pt x="296563" y="86495"/>
                </a:cubicBezTo>
                <a:cubicBezTo>
                  <a:pt x="298010" y="85208"/>
                  <a:pt x="300100" y="85369"/>
                  <a:pt x="301386" y="86816"/>
                </a:cubicBezTo>
                <a:cubicBezTo>
                  <a:pt x="307656" y="94051"/>
                  <a:pt x="313765" y="100803"/>
                  <a:pt x="319714" y="107234"/>
                </a:cubicBezTo>
                <a:cubicBezTo>
                  <a:pt x="321000" y="108681"/>
                  <a:pt x="320839" y="110771"/>
                  <a:pt x="319553" y="112057"/>
                </a:cubicBezTo>
                <a:cubicBezTo>
                  <a:pt x="318910" y="112700"/>
                  <a:pt x="318106" y="113022"/>
                  <a:pt x="317302" y="113022"/>
                </a:cubicBezTo>
                <a:close/>
                <a:moveTo>
                  <a:pt x="280807" y="71704"/>
                </a:moveTo>
                <a:cubicBezTo>
                  <a:pt x="279843" y="71704"/>
                  <a:pt x="278878" y="71382"/>
                  <a:pt x="278235" y="70578"/>
                </a:cubicBezTo>
                <a:cubicBezTo>
                  <a:pt x="271804" y="63344"/>
                  <a:pt x="265534" y="56752"/>
                  <a:pt x="259425" y="50964"/>
                </a:cubicBezTo>
                <a:cubicBezTo>
                  <a:pt x="257978" y="49678"/>
                  <a:pt x="257978" y="47427"/>
                  <a:pt x="259425" y="46141"/>
                </a:cubicBezTo>
                <a:cubicBezTo>
                  <a:pt x="260711" y="44855"/>
                  <a:pt x="262962" y="44694"/>
                  <a:pt x="264248" y="46141"/>
                </a:cubicBezTo>
                <a:cubicBezTo>
                  <a:pt x="270518" y="52090"/>
                  <a:pt x="276949" y="58842"/>
                  <a:pt x="283541" y="66237"/>
                </a:cubicBezTo>
                <a:cubicBezTo>
                  <a:pt x="284827" y="67684"/>
                  <a:pt x="284666" y="69774"/>
                  <a:pt x="283219" y="71061"/>
                </a:cubicBezTo>
                <a:cubicBezTo>
                  <a:pt x="282576" y="71704"/>
                  <a:pt x="281772" y="71864"/>
                  <a:pt x="280968" y="71864"/>
                </a:cubicBezTo>
                <a:close/>
                <a:moveTo>
                  <a:pt x="3478" y="39550"/>
                </a:moveTo>
                <a:cubicBezTo>
                  <a:pt x="1871" y="39550"/>
                  <a:pt x="424" y="38424"/>
                  <a:pt x="102" y="36816"/>
                </a:cubicBezTo>
                <a:cubicBezTo>
                  <a:pt x="-380" y="34887"/>
                  <a:pt x="906" y="33119"/>
                  <a:pt x="2675" y="32636"/>
                </a:cubicBezTo>
                <a:cubicBezTo>
                  <a:pt x="11999" y="30546"/>
                  <a:pt x="20842" y="28456"/>
                  <a:pt x="29362" y="26366"/>
                </a:cubicBezTo>
                <a:cubicBezTo>
                  <a:pt x="31292" y="25884"/>
                  <a:pt x="33060" y="27009"/>
                  <a:pt x="33542" y="28939"/>
                </a:cubicBezTo>
                <a:cubicBezTo>
                  <a:pt x="34025" y="30868"/>
                  <a:pt x="32899" y="32636"/>
                  <a:pt x="30970" y="33119"/>
                </a:cubicBezTo>
                <a:cubicBezTo>
                  <a:pt x="22289" y="35209"/>
                  <a:pt x="13446" y="37299"/>
                  <a:pt x="4121" y="39389"/>
                </a:cubicBezTo>
                <a:cubicBezTo>
                  <a:pt x="3800" y="39389"/>
                  <a:pt x="3639" y="39389"/>
                  <a:pt x="3318" y="39389"/>
                </a:cubicBezTo>
                <a:close/>
                <a:moveTo>
                  <a:pt x="241419" y="34405"/>
                </a:moveTo>
                <a:cubicBezTo>
                  <a:pt x="241419" y="34405"/>
                  <a:pt x="239972" y="34244"/>
                  <a:pt x="239329" y="33762"/>
                </a:cubicBezTo>
                <a:cubicBezTo>
                  <a:pt x="231772" y="28135"/>
                  <a:pt x="224055" y="23312"/>
                  <a:pt x="216499" y="19614"/>
                </a:cubicBezTo>
                <a:cubicBezTo>
                  <a:pt x="214731" y="18810"/>
                  <a:pt x="214088" y="16720"/>
                  <a:pt x="214892" y="14952"/>
                </a:cubicBezTo>
                <a:cubicBezTo>
                  <a:pt x="215695" y="13183"/>
                  <a:pt x="217785" y="12540"/>
                  <a:pt x="219554" y="13344"/>
                </a:cubicBezTo>
                <a:cubicBezTo>
                  <a:pt x="227432" y="17363"/>
                  <a:pt x="235470" y="22347"/>
                  <a:pt x="243348" y="28135"/>
                </a:cubicBezTo>
                <a:cubicBezTo>
                  <a:pt x="244956" y="29260"/>
                  <a:pt x="245277" y="31511"/>
                  <a:pt x="243991" y="32958"/>
                </a:cubicBezTo>
                <a:cubicBezTo>
                  <a:pt x="243348" y="33923"/>
                  <a:pt x="242223" y="34405"/>
                  <a:pt x="241258" y="34405"/>
                </a:cubicBezTo>
                <a:close/>
                <a:moveTo>
                  <a:pt x="57015" y="26527"/>
                </a:moveTo>
                <a:cubicBezTo>
                  <a:pt x="55407" y="26527"/>
                  <a:pt x="54121" y="25563"/>
                  <a:pt x="53639" y="23955"/>
                </a:cubicBezTo>
                <a:cubicBezTo>
                  <a:pt x="53156" y="22186"/>
                  <a:pt x="54282" y="20257"/>
                  <a:pt x="56050" y="19775"/>
                </a:cubicBezTo>
                <a:lnTo>
                  <a:pt x="64410" y="17524"/>
                </a:lnTo>
                <a:cubicBezTo>
                  <a:pt x="70680" y="15916"/>
                  <a:pt x="76790" y="14309"/>
                  <a:pt x="82738" y="12701"/>
                </a:cubicBezTo>
                <a:cubicBezTo>
                  <a:pt x="84667" y="12219"/>
                  <a:pt x="86436" y="13344"/>
                  <a:pt x="86918" y="15112"/>
                </a:cubicBezTo>
                <a:cubicBezTo>
                  <a:pt x="87401" y="17042"/>
                  <a:pt x="86275" y="18810"/>
                  <a:pt x="84507" y="19292"/>
                </a:cubicBezTo>
                <a:cubicBezTo>
                  <a:pt x="78558" y="20739"/>
                  <a:pt x="72449" y="22347"/>
                  <a:pt x="66179" y="24116"/>
                </a:cubicBezTo>
                <a:lnTo>
                  <a:pt x="57819" y="26366"/>
                </a:lnTo>
                <a:cubicBezTo>
                  <a:pt x="57819" y="26366"/>
                  <a:pt x="57176" y="26366"/>
                  <a:pt x="57015" y="26366"/>
                </a:cubicBezTo>
                <a:close/>
                <a:moveTo>
                  <a:pt x="110391" y="13183"/>
                </a:moveTo>
                <a:cubicBezTo>
                  <a:pt x="108783" y="13183"/>
                  <a:pt x="107336" y="12058"/>
                  <a:pt x="107015" y="10450"/>
                </a:cubicBezTo>
                <a:cubicBezTo>
                  <a:pt x="106532" y="8521"/>
                  <a:pt x="107818" y="6752"/>
                  <a:pt x="109587" y="6270"/>
                </a:cubicBezTo>
                <a:cubicBezTo>
                  <a:pt x="119715" y="4019"/>
                  <a:pt x="128719" y="2412"/>
                  <a:pt x="136918" y="1447"/>
                </a:cubicBezTo>
                <a:cubicBezTo>
                  <a:pt x="138686" y="1125"/>
                  <a:pt x="140616" y="2572"/>
                  <a:pt x="140776" y="4502"/>
                </a:cubicBezTo>
                <a:cubicBezTo>
                  <a:pt x="141098" y="6431"/>
                  <a:pt x="139651" y="8199"/>
                  <a:pt x="137722" y="8360"/>
                </a:cubicBezTo>
                <a:cubicBezTo>
                  <a:pt x="129683" y="9325"/>
                  <a:pt x="120841" y="10932"/>
                  <a:pt x="110873" y="13183"/>
                </a:cubicBezTo>
                <a:cubicBezTo>
                  <a:pt x="110552" y="13183"/>
                  <a:pt x="110391" y="13183"/>
                  <a:pt x="110069" y="13183"/>
                </a:cubicBezTo>
                <a:close/>
                <a:moveTo>
                  <a:pt x="192223" y="10450"/>
                </a:moveTo>
                <a:cubicBezTo>
                  <a:pt x="192223" y="10450"/>
                  <a:pt x="191741" y="10450"/>
                  <a:pt x="191419" y="10450"/>
                </a:cubicBezTo>
                <a:cubicBezTo>
                  <a:pt x="182898" y="8360"/>
                  <a:pt x="174217" y="7235"/>
                  <a:pt x="164892" y="6913"/>
                </a:cubicBezTo>
                <a:cubicBezTo>
                  <a:pt x="162963" y="6913"/>
                  <a:pt x="161516" y="5305"/>
                  <a:pt x="161516" y="3376"/>
                </a:cubicBezTo>
                <a:cubicBezTo>
                  <a:pt x="161516" y="1447"/>
                  <a:pt x="163445" y="161"/>
                  <a:pt x="165053" y="0"/>
                </a:cubicBezTo>
                <a:cubicBezTo>
                  <a:pt x="174860" y="322"/>
                  <a:pt x="184024" y="1447"/>
                  <a:pt x="193027" y="3698"/>
                </a:cubicBezTo>
                <a:cubicBezTo>
                  <a:pt x="194795" y="4180"/>
                  <a:pt x="196081" y="5949"/>
                  <a:pt x="195599" y="7878"/>
                </a:cubicBezTo>
                <a:cubicBezTo>
                  <a:pt x="195278" y="9485"/>
                  <a:pt x="193831" y="10450"/>
                  <a:pt x="192223" y="10450"/>
                </a:cubicBezTo>
                <a:close/>
              </a:path>
            </a:pathLst>
          </a:custGeom>
          <a:solidFill>
            <a:srgbClr val="784F41"/>
          </a:solidFill>
          <a:ln w="16048" cap="flat">
            <a:noFill/>
            <a:prstDash val="solid"/>
            <a:miter/>
          </a:ln>
        </p:spPr>
        <p:txBody>
          <a:bodyPr rtlCol="0" anchor="ctr"/>
          <a:lstStyle/>
          <a:p>
            <a:endParaRPr lang="en-IN"/>
          </a:p>
        </p:txBody>
      </p:sp>
      <p:grpSp>
        <p:nvGrpSpPr>
          <p:cNvPr id="31" name="Graphic 19">
            <a:extLst>
              <a:ext uri="{FF2B5EF4-FFF2-40B4-BE49-F238E27FC236}">
                <a16:creationId xmlns:a16="http://schemas.microsoft.com/office/drawing/2014/main" id="{F59AF0BB-3DFC-1051-54F7-33BDAE50964A}"/>
              </a:ext>
            </a:extLst>
          </p:cNvPr>
          <p:cNvGrpSpPr/>
          <p:nvPr/>
        </p:nvGrpSpPr>
        <p:grpSpPr>
          <a:xfrm>
            <a:off x="1359910" y="4957222"/>
            <a:ext cx="896307" cy="425554"/>
            <a:chOff x="5690136" y="3619675"/>
            <a:chExt cx="1563308" cy="742238"/>
          </a:xfrm>
        </p:grpSpPr>
        <p:sp>
          <p:nvSpPr>
            <p:cNvPr id="37" name="Freeform: Shape 36">
              <a:extLst>
                <a:ext uri="{FF2B5EF4-FFF2-40B4-BE49-F238E27FC236}">
                  <a16:creationId xmlns:a16="http://schemas.microsoft.com/office/drawing/2014/main" id="{F38E189F-11ED-D40F-9585-A7F09673DCB7}"/>
                </a:ext>
              </a:extLst>
            </p:cNvPr>
            <p:cNvSpPr/>
            <p:nvPr/>
          </p:nvSpPr>
          <p:spPr>
            <a:xfrm>
              <a:off x="5736130" y="3708505"/>
              <a:ext cx="1394493" cy="653408"/>
            </a:xfrm>
            <a:custGeom>
              <a:avLst/>
              <a:gdLst>
                <a:gd name="connsiteX0" fmla="*/ 0 w 1394493"/>
                <a:gd name="connsiteY0" fmla="*/ 517565 h 653408"/>
                <a:gd name="connsiteX1" fmla="*/ 79859 w 1394493"/>
                <a:gd name="connsiteY1" fmla="*/ 540310 h 653408"/>
                <a:gd name="connsiteX2" fmla="*/ 207228 w 1394493"/>
                <a:gd name="connsiteY2" fmla="*/ 543848 h 653408"/>
                <a:gd name="connsiteX3" fmla="*/ 298206 w 1394493"/>
                <a:gd name="connsiteY3" fmla="*/ 571141 h 653408"/>
                <a:gd name="connsiteX4" fmla="*/ 491788 w 1394493"/>
                <a:gd name="connsiteY4" fmla="*/ 590348 h 653408"/>
                <a:gd name="connsiteX5" fmla="*/ 663130 w 1394493"/>
                <a:gd name="connsiteY5" fmla="*/ 625728 h 653408"/>
                <a:gd name="connsiteX6" fmla="*/ 777358 w 1394493"/>
                <a:gd name="connsiteY6" fmla="*/ 644935 h 653408"/>
                <a:gd name="connsiteX7" fmla="*/ 969423 w 1394493"/>
                <a:gd name="connsiteY7" fmla="*/ 652011 h 653408"/>
                <a:gd name="connsiteX8" fmla="*/ 1129141 w 1394493"/>
                <a:gd name="connsiteY8" fmla="*/ 630277 h 653408"/>
                <a:gd name="connsiteX9" fmla="*/ 1261059 w 1394493"/>
                <a:gd name="connsiteY9" fmla="*/ 617136 h 653408"/>
                <a:gd name="connsiteX10" fmla="*/ 1359113 w 1394493"/>
                <a:gd name="connsiteY10" fmla="*/ 579228 h 653408"/>
                <a:gd name="connsiteX11" fmla="*/ 1394494 w 1394493"/>
                <a:gd name="connsiteY11" fmla="*/ 543848 h 653408"/>
                <a:gd name="connsiteX12" fmla="*/ 1198385 w 1394493"/>
                <a:gd name="connsiteY12" fmla="*/ 370989 h 653408"/>
                <a:gd name="connsiteX13" fmla="*/ 1059391 w 1394493"/>
                <a:gd name="connsiteY13" fmla="*/ 215821 h 653408"/>
                <a:gd name="connsiteX14" fmla="*/ 994695 w 1394493"/>
                <a:gd name="connsiteY14" fmla="*/ 252212 h 653408"/>
                <a:gd name="connsiteX15" fmla="*/ 946679 w 1394493"/>
                <a:gd name="connsiteY15" fmla="*/ 186000 h 653408"/>
                <a:gd name="connsiteX16" fmla="*/ 855195 w 1394493"/>
                <a:gd name="connsiteY16" fmla="*/ 216831 h 653408"/>
                <a:gd name="connsiteX17" fmla="*/ 723277 w 1394493"/>
                <a:gd name="connsiteY17" fmla="*/ 0 h 653408"/>
                <a:gd name="connsiteX18" fmla="*/ 639880 w 1394493"/>
                <a:gd name="connsiteY18" fmla="*/ 95527 h 653408"/>
                <a:gd name="connsiteX19" fmla="*/ 554967 w 1394493"/>
                <a:gd name="connsiteY19" fmla="*/ 280011 h 653408"/>
                <a:gd name="connsiteX20" fmla="*/ 522619 w 1394493"/>
                <a:gd name="connsiteY20" fmla="*/ 344706 h 653408"/>
                <a:gd name="connsiteX21" fmla="*/ 463989 w 1394493"/>
                <a:gd name="connsiteY21" fmla="*/ 370989 h 653408"/>
                <a:gd name="connsiteX22" fmla="*/ 326511 w 1394493"/>
                <a:gd name="connsiteY22" fmla="*/ 281527 h 653408"/>
                <a:gd name="connsiteX23" fmla="*/ 237049 w 1394493"/>
                <a:gd name="connsiteY23" fmla="*/ 325500 h 653408"/>
                <a:gd name="connsiteX24" fmla="*/ 219359 w 1394493"/>
                <a:gd name="connsiteY24" fmla="*/ 385647 h 653408"/>
                <a:gd name="connsiteX25" fmla="*/ 505 w 1394493"/>
                <a:gd name="connsiteY25" fmla="*/ 518070 h 65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4493" h="653408">
                  <a:moveTo>
                    <a:pt x="0" y="517565"/>
                  </a:moveTo>
                  <a:cubicBezTo>
                    <a:pt x="107152" y="504929"/>
                    <a:pt x="115744" y="531717"/>
                    <a:pt x="79859" y="540310"/>
                  </a:cubicBezTo>
                  <a:cubicBezTo>
                    <a:pt x="43973" y="548902"/>
                    <a:pt x="144554" y="549913"/>
                    <a:pt x="207228" y="543848"/>
                  </a:cubicBezTo>
                  <a:cubicBezTo>
                    <a:pt x="270407" y="537782"/>
                    <a:pt x="108163" y="573668"/>
                    <a:pt x="298206" y="571141"/>
                  </a:cubicBezTo>
                  <a:cubicBezTo>
                    <a:pt x="487744" y="568108"/>
                    <a:pt x="606016" y="566592"/>
                    <a:pt x="491788" y="590348"/>
                  </a:cubicBezTo>
                  <a:cubicBezTo>
                    <a:pt x="377559" y="613598"/>
                    <a:pt x="774326" y="603489"/>
                    <a:pt x="663130" y="625728"/>
                  </a:cubicBezTo>
                  <a:cubicBezTo>
                    <a:pt x="551934" y="647462"/>
                    <a:pt x="690929" y="656559"/>
                    <a:pt x="777358" y="644935"/>
                  </a:cubicBezTo>
                  <a:cubicBezTo>
                    <a:pt x="863788" y="633309"/>
                    <a:pt x="855195" y="659592"/>
                    <a:pt x="969423" y="652011"/>
                  </a:cubicBezTo>
                  <a:cubicBezTo>
                    <a:pt x="1083652" y="644429"/>
                    <a:pt x="1187771" y="632804"/>
                    <a:pt x="1129141" y="630277"/>
                  </a:cubicBezTo>
                  <a:cubicBezTo>
                    <a:pt x="1070510" y="627244"/>
                    <a:pt x="1360630" y="651000"/>
                    <a:pt x="1261059" y="617136"/>
                  </a:cubicBezTo>
                  <a:cubicBezTo>
                    <a:pt x="1161489" y="583272"/>
                    <a:pt x="1432401" y="592369"/>
                    <a:pt x="1359113" y="579228"/>
                  </a:cubicBezTo>
                  <a:cubicBezTo>
                    <a:pt x="1285825" y="566087"/>
                    <a:pt x="1394494" y="543848"/>
                    <a:pt x="1394494" y="543848"/>
                  </a:cubicBezTo>
                  <a:cubicBezTo>
                    <a:pt x="1394494" y="543848"/>
                    <a:pt x="1199902" y="377054"/>
                    <a:pt x="1198385" y="370989"/>
                  </a:cubicBezTo>
                  <a:cubicBezTo>
                    <a:pt x="1196869" y="364924"/>
                    <a:pt x="1059391" y="215821"/>
                    <a:pt x="1059391" y="215821"/>
                  </a:cubicBezTo>
                  <a:lnTo>
                    <a:pt x="994695" y="252212"/>
                  </a:lnTo>
                  <a:lnTo>
                    <a:pt x="946679" y="186000"/>
                  </a:lnTo>
                  <a:lnTo>
                    <a:pt x="855195" y="216831"/>
                  </a:lnTo>
                  <a:lnTo>
                    <a:pt x="723277" y="0"/>
                  </a:lnTo>
                  <a:lnTo>
                    <a:pt x="639880" y="95527"/>
                  </a:lnTo>
                  <a:lnTo>
                    <a:pt x="554967" y="280011"/>
                  </a:lnTo>
                  <a:lnTo>
                    <a:pt x="522619" y="344706"/>
                  </a:lnTo>
                  <a:lnTo>
                    <a:pt x="463989" y="370989"/>
                  </a:lnTo>
                  <a:lnTo>
                    <a:pt x="326511" y="281527"/>
                  </a:lnTo>
                  <a:lnTo>
                    <a:pt x="237049" y="325500"/>
                  </a:lnTo>
                  <a:cubicBezTo>
                    <a:pt x="237049" y="325500"/>
                    <a:pt x="219359" y="381098"/>
                    <a:pt x="219359" y="385647"/>
                  </a:cubicBezTo>
                  <a:cubicBezTo>
                    <a:pt x="219359" y="390196"/>
                    <a:pt x="505" y="518070"/>
                    <a:pt x="505" y="518070"/>
                  </a:cubicBezTo>
                  <a:close/>
                </a:path>
              </a:pathLst>
            </a:custGeom>
            <a:solidFill>
              <a:srgbClr val="C2905B"/>
            </a:solidFill>
            <a:ln w="50509"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E4086B4C-062E-101A-49C6-DEE814934AF5}"/>
                </a:ext>
              </a:extLst>
            </p:cNvPr>
            <p:cNvSpPr/>
            <p:nvPr/>
          </p:nvSpPr>
          <p:spPr>
            <a:xfrm>
              <a:off x="5975706" y="3619675"/>
              <a:ext cx="963358" cy="724666"/>
            </a:xfrm>
            <a:custGeom>
              <a:avLst/>
              <a:gdLst>
                <a:gd name="connsiteX0" fmla="*/ 0 w 963358"/>
                <a:gd name="connsiteY0" fmla="*/ 656433 h 724666"/>
                <a:gd name="connsiteX1" fmla="*/ 55092 w 963358"/>
                <a:gd name="connsiteY1" fmla="*/ 587694 h 724666"/>
                <a:gd name="connsiteX2" fmla="*/ 85419 w 963358"/>
                <a:gd name="connsiteY2" fmla="*/ 507835 h 724666"/>
                <a:gd name="connsiteX3" fmla="*/ 94516 w 963358"/>
                <a:gd name="connsiteY3" fmla="*/ 499748 h 724666"/>
                <a:gd name="connsiteX4" fmla="*/ 94516 w 963358"/>
                <a:gd name="connsiteY4" fmla="*/ 499748 h 724666"/>
                <a:gd name="connsiteX5" fmla="*/ 162750 w 963358"/>
                <a:gd name="connsiteY5" fmla="*/ 499243 h 724666"/>
                <a:gd name="connsiteX6" fmla="*/ 154663 w 963358"/>
                <a:gd name="connsiteY6" fmla="*/ 502276 h 724666"/>
                <a:gd name="connsiteX7" fmla="*/ 199647 w 963358"/>
                <a:gd name="connsiteY7" fmla="*/ 461336 h 724666"/>
                <a:gd name="connsiteX8" fmla="*/ 201163 w 963358"/>
                <a:gd name="connsiteY8" fmla="*/ 460325 h 724666"/>
                <a:gd name="connsiteX9" fmla="*/ 201668 w 963358"/>
                <a:gd name="connsiteY9" fmla="*/ 460325 h 724666"/>
                <a:gd name="connsiteX10" fmla="*/ 277484 w 963358"/>
                <a:gd name="connsiteY10" fmla="*/ 415846 h 724666"/>
                <a:gd name="connsiteX11" fmla="*/ 270913 w 963358"/>
                <a:gd name="connsiteY11" fmla="*/ 422417 h 724666"/>
                <a:gd name="connsiteX12" fmla="*/ 327522 w 963358"/>
                <a:gd name="connsiteY12" fmla="*/ 306673 h 724666"/>
                <a:gd name="connsiteX13" fmla="*/ 381603 w 963358"/>
                <a:gd name="connsiteY13" fmla="*/ 193455 h 724666"/>
                <a:gd name="connsiteX14" fmla="*/ 398282 w 963358"/>
                <a:gd name="connsiteY14" fmla="*/ 133814 h 724666"/>
                <a:gd name="connsiteX15" fmla="*/ 404348 w 963358"/>
                <a:gd name="connsiteY15" fmla="*/ 103993 h 724666"/>
                <a:gd name="connsiteX16" fmla="*/ 405864 w 963358"/>
                <a:gd name="connsiteY16" fmla="*/ 91863 h 724666"/>
                <a:gd name="connsiteX17" fmla="*/ 408897 w 963358"/>
                <a:gd name="connsiteY17" fmla="*/ 70634 h 724666"/>
                <a:gd name="connsiteX18" fmla="*/ 420016 w 963358"/>
                <a:gd name="connsiteY18" fmla="*/ 36770 h 724666"/>
                <a:gd name="connsiteX19" fmla="*/ 428608 w 963358"/>
                <a:gd name="connsiteY19" fmla="*/ 19586 h 724666"/>
                <a:gd name="connsiteX20" fmla="*/ 436695 w 963358"/>
                <a:gd name="connsiteY20" fmla="*/ 8466 h 724666"/>
                <a:gd name="connsiteX21" fmla="*/ 452869 w 963358"/>
                <a:gd name="connsiteY21" fmla="*/ 379 h 724666"/>
                <a:gd name="connsiteX22" fmla="*/ 469043 w 963358"/>
                <a:gd name="connsiteY22" fmla="*/ 3412 h 724666"/>
                <a:gd name="connsiteX23" fmla="*/ 475109 w 963358"/>
                <a:gd name="connsiteY23" fmla="*/ 8466 h 724666"/>
                <a:gd name="connsiteX24" fmla="*/ 518070 w 963358"/>
                <a:gd name="connsiteY24" fmla="*/ 60020 h 724666"/>
                <a:gd name="connsiteX25" fmla="*/ 489261 w 963358"/>
                <a:gd name="connsiteY25" fmla="*/ 53955 h 724666"/>
                <a:gd name="connsiteX26" fmla="*/ 531212 w 963358"/>
                <a:gd name="connsiteY26" fmla="*/ 32222 h 724666"/>
                <a:gd name="connsiteX27" fmla="*/ 561538 w 963358"/>
                <a:gd name="connsiteY27" fmla="*/ 41319 h 724666"/>
                <a:gd name="connsiteX28" fmla="*/ 563560 w 963358"/>
                <a:gd name="connsiteY28" fmla="*/ 46374 h 724666"/>
                <a:gd name="connsiteX29" fmla="*/ 589337 w 963358"/>
                <a:gd name="connsiteY29" fmla="*/ 147461 h 724666"/>
                <a:gd name="connsiteX30" fmla="*/ 588326 w 963358"/>
                <a:gd name="connsiteY30" fmla="*/ 144428 h 724666"/>
                <a:gd name="connsiteX31" fmla="*/ 658076 w 963358"/>
                <a:gd name="connsiteY31" fmla="*/ 311727 h 724666"/>
                <a:gd name="connsiteX32" fmla="*/ 722771 w 963358"/>
                <a:gd name="connsiteY32" fmla="*/ 481553 h 724666"/>
                <a:gd name="connsiteX33" fmla="*/ 718728 w 963358"/>
                <a:gd name="connsiteY33" fmla="*/ 475993 h 724666"/>
                <a:gd name="connsiteX34" fmla="*/ 899673 w 963358"/>
                <a:gd name="connsiteY34" fmla="*/ 643292 h 724666"/>
                <a:gd name="connsiteX35" fmla="*/ 899673 w 963358"/>
                <a:gd name="connsiteY35" fmla="*/ 643292 h 724666"/>
                <a:gd name="connsiteX36" fmla="*/ 899673 w 963358"/>
                <a:gd name="connsiteY36" fmla="*/ 643797 h 724666"/>
                <a:gd name="connsiteX37" fmla="*/ 963358 w 963358"/>
                <a:gd name="connsiteY37" fmla="*/ 724667 h 724666"/>
                <a:gd name="connsiteX38" fmla="*/ 891081 w 963358"/>
                <a:gd name="connsiteY38" fmla="*/ 651379 h 724666"/>
                <a:gd name="connsiteX39" fmla="*/ 891587 w 963358"/>
                <a:gd name="connsiteY39" fmla="*/ 651379 h 724666"/>
                <a:gd name="connsiteX40" fmla="*/ 699016 w 963358"/>
                <a:gd name="connsiteY40" fmla="*/ 498738 h 724666"/>
                <a:gd name="connsiteX41" fmla="*/ 695478 w 963358"/>
                <a:gd name="connsiteY41" fmla="*/ 493683 h 724666"/>
                <a:gd name="connsiteX42" fmla="*/ 695478 w 963358"/>
                <a:gd name="connsiteY42" fmla="*/ 493683 h 724666"/>
                <a:gd name="connsiteX43" fmla="*/ 622190 w 963358"/>
                <a:gd name="connsiteY43" fmla="*/ 327395 h 724666"/>
                <a:gd name="connsiteX44" fmla="*/ 548397 w 963358"/>
                <a:gd name="connsiteY44" fmla="*/ 162118 h 724666"/>
                <a:gd name="connsiteX45" fmla="*/ 547386 w 963358"/>
                <a:gd name="connsiteY45" fmla="*/ 159086 h 724666"/>
                <a:gd name="connsiteX46" fmla="*/ 520598 w 963358"/>
                <a:gd name="connsiteY46" fmla="*/ 57999 h 724666"/>
                <a:gd name="connsiteX47" fmla="*/ 552945 w 963358"/>
                <a:gd name="connsiteY47" fmla="*/ 72151 h 724666"/>
                <a:gd name="connsiteX48" fmla="*/ 511500 w 963358"/>
                <a:gd name="connsiteY48" fmla="*/ 94390 h 724666"/>
                <a:gd name="connsiteX49" fmla="*/ 483195 w 963358"/>
                <a:gd name="connsiteY49" fmla="*/ 88830 h 724666"/>
                <a:gd name="connsiteX50" fmla="*/ 483195 w 963358"/>
                <a:gd name="connsiteY50" fmla="*/ 88830 h 724666"/>
                <a:gd name="connsiteX51" fmla="*/ 444277 w 963358"/>
                <a:gd name="connsiteY51" fmla="*/ 40814 h 724666"/>
                <a:gd name="connsiteX52" fmla="*/ 447310 w 963358"/>
                <a:gd name="connsiteY52" fmla="*/ 43341 h 724666"/>
                <a:gd name="connsiteX53" fmla="*/ 459946 w 963358"/>
                <a:gd name="connsiteY53" fmla="*/ 45868 h 724666"/>
                <a:gd name="connsiteX54" fmla="*/ 469549 w 963358"/>
                <a:gd name="connsiteY54" fmla="*/ 41825 h 724666"/>
                <a:gd name="connsiteX55" fmla="*/ 468032 w 963358"/>
                <a:gd name="connsiteY55" fmla="*/ 43846 h 724666"/>
                <a:gd name="connsiteX56" fmla="*/ 462473 w 963358"/>
                <a:gd name="connsiteY56" fmla="*/ 55471 h 724666"/>
                <a:gd name="connsiteX57" fmla="*/ 452869 w 963358"/>
                <a:gd name="connsiteY57" fmla="*/ 82260 h 724666"/>
                <a:gd name="connsiteX58" fmla="*/ 450848 w 963358"/>
                <a:gd name="connsiteY58" fmla="*/ 92874 h 724666"/>
                <a:gd name="connsiteX59" fmla="*/ 448321 w 963358"/>
                <a:gd name="connsiteY59" fmla="*/ 112586 h 724666"/>
                <a:gd name="connsiteX60" fmla="*/ 441244 w 963358"/>
                <a:gd name="connsiteY60" fmla="*/ 145439 h 724666"/>
                <a:gd name="connsiteX61" fmla="*/ 422038 w 963358"/>
                <a:gd name="connsiteY61" fmla="*/ 209124 h 724666"/>
                <a:gd name="connsiteX62" fmla="*/ 392723 w 963358"/>
                <a:gd name="connsiteY62" fmla="*/ 269776 h 724666"/>
                <a:gd name="connsiteX63" fmla="*/ 362397 w 963358"/>
                <a:gd name="connsiteY63" fmla="*/ 325879 h 724666"/>
                <a:gd name="connsiteX64" fmla="*/ 300228 w 963358"/>
                <a:gd name="connsiteY64" fmla="*/ 438085 h 724666"/>
                <a:gd name="connsiteX65" fmla="*/ 300228 w 963358"/>
                <a:gd name="connsiteY65" fmla="*/ 439096 h 724666"/>
                <a:gd name="connsiteX66" fmla="*/ 293658 w 963358"/>
                <a:gd name="connsiteY66" fmla="*/ 445162 h 724666"/>
                <a:gd name="connsiteX67" fmla="*/ 215821 w 963358"/>
                <a:gd name="connsiteY67" fmla="*/ 484585 h 724666"/>
                <a:gd name="connsiteX68" fmla="*/ 218348 w 963358"/>
                <a:gd name="connsiteY68" fmla="*/ 483069 h 724666"/>
                <a:gd name="connsiteX69" fmla="*/ 171342 w 963358"/>
                <a:gd name="connsiteY69" fmla="*/ 521482 h 724666"/>
                <a:gd name="connsiteX70" fmla="*/ 170837 w 963358"/>
                <a:gd name="connsiteY70" fmla="*/ 521482 h 724666"/>
                <a:gd name="connsiteX71" fmla="*/ 163255 w 963358"/>
                <a:gd name="connsiteY71" fmla="*/ 524515 h 724666"/>
                <a:gd name="connsiteX72" fmla="*/ 95022 w 963358"/>
                <a:gd name="connsiteY72" fmla="*/ 519460 h 724666"/>
                <a:gd name="connsiteX73" fmla="*/ 104625 w 963358"/>
                <a:gd name="connsiteY73" fmla="*/ 511373 h 724666"/>
                <a:gd name="connsiteX74" fmla="*/ 64696 w 963358"/>
                <a:gd name="connsiteY74" fmla="*/ 594265 h 724666"/>
                <a:gd name="connsiteX75" fmla="*/ 1011 w 963358"/>
                <a:gd name="connsiteY75" fmla="*/ 657444 h 72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963358" h="724666">
                  <a:moveTo>
                    <a:pt x="0" y="656433"/>
                  </a:moveTo>
                  <a:cubicBezTo>
                    <a:pt x="21734" y="635710"/>
                    <a:pt x="39929" y="612460"/>
                    <a:pt x="55092" y="587694"/>
                  </a:cubicBezTo>
                  <a:cubicBezTo>
                    <a:pt x="69750" y="562928"/>
                    <a:pt x="81375" y="534623"/>
                    <a:pt x="85419" y="507835"/>
                  </a:cubicBezTo>
                  <a:cubicBezTo>
                    <a:pt x="85924" y="503287"/>
                    <a:pt x="89967" y="499748"/>
                    <a:pt x="94516" y="499748"/>
                  </a:cubicBezTo>
                  <a:lnTo>
                    <a:pt x="94516" y="499748"/>
                  </a:lnTo>
                  <a:cubicBezTo>
                    <a:pt x="94516" y="499748"/>
                    <a:pt x="162750" y="499243"/>
                    <a:pt x="162750" y="499243"/>
                  </a:cubicBezTo>
                  <a:lnTo>
                    <a:pt x="154663" y="502276"/>
                  </a:lnTo>
                  <a:lnTo>
                    <a:pt x="199647" y="461336"/>
                  </a:lnTo>
                  <a:lnTo>
                    <a:pt x="201163" y="460325"/>
                  </a:lnTo>
                  <a:lnTo>
                    <a:pt x="201668" y="460325"/>
                  </a:lnTo>
                  <a:cubicBezTo>
                    <a:pt x="201668" y="460325"/>
                    <a:pt x="277484" y="415846"/>
                    <a:pt x="277484" y="415846"/>
                  </a:cubicBezTo>
                  <a:lnTo>
                    <a:pt x="270913" y="422417"/>
                  </a:lnTo>
                  <a:lnTo>
                    <a:pt x="327522" y="306673"/>
                  </a:lnTo>
                  <a:cubicBezTo>
                    <a:pt x="345717" y="268260"/>
                    <a:pt x="369473" y="229846"/>
                    <a:pt x="381603" y="193455"/>
                  </a:cubicBezTo>
                  <a:cubicBezTo>
                    <a:pt x="388174" y="174249"/>
                    <a:pt x="393734" y="154031"/>
                    <a:pt x="398282" y="133814"/>
                  </a:cubicBezTo>
                  <a:cubicBezTo>
                    <a:pt x="400810" y="123705"/>
                    <a:pt x="402831" y="113597"/>
                    <a:pt x="404348" y="103993"/>
                  </a:cubicBezTo>
                  <a:cubicBezTo>
                    <a:pt x="404853" y="99444"/>
                    <a:pt x="405864" y="93379"/>
                    <a:pt x="405864" y="91863"/>
                  </a:cubicBezTo>
                  <a:cubicBezTo>
                    <a:pt x="405864" y="82260"/>
                    <a:pt x="407886" y="76700"/>
                    <a:pt x="408897" y="70634"/>
                  </a:cubicBezTo>
                  <a:cubicBezTo>
                    <a:pt x="411929" y="59009"/>
                    <a:pt x="415467" y="47890"/>
                    <a:pt x="420016" y="36770"/>
                  </a:cubicBezTo>
                  <a:cubicBezTo>
                    <a:pt x="422543" y="31211"/>
                    <a:pt x="425070" y="25651"/>
                    <a:pt x="428608" y="19586"/>
                  </a:cubicBezTo>
                  <a:cubicBezTo>
                    <a:pt x="430630" y="16553"/>
                    <a:pt x="432652" y="13015"/>
                    <a:pt x="436695" y="8466"/>
                  </a:cubicBezTo>
                  <a:cubicBezTo>
                    <a:pt x="440739" y="5939"/>
                    <a:pt x="440739" y="2906"/>
                    <a:pt x="452869" y="379"/>
                  </a:cubicBezTo>
                  <a:cubicBezTo>
                    <a:pt x="457418" y="-632"/>
                    <a:pt x="463484" y="379"/>
                    <a:pt x="469043" y="3412"/>
                  </a:cubicBezTo>
                  <a:cubicBezTo>
                    <a:pt x="476119" y="7961"/>
                    <a:pt x="474603" y="7961"/>
                    <a:pt x="475109" y="8466"/>
                  </a:cubicBezTo>
                  <a:lnTo>
                    <a:pt x="518070" y="60020"/>
                  </a:lnTo>
                  <a:lnTo>
                    <a:pt x="489261" y="53955"/>
                  </a:lnTo>
                  <a:lnTo>
                    <a:pt x="531212" y="32222"/>
                  </a:lnTo>
                  <a:cubicBezTo>
                    <a:pt x="542331" y="26156"/>
                    <a:pt x="555978" y="30705"/>
                    <a:pt x="561538" y="41319"/>
                  </a:cubicBezTo>
                  <a:cubicBezTo>
                    <a:pt x="562549" y="42836"/>
                    <a:pt x="563054" y="44857"/>
                    <a:pt x="563560" y="46374"/>
                  </a:cubicBezTo>
                  <a:lnTo>
                    <a:pt x="589337" y="147461"/>
                  </a:lnTo>
                  <a:lnTo>
                    <a:pt x="588326" y="144428"/>
                  </a:lnTo>
                  <a:cubicBezTo>
                    <a:pt x="612081" y="200026"/>
                    <a:pt x="635837" y="255624"/>
                    <a:pt x="658076" y="311727"/>
                  </a:cubicBezTo>
                  <a:lnTo>
                    <a:pt x="722771" y="481553"/>
                  </a:lnTo>
                  <a:lnTo>
                    <a:pt x="718728" y="475993"/>
                  </a:lnTo>
                  <a:cubicBezTo>
                    <a:pt x="779886" y="531085"/>
                    <a:pt x="840032" y="586683"/>
                    <a:pt x="899673" y="643292"/>
                  </a:cubicBezTo>
                  <a:lnTo>
                    <a:pt x="899673" y="643292"/>
                  </a:lnTo>
                  <a:cubicBezTo>
                    <a:pt x="899673" y="643292"/>
                    <a:pt x="899673" y="643797"/>
                    <a:pt x="899673" y="643797"/>
                  </a:cubicBezTo>
                  <a:cubicBezTo>
                    <a:pt x="921407" y="670585"/>
                    <a:pt x="942635" y="697373"/>
                    <a:pt x="963358" y="724667"/>
                  </a:cubicBezTo>
                  <a:cubicBezTo>
                    <a:pt x="939097" y="700406"/>
                    <a:pt x="914837" y="676145"/>
                    <a:pt x="891081" y="651379"/>
                  </a:cubicBezTo>
                  <a:lnTo>
                    <a:pt x="891587" y="651379"/>
                  </a:lnTo>
                  <a:cubicBezTo>
                    <a:pt x="826386" y="601846"/>
                    <a:pt x="762195" y="550797"/>
                    <a:pt x="699016" y="498738"/>
                  </a:cubicBezTo>
                  <a:cubicBezTo>
                    <a:pt x="697500" y="497221"/>
                    <a:pt x="695983" y="495705"/>
                    <a:pt x="695478" y="493683"/>
                  </a:cubicBezTo>
                  <a:lnTo>
                    <a:pt x="695478" y="493683"/>
                  </a:lnTo>
                  <a:cubicBezTo>
                    <a:pt x="695478" y="493683"/>
                    <a:pt x="622190" y="327395"/>
                    <a:pt x="622190" y="327395"/>
                  </a:cubicBezTo>
                  <a:cubicBezTo>
                    <a:pt x="598434" y="271798"/>
                    <a:pt x="572657" y="217211"/>
                    <a:pt x="548397" y="162118"/>
                  </a:cubicBezTo>
                  <a:cubicBezTo>
                    <a:pt x="548397" y="161107"/>
                    <a:pt x="547386" y="160096"/>
                    <a:pt x="547386" y="159086"/>
                  </a:cubicBezTo>
                  <a:lnTo>
                    <a:pt x="520598" y="57999"/>
                  </a:lnTo>
                  <a:lnTo>
                    <a:pt x="552945" y="72151"/>
                  </a:lnTo>
                  <a:lnTo>
                    <a:pt x="511500" y="94390"/>
                  </a:lnTo>
                  <a:cubicBezTo>
                    <a:pt x="501896" y="99444"/>
                    <a:pt x="489766" y="96917"/>
                    <a:pt x="483195" y="88830"/>
                  </a:cubicBezTo>
                  <a:lnTo>
                    <a:pt x="483195" y="88830"/>
                  </a:lnTo>
                  <a:cubicBezTo>
                    <a:pt x="483195" y="88830"/>
                    <a:pt x="444277" y="40814"/>
                    <a:pt x="444277" y="40814"/>
                  </a:cubicBezTo>
                  <a:cubicBezTo>
                    <a:pt x="444277" y="40814"/>
                    <a:pt x="441750" y="38792"/>
                    <a:pt x="447310" y="43341"/>
                  </a:cubicBezTo>
                  <a:cubicBezTo>
                    <a:pt x="451859" y="45868"/>
                    <a:pt x="456913" y="45868"/>
                    <a:pt x="459946" y="45868"/>
                  </a:cubicBezTo>
                  <a:cubicBezTo>
                    <a:pt x="469043" y="43341"/>
                    <a:pt x="467527" y="42836"/>
                    <a:pt x="469549" y="41825"/>
                  </a:cubicBezTo>
                  <a:cubicBezTo>
                    <a:pt x="470054" y="41319"/>
                    <a:pt x="469549" y="41825"/>
                    <a:pt x="468032" y="43846"/>
                  </a:cubicBezTo>
                  <a:cubicBezTo>
                    <a:pt x="466011" y="46879"/>
                    <a:pt x="463989" y="50923"/>
                    <a:pt x="462473" y="55471"/>
                  </a:cubicBezTo>
                  <a:cubicBezTo>
                    <a:pt x="458935" y="64064"/>
                    <a:pt x="455397" y="73667"/>
                    <a:pt x="452869" y="82260"/>
                  </a:cubicBezTo>
                  <a:cubicBezTo>
                    <a:pt x="451859" y="86303"/>
                    <a:pt x="450848" y="91357"/>
                    <a:pt x="450848" y="92874"/>
                  </a:cubicBezTo>
                  <a:cubicBezTo>
                    <a:pt x="450848" y="101972"/>
                    <a:pt x="449331" y="106015"/>
                    <a:pt x="448321" y="112586"/>
                  </a:cubicBezTo>
                  <a:cubicBezTo>
                    <a:pt x="446299" y="123705"/>
                    <a:pt x="443772" y="134825"/>
                    <a:pt x="441244" y="145439"/>
                  </a:cubicBezTo>
                  <a:cubicBezTo>
                    <a:pt x="436190" y="167173"/>
                    <a:pt x="429619" y="187895"/>
                    <a:pt x="422038" y="209124"/>
                  </a:cubicBezTo>
                  <a:cubicBezTo>
                    <a:pt x="414962" y="230352"/>
                    <a:pt x="402326" y="252591"/>
                    <a:pt x="392723" y="269776"/>
                  </a:cubicBezTo>
                  <a:lnTo>
                    <a:pt x="362397" y="325879"/>
                  </a:lnTo>
                  <a:lnTo>
                    <a:pt x="300228" y="438085"/>
                  </a:lnTo>
                  <a:lnTo>
                    <a:pt x="300228" y="439096"/>
                  </a:lnTo>
                  <a:cubicBezTo>
                    <a:pt x="298206" y="441623"/>
                    <a:pt x="296185" y="443645"/>
                    <a:pt x="293658" y="445162"/>
                  </a:cubicBezTo>
                  <a:lnTo>
                    <a:pt x="215821" y="484585"/>
                  </a:lnTo>
                  <a:lnTo>
                    <a:pt x="218348" y="483069"/>
                  </a:lnTo>
                  <a:lnTo>
                    <a:pt x="171342" y="521482"/>
                  </a:lnTo>
                  <a:lnTo>
                    <a:pt x="170837" y="521482"/>
                  </a:lnTo>
                  <a:cubicBezTo>
                    <a:pt x="170837" y="521482"/>
                    <a:pt x="165783" y="524515"/>
                    <a:pt x="163255" y="524515"/>
                  </a:cubicBezTo>
                  <a:lnTo>
                    <a:pt x="95022" y="519460"/>
                  </a:lnTo>
                  <a:lnTo>
                    <a:pt x="104625" y="511373"/>
                  </a:lnTo>
                  <a:cubicBezTo>
                    <a:pt x="97044" y="542711"/>
                    <a:pt x="82386" y="569499"/>
                    <a:pt x="64696" y="594265"/>
                  </a:cubicBezTo>
                  <a:cubicBezTo>
                    <a:pt x="47005" y="618526"/>
                    <a:pt x="24766" y="639754"/>
                    <a:pt x="1011" y="657444"/>
                  </a:cubicBezTo>
                  <a:close/>
                </a:path>
              </a:pathLst>
            </a:custGeom>
            <a:solidFill>
              <a:srgbClr val="784F41"/>
            </a:solidFill>
            <a:ln w="50509"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FFFF3184-FA15-FE22-0560-E96A5D6A55FD}"/>
                </a:ext>
              </a:extLst>
            </p:cNvPr>
            <p:cNvSpPr/>
            <p:nvPr/>
          </p:nvSpPr>
          <p:spPr>
            <a:xfrm>
              <a:off x="6582228" y="3873503"/>
              <a:ext cx="671216" cy="393001"/>
            </a:xfrm>
            <a:custGeom>
              <a:avLst/>
              <a:gdLst>
                <a:gd name="connsiteX0" fmla="*/ 0 w 671216"/>
                <a:gd name="connsiteY0" fmla="*/ 63964 h 393001"/>
                <a:gd name="connsiteX1" fmla="*/ 44984 w 671216"/>
                <a:gd name="connsiteY1" fmla="*/ 33133 h 393001"/>
                <a:gd name="connsiteX2" fmla="*/ 88956 w 671216"/>
                <a:gd name="connsiteY2" fmla="*/ 1796 h 393001"/>
                <a:gd name="connsiteX3" fmla="*/ 102098 w 671216"/>
                <a:gd name="connsiteY3" fmla="*/ 3312 h 393001"/>
                <a:gd name="connsiteX4" fmla="*/ 103109 w 671216"/>
                <a:gd name="connsiteY4" fmla="*/ 4828 h 393001"/>
                <a:gd name="connsiteX5" fmla="*/ 165277 w 671216"/>
                <a:gd name="connsiteY5" fmla="*/ 78116 h 393001"/>
                <a:gd name="connsiteX6" fmla="*/ 140511 w 671216"/>
                <a:gd name="connsiteY6" fmla="*/ 75589 h 393001"/>
                <a:gd name="connsiteX7" fmla="*/ 202174 w 671216"/>
                <a:gd name="connsiteY7" fmla="*/ 15948 h 393001"/>
                <a:gd name="connsiteX8" fmla="*/ 229972 w 671216"/>
                <a:gd name="connsiteY8" fmla="*/ 15948 h 393001"/>
                <a:gd name="connsiteX9" fmla="*/ 229972 w 671216"/>
                <a:gd name="connsiteY9" fmla="*/ 16959 h 393001"/>
                <a:gd name="connsiteX10" fmla="*/ 435684 w 671216"/>
                <a:gd name="connsiteY10" fmla="*/ 236823 h 393001"/>
                <a:gd name="connsiteX11" fmla="*/ 484712 w 671216"/>
                <a:gd name="connsiteY11" fmla="*/ 293431 h 393001"/>
                <a:gd name="connsiteX12" fmla="*/ 508973 w 671216"/>
                <a:gd name="connsiteY12" fmla="*/ 322241 h 393001"/>
                <a:gd name="connsiteX13" fmla="*/ 514532 w 671216"/>
                <a:gd name="connsiteY13" fmla="*/ 328306 h 393001"/>
                <a:gd name="connsiteX14" fmla="*/ 516554 w 671216"/>
                <a:gd name="connsiteY14" fmla="*/ 328812 h 393001"/>
                <a:gd name="connsiteX15" fmla="*/ 532728 w 671216"/>
                <a:gd name="connsiteY15" fmla="*/ 336393 h 393001"/>
                <a:gd name="connsiteX16" fmla="*/ 671217 w 671216"/>
                <a:gd name="connsiteY16" fmla="*/ 393002 h 393001"/>
                <a:gd name="connsiteX17" fmla="*/ 523630 w 671216"/>
                <a:gd name="connsiteY17" fmla="*/ 362676 h 393001"/>
                <a:gd name="connsiteX18" fmla="*/ 504929 w 671216"/>
                <a:gd name="connsiteY18" fmla="*/ 357116 h 393001"/>
                <a:gd name="connsiteX19" fmla="*/ 490777 w 671216"/>
                <a:gd name="connsiteY19" fmla="*/ 349029 h 393001"/>
                <a:gd name="connsiteX20" fmla="*/ 483195 w 671216"/>
                <a:gd name="connsiteY20" fmla="*/ 341448 h 393001"/>
                <a:gd name="connsiteX21" fmla="*/ 456407 w 671216"/>
                <a:gd name="connsiteY21" fmla="*/ 315165 h 393001"/>
                <a:gd name="connsiteX22" fmla="*/ 403842 w 671216"/>
                <a:gd name="connsiteY22" fmla="*/ 262600 h 393001"/>
                <a:gd name="connsiteX23" fmla="*/ 201668 w 671216"/>
                <a:gd name="connsiteY23" fmla="*/ 44252 h 393001"/>
                <a:gd name="connsiteX24" fmla="*/ 229972 w 671216"/>
                <a:gd name="connsiteY24" fmla="*/ 45768 h 393001"/>
                <a:gd name="connsiteX25" fmla="*/ 163761 w 671216"/>
                <a:gd name="connsiteY25" fmla="*/ 100355 h 393001"/>
                <a:gd name="connsiteX26" fmla="*/ 162750 w 671216"/>
                <a:gd name="connsiteY26" fmla="*/ 101366 h 393001"/>
                <a:gd name="connsiteX27" fmla="*/ 140005 w 671216"/>
                <a:gd name="connsiteY27" fmla="*/ 98839 h 393001"/>
                <a:gd name="connsiteX28" fmla="*/ 138994 w 671216"/>
                <a:gd name="connsiteY28" fmla="*/ 97828 h 393001"/>
                <a:gd name="connsiteX29" fmla="*/ 86934 w 671216"/>
                <a:gd name="connsiteY29" fmla="*/ 17464 h 393001"/>
                <a:gd name="connsiteX30" fmla="*/ 101087 w 671216"/>
                <a:gd name="connsiteY30" fmla="*/ 20497 h 393001"/>
                <a:gd name="connsiteX31" fmla="*/ 1011 w 671216"/>
                <a:gd name="connsiteY31" fmla="*/ 63964 h 39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216" h="393001">
                  <a:moveTo>
                    <a:pt x="0" y="63964"/>
                  </a:moveTo>
                  <a:cubicBezTo>
                    <a:pt x="15668" y="54361"/>
                    <a:pt x="29820" y="43241"/>
                    <a:pt x="44984" y="33133"/>
                  </a:cubicBezTo>
                  <a:lnTo>
                    <a:pt x="88956" y="1796"/>
                  </a:lnTo>
                  <a:cubicBezTo>
                    <a:pt x="93000" y="-1237"/>
                    <a:pt x="99065" y="-226"/>
                    <a:pt x="102098" y="3312"/>
                  </a:cubicBezTo>
                  <a:lnTo>
                    <a:pt x="103109" y="4828"/>
                  </a:lnTo>
                  <a:cubicBezTo>
                    <a:pt x="123831" y="29089"/>
                    <a:pt x="145059" y="53350"/>
                    <a:pt x="165277" y="78116"/>
                  </a:cubicBezTo>
                  <a:lnTo>
                    <a:pt x="140511" y="75589"/>
                  </a:lnTo>
                  <a:cubicBezTo>
                    <a:pt x="160728" y="55372"/>
                    <a:pt x="180945" y="35660"/>
                    <a:pt x="202174" y="15948"/>
                  </a:cubicBezTo>
                  <a:cubicBezTo>
                    <a:pt x="210261" y="8366"/>
                    <a:pt x="222391" y="8872"/>
                    <a:pt x="229972" y="15948"/>
                  </a:cubicBezTo>
                  <a:lnTo>
                    <a:pt x="229972" y="16959"/>
                  </a:lnTo>
                  <a:cubicBezTo>
                    <a:pt x="301239" y="88225"/>
                    <a:pt x="369473" y="162018"/>
                    <a:pt x="435684" y="236823"/>
                  </a:cubicBezTo>
                  <a:lnTo>
                    <a:pt x="484712" y="293431"/>
                  </a:lnTo>
                  <a:lnTo>
                    <a:pt x="508973" y="322241"/>
                  </a:lnTo>
                  <a:cubicBezTo>
                    <a:pt x="508973" y="322241"/>
                    <a:pt x="513521" y="327801"/>
                    <a:pt x="514532" y="328306"/>
                  </a:cubicBezTo>
                  <a:cubicBezTo>
                    <a:pt x="510489" y="324768"/>
                    <a:pt x="515038" y="328306"/>
                    <a:pt x="516554" y="328812"/>
                  </a:cubicBezTo>
                  <a:cubicBezTo>
                    <a:pt x="521608" y="331339"/>
                    <a:pt x="527168" y="333866"/>
                    <a:pt x="532728" y="336393"/>
                  </a:cubicBezTo>
                  <a:lnTo>
                    <a:pt x="671217" y="393002"/>
                  </a:lnTo>
                  <a:cubicBezTo>
                    <a:pt x="621684" y="384915"/>
                    <a:pt x="572657" y="375817"/>
                    <a:pt x="523630" y="362676"/>
                  </a:cubicBezTo>
                  <a:cubicBezTo>
                    <a:pt x="517565" y="361160"/>
                    <a:pt x="511499" y="359138"/>
                    <a:pt x="504929" y="357116"/>
                  </a:cubicBezTo>
                  <a:cubicBezTo>
                    <a:pt x="500885" y="355094"/>
                    <a:pt x="499369" y="357116"/>
                    <a:pt x="490777" y="349029"/>
                  </a:cubicBezTo>
                  <a:lnTo>
                    <a:pt x="483195" y="341448"/>
                  </a:lnTo>
                  <a:lnTo>
                    <a:pt x="456407" y="315165"/>
                  </a:lnTo>
                  <a:lnTo>
                    <a:pt x="403842" y="262600"/>
                  </a:lnTo>
                  <a:cubicBezTo>
                    <a:pt x="334092" y="191839"/>
                    <a:pt x="266869" y="119562"/>
                    <a:pt x="201668" y="44252"/>
                  </a:cubicBezTo>
                  <a:lnTo>
                    <a:pt x="229972" y="45768"/>
                  </a:lnTo>
                  <a:cubicBezTo>
                    <a:pt x="208239" y="64469"/>
                    <a:pt x="186000" y="82160"/>
                    <a:pt x="163761" y="100355"/>
                  </a:cubicBezTo>
                  <a:lnTo>
                    <a:pt x="162750" y="101366"/>
                  </a:lnTo>
                  <a:cubicBezTo>
                    <a:pt x="155674" y="106926"/>
                    <a:pt x="145565" y="105915"/>
                    <a:pt x="140005" y="98839"/>
                  </a:cubicBezTo>
                  <a:lnTo>
                    <a:pt x="138994" y="97828"/>
                  </a:lnTo>
                  <a:cubicBezTo>
                    <a:pt x="120799" y="71546"/>
                    <a:pt x="104119" y="44252"/>
                    <a:pt x="86934" y="17464"/>
                  </a:cubicBezTo>
                  <a:lnTo>
                    <a:pt x="101087" y="20497"/>
                  </a:lnTo>
                  <a:cubicBezTo>
                    <a:pt x="67728" y="35154"/>
                    <a:pt x="35886" y="52845"/>
                    <a:pt x="1011" y="63964"/>
                  </a:cubicBezTo>
                  <a:close/>
                </a:path>
              </a:pathLst>
            </a:custGeom>
            <a:solidFill>
              <a:srgbClr val="784F41"/>
            </a:solidFill>
            <a:ln w="50509"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BE578B47-C3DC-52C4-F6AF-035C992378A9}"/>
                </a:ext>
              </a:extLst>
            </p:cNvPr>
            <p:cNvSpPr/>
            <p:nvPr/>
          </p:nvSpPr>
          <p:spPr>
            <a:xfrm>
              <a:off x="6390162" y="3648358"/>
              <a:ext cx="525651" cy="689035"/>
            </a:xfrm>
            <a:custGeom>
              <a:avLst/>
              <a:gdLst>
                <a:gd name="connsiteX0" fmla="*/ 0 w 525651"/>
                <a:gd name="connsiteY0" fmla="*/ 145060 h 689035"/>
                <a:gd name="connsiteX1" fmla="*/ 63179 w 525651"/>
                <a:gd name="connsiteY1" fmla="*/ 133435 h 689035"/>
                <a:gd name="connsiteX2" fmla="*/ 84913 w 525651"/>
                <a:gd name="connsiteY2" fmla="*/ 240587 h 689035"/>
                <a:gd name="connsiteX3" fmla="*/ 74804 w 525651"/>
                <a:gd name="connsiteY3" fmla="*/ 320951 h 689035"/>
                <a:gd name="connsiteX4" fmla="*/ 127370 w 525651"/>
                <a:gd name="connsiteY4" fmla="*/ 435179 h 689035"/>
                <a:gd name="connsiteX5" fmla="*/ 71772 w 525651"/>
                <a:gd name="connsiteY5" fmla="*/ 600962 h 689035"/>
                <a:gd name="connsiteX6" fmla="*/ 13141 w 525651"/>
                <a:gd name="connsiteY6" fmla="*/ 666668 h 689035"/>
                <a:gd name="connsiteX7" fmla="*/ 30832 w 525651"/>
                <a:gd name="connsiteY7" fmla="*/ 668184 h 689035"/>
                <a:gd name="connsiteX8" fmla="*/ 45489 w 525651"/>
                <a:gd name="connsiteY8" fmla="*/ 688907 h 689035"/>
                <a:gd name="connsiteX9" fmla="*/ 138994 w 525651"/>
                <a:gd name="connsiteY9" fmla="*/ 638869 h 689035"/>
                <a:gd name="connsiteX10" fmla="*/ 307304 w 525651"/>
                <a:gd name="connsiteY10" fmla="*/ 622696 h 689035"/>
                <a:gd name="connsiteX11" fmla="*/ 308821 w 525651"/>
                <a:gd name="connsiteY11" fmla="*/ 685875 h 689035"/>
                <a:gd name="connsiteX12" fmla="*/ 525652 w 525651"/>
                <a:gd name="connsiteY12" fmla="*/ 672733 h 689035"/>
                <a:gd name="connsiteX13" fmla="*/ 447815 w 525651"/>
                <a:gd name="connsiteY13" fmla="*/ 583271 h 689035"/>
                <a:gd name="connsiteX14" fmla="*/ 281021 w 525651"/>
                <a:gd name="connsiteY14" fmla="*/ 464494 h 689035"/>
                <a:gd name="connsiteX15" fmla="*/ 188527 w 525651"/>
                <a:gd name="connsiteY15" fmla="*/ 203690 h 689035"/>
                <a:gd name="connsiteX16" fmla="*/ 121304 w 525651"/>
                <a:gd name="connsiteY16" fmla="*/ 22239 h 689035"/>
                <a:gd name="connsiteX17" fmla="*/ 83397 w 525651"/>
                <a:gd name="connsiteY17" fmla="*/ 48522 h 689035"/>
                <a:gd name="connsiteX18" fmla="*/ 32348 w 525651"/>
                <a:gd name="connsiteY18" fmla="*/ 0 h 689035"/>
                <a:gd name="connsiteX19" fmla="*/ 0 w 525651"/>
                <a:gd name="connsiteY19" fmla="*/ 145060 h 68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5651" h="689035">
                  <a:moveTo>
                    <a:pt x="0" y="145060"/>
                  </a:moveTo>
                  <a:lnTo>
                    <a:pt x="63179" y="133435"/>
                  </a:lnTo>
                  <a:lnTo>
                    <a:pt x="84913" y="240587"/>
                  </a:lnTo>
                  <a:lnTo>
                    <a:pt x="74804" y="320951"/>
                  </a:lnTo>
                  <a:cubicBezTo>
                    <a:pt x="74804" y="320951"/>
                    <a:pt x="162750" y="341674"/>
                    <a:pt x="127370" y="435179"/>
                  </a:cubicBezTo>
                  <a:cubicBezTo>
                    <a:pt x="91989" y="528685"/>
                    <a:pt x="71772" y="600962"/>
                    <a:pt x="71772" y="600962"/>
                  </a:cubicBezTo>
                  <a:lnTo>
                    <a:pt x="13141" y="666668"/>
                  </a:lnTo>
                  <a:lnTo>
                    <a:pt x="30832" y="668184"/>
                  </a:lnTo>
                  <a:lnTo>
                    <a:pt x="45489" y="688907"/>
                  </a:lnTo>
                  <a:cubicBezTo>
                    <a:pt x="45489" y="688907"/>
                    <a:pt x="77837" y="661108"/>
                    <a:pt x="138994" y="638869"/>
                  </a:cubicBezTo>
                  <a:cubicBezTo>
                    <a:pt x="200658" y="617136"/>
                    <a:pt x="284054" y="622696"/>
                    <a:pt x="307304" y="622696"/>
                  </a:cubicBezTo>
                  <a:cubicBezTo>
                    <a:pt x="330554" y="622696"/>
                    <a:pt x="213799" y="706092"/>
                    <a:pt x="308821" y="685875"/>
                  </a:cubicBezTo>
                  <a:cubicBezTo>
                    <a:pt x="403842" y="665152"/>
                    <a:pt x="525652" y="672733"/>
                    <a:pt x="525652" y="672733"/>
                  </a:cubicBezTo>
                  <a:lnTo>
                    <a:pt x="447815" y="583271"/>
                  </a:lnTo>
                  <a:lnTo>
                    <a:pt x="281021" y="464494"/>
                  </a:lnTo>
                  <a:lnTo>
                    <a:pt x="188527" y="203690"/>
                  </a:lnTo>
                  <a:lnTo>
                    <a:pt x="121304" y="22239"/>
                  </a:lnTo>
                  <a:lnTo>
                    <a:pt x="83397" y="48522"/>
                  </a:lnTo>
                  <a:lnTo>
                    <a:pt x="32348" y="0"/>
                  </a:lnTo>
                  <a:lnTo>
                    <a:pt x="0" y="145060"/>
                  </a:lnTo>
                  <a:close/>
                </a:path>
              </a:pathLst>
            </a:custGeom>
            <a:solidFill>
              <a:srgbClr val="784F41"/>
            </a:solidFill>
            <a:ln w="50509" cap="flat">
              <a:noFill/>
              <a:prstDash val="solid"/>
              <a:miter/>
            </a:ln>
          </p:spPr>
          <p:txBody>
            <a:bodyPr rtlCol="0" anchor="ctr"/>
            <a:lstStyle/>
            <a:p>
              <a:endParaRPr lang="en-IN" dirty="0"/>
            </a:p>
          </p:txBody>
        </p:sp>
        <p:sp>
          <p:nvSpPr>
            <p:cNvPr id="42" name="Freeform: Shape 41">
              <a:extLst>
                <a:ext uri="{FF2B5EF4-FFF2-40B4-BE49-F238E27FC236}">
                  <a16:creationId xmlns:a16="http://schemas.microsoft.com/office/drawing/2014/main" id="{F5231940-8996-5A49-A504-6293BF4CA59D}"/>
                </a:ext>
              </a:extLst>
            </p:cNvPr>
            <p:cNvSpPr/>
            <p:nvPr/>
          </p:nvSpPr>
          <p:spPr>
            <a:xfrm>
              <a:off x="6756097" y="3896021"/>
              <a:ext cx="446804" cy="391816"/>
            </a:xfrm>
            <a:custGeom>
              <a:avLst/>
              <a:gdLst>
                <a:gd name="connsiteX0" fmla="*/ 506 w 446804"/>
                <a:gd name="connsiteY0" fmla="*/ 54081 h 391816"/>
                <a:gd name="connsiteX1" fmla="*/ 120799 w 446804"/>
                <a:gd name="connsiteY1" fmla="*/ 200657 h 391816"/>
                <a:gd name="connsiteX2" fmla="*/ 120799 w 446804"/>
                <a:gd name="connsiteY2" fmla="*/ 293152 h 391816"/>
                <a:gd name="connsiteX3" fmla="*/ 228962 w 446804"/>
                <a:gd name="connsiteY3" fmla="*/ 369473 h 391816"/>
                <a:gd name="connsiteX4" fmla="*/ 294668 w 446804"/>
                <a:gd name="connsiteY4" fmla="*/ 379581 h 391816"/>
                <a:gd name="connsiteX5" fmla="*/ 446804 w 446804"/>
                <a:gd name="connsiteY5" fmla="*/ 361891 h 391816"/>
                <a:gd name="connsiteX6" fmla="*/ 307810 w 446804"/>
                <a:gd name="connsiteY6" fmla="*/ 319940 h 391816"/>
                <a:gd name="connsiteX7" fmla="*/ 40940 w 446804"/>
                <a:gd name="connsiteY7" fmla="*/ 0 h 391816"/>
                <a:gd name="connsiteX8" fmla="*/ 0 w 446804"/>
                <a:gd name="connsiteY8" fmla="*/ 54081 h 39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 h="391816">
                  <a:moveTo>
                    <a:pt x="506" y="54081"/>
                  </a:moveTo>
                  <a:cubicBezTo>
                    <a:pt x="56103" y="86429"/>
                    <a:pt x="117766" y="149103"/>
                    <a:pt x="120799" y="200657"/>
                  </a:cubicBezTo>
                  <a:cubicBezTo>
                    <a:pt x="123832" y="251706"/>
                    <a:pt x="59136" y="291636"/>
                    <a:pt x="120799" y="293152"/>
                  </a:cubicBezTo>
                  <a:cubicBezTo>
                    <a:pt x="182462" y="294668"/>
                    <a:pt x="267375" y="334092"/>
                    <a:pt x="228962" y="369473"/>
                  </a:cubicBezTo>
                  <a:cubicBezTo>
                    <a:pt x="190549" y="404853"/>
                    <a:pt x="246652" y="390195"/>
                    <a:pt x="294668" y="379581"/>
                  </a:cubicBezTo>
                  <a:cubicBezTo>
                    <a:pt x="343190" y="369473"/>
                    <a:pt x="446804" y="361891"/>
                    <a:pt x="446804" y="361891"/>
                  </a:cubicBezTo>
                  <a:lnTo>
                    <a:pt x="307810" y="319940"/>
                  </a:lnTo>
                  <a:lnTo>
                    <a:pt x="40940" y="0"/>
                  </a:lnTo>
                  <a:lnTo>
                    <a:pt x="0" y="54081"/>
                  </a:lnTo>
                  <a:close/>
                </a:path>
              </a:pathLst>
            </a:custGeom>
            <a:solidFill>
              <a:srgbClr val="784F41"/>
            </a:solidFill>
            <a:ln w="50509"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3942380D-AC87-6479-3786-3A888A1FB3AA}"/>
                </a:ext>
              </a:extLst>
            </p:cNvPr>
            <p:cNvSpPr/>
            <p:nvPr/>
          </p:nvSpPr>
          <p:spPr>
            <a:xfrm>
              <a:off x="5690136" y="3971331"/>
              <a:ext cx="593379" cy="273440"/>
            </a:xfrm>
            <a:custGeom>
              <a:avLst/>
              <a:gdLst>
                <a:gd name="connsiteX0" fmla="*/ 0 w 593379"/>
                <a:gd name="connsiteY0" fmla="*/ 271418 h 273440"/>
                <a:gd name="connsiteX1" fmla="*/ 72783 w 593379"/>
                <a:gd name="connsiteY1" fmla="*/ 228962 h 273440"/>
                <a:gd name="connsiteX2" fmla="*/ 142533 w 593379"/>
                <a:gd name="connsiteY2" fmla="*/ 182462 h 273440"/>
                <a:gd name="connsiteX3" fmla="*/ 141522 w 593379"/>
                <a:gd name="connsiteY3" fmla="*/ 182462 h 273440"/>
                <a:gd name="connsiteX4" fmla="*/ 214810 w 593379"/>
                <a:gd name="connsiteY4" fmla="*/ 124337 h 273440"/>
                <a:gd name="connsiteX5" fmla="*/ 250695 w 593379"/>
                <a:gd name="connsiteY5" fmla="*/ 95022 h 273440"/>
                <a:gd name="connsiteX6" fmla="*/ 258782 w 593379"/>
                <a:gd name="connsiteY6" fmla="*/ 87946 h 273440"/>
                <a:gd name="connsiteX7" fmla="*/ 261310 w 593379"/>
                <a:gd name="connsiteY7" fmla="*/ 85418 h 273440"/>
                <a:gd name="connsiteX8" fmla="*/ 259793 w 593379"/>
                <a:gd name="connsiteY8" fmla="*/ 88451 h 273440"/>
                <a:gd name="connsiteX9" fmla="*/ 258782 w 593379"/>
                <a:gd name="connsiteY9" fmla="*/ 94516 h 273440"/>
                <a:gd name="connsiteX10" fmla="*/ 261815 w 593379"/>
                <a:gd name="connsiteY10" fmla="*/ 67728 h 273440"/>
                <a:gd name="connsiteX11" fmla="*/ 268891 w 593379"/>
                <a:gd name="connsiteY11" fmla="*/ 40940 h 273440"/>
                <a:gd name="connsiteX12" fmla="*/ 281021 w 593379"/>
                <a:gd name="connsiteY12" fmla="*/ 21734 h 273440"/>
                <a:gd name="connsiteX13" fmla="*/ 293152 w 593379"/>
                <a:gd name="connsiteY13" fmla="*/ 15163 h 273440"/>
                <a:gd name="connsiteX14" fmla="*/ 297195 w 593379"/>
                <a:gd name="connsiteY14" fmla="*/ 14658 h 273440"/>
                <a:gd name="connsiteX15" fmla="*/ 303261 w 593379"/>
                <a:gd name="connsiteY15" fmla="*/ 14658 h 273440"/>
                <a:gd name="connsiteX16" fmla="*/ 350771 w 593379"/>
                <a:gd name="connsiteY16" fmla="*/ 8592 h 273440"/>
                <a:gd name="connsiteX17" fmla="*/ 446299 w 593379"/>
                <a:gd name="connsiteY17" fmla="*/ 0 h 273440"/>
                <a:gd name="connsiteX18" fmla="*/ 448320 w 593379"/>
                <a:gd name="connsiteY18" fmla="*/ 0 h 273440"/>
                <a:gd name="connsiteX19" fmla="*/ 458429 w 593379"/>
                <a:gd name="connsiteY19" fmla="*/ 3033 h 273440"/>
                <a:gd name="connsiteX20" fmla="*/ 527168 w 593379"/>
                <a:gd name="connsiteY20" fmla="*/ 58125 h 273440"/>
                <a:gd name="connsiteX21" fmla="*/ 593380 w 593379"/>
                <a:gd name="connsiteY21" fmla="*/ 116755 h 273440"/>
                <a:gd name="connsiteX22" fmla="*/ 514532 w 593379"/>
                <a:gd name="connsiteY22" fmla="*/ 76321 h 273440"/>
                <a:gd name="connsiteX23" fmla="*/ 438212 w 593379"/>
                <a:gd name="connsiteY23" fmla="*/ 32348 h 273440"/>
                <a:gd name="connsiteX24" fmla="*/ 450342 w 593379"/>
                <a:gd name="connsiteY24" fmla="*/ 35380 h 273440"/>
                <a:gd name="connsiteX25" fmla="*/ 357848 w 593379"/>
                <a:gd name="connsiteY25" fmla="*/ 51554 h 273440"/>
                <a:gd name="connsiteX26" fmla="*/ 311348 w 593379"/>
                <a:gd name="connsiteY26" fmla="*/ 58630 h 273440"/>
                <a:gd name="connsiteX27" fmla="*/ 305788 w 593379"/>
                <a:gd name="connsiteY27" fmla="*/ 59641 h 273440"/>
                <a:gd name="connsiteX28" fmla="*/ 304272 w 593379"/>
                <a:gd name="connsiteY28" fmla="*/ 59641 h 273440"/>
                <a:gd name="connsiteX29" fmla="*/ 311348 w 593379"/>
                <a:gd name="connsiteY29" fmla="*/ 56103 h 273440"/>
                <a:gd name="connsiteX30" fmla="*/ 311348 w 593379"/>
                <a:gd name="connsiteY30" fmla="*/ 57620 h 273440"/>
                <a:gd name="connsiteX31" fmla="*/ 306799 w 593379"/>
                <a:gd name="connsiteY31" fmla="*/ 76826 h 273440"/>
                <a:gd name="connsiteX32" fmla="*/ 303766 w 593379"/>
                <a:gd name="connsiteY32" fmla="*/ 97044 h 273440"/>
                <a:gd name="connsiteX33" fmla="*/ 300733 w 593379"/>
                <a:gd name="connsiteY33" fmla="*/ 108669 h 273440"/>
                <a:gd name="connsiteX34" fmla="*/ 295174 w 593379"/>
                <a:gd name="connsiteY34" fmla="*/ 116250 h 273440"/>
                <a:gd name="connsiteX35" fmla="*/ 289614 w 593379"/>
                <a:gd name="connsiteY35" fmla="*/ 121810 h 273440"/>
                <a:gd name="connsiteX36" fmla="*/ 279505 w 593379"/>
                <a:gd name="connsiteY36" fmla="*/ 130402 h 273440"/>
                <a:gd name="connsiteX37" fmla="*/ 240587 w 593379"/>
                <a:gd name="connsiteY37" fmla="*/ 159717 h 273440"/>
                <a:gd name="connsiteX38" fmla="*/ 161234 w 593379"/>
                <a:gd name="connsiteY38" fmla="*/ 212788 h 273440"/>
                <a:gd name="connsiteX39" fmla="*/ 160223 w 593379"/>
                <a:gd name="connsiteY39" fmla="*/ 212788 h 273440"/>
                <a:gd name="connsiteX40" fmla="*/ 82386 w 593379"/>
                <a:gd name="connsiteY40" fmla="*/ 249685 h 273440"/>
                <a:gd name="connsiteX41" fmla="*/ 0 w 593379"/>
                <a:gd name="connsiteY41" fmla="*/ 273440 h 2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93379" h="273440">
                  <a:moveTo>
                    <a:pt x="0" y="271418"/>
                  </a:moveTo>
                  <a:cubicBezTo>
                    <a:pt x="25777" y="259288"/>
                    <a:pt x="49533" y="244630"/>
                    <a:pt x="72783" y="228962"/>
                  </a:cubicBezTo>
                  <a:lnTo>
                    <a:pt x="142533" y="182462"/>
                  </a:lnTo>
                  <a:lnTo>
                    <a:pt x="141522" y="182462"/>
                  </a:lnTo>
                  <a:cubicBezTo>
                    <a:pt x="141522" y="182462"/>
                    <a:pt x="214810" y="124337"/>
                    <a:pt x="214810" y="124337"/>
                  </a:cubicBezTo>
                  <a:lnTo>
                    <a:pt x="250695" y="95022"/>
                  </a:lnTo>
                  <a:lnTo>
                    <a:pt x="258782" y="87946"/>
                  </a:lnTo>
                  <a:cubicBezTo>
                    <a:pt x="258782" y="87946"/>
                    <a:pt x="260804" y="85924"/>
                    <a:pt x="261310" y="85418"/>
                  </a:cubicBezTo>
                  <a:cubicBezTo>
                    <a:pt x="261310" y="85418"/>
                    <a:pt x="262826" y="82891"/>
                    <a:pt x="259793" y="88451"/>
                  </a:cubicBezTo>
                  <a:cubicBezTo>
                    <a:pt x="257772" y="92495"/>
                    <a:pt x="258782" y="99065"/>
                    <a:pt x="258782" y="94516"/>
                  </a:cubicBezTo>
                  <a:cubicBezTo>
                    <a:pt x="259288" y="83902"/>
                    <a:pt x="260299" y="76321"/>
                    <a:pt x="261815" y="67728"/>
                  </a:cubicBezTo>
                  <a:cubicBezTo>
                    <a:pt x="263331" y="59136"/>
                    <a:pt x="265353" y="51049"/>
                    <a:pt x="268891" y="40940"/>
                  </a:cubicBezTo>
                  <a:cubicBezTo>
                    <a:pt x="271418" y="35886"/>
                    <a:pt x="271924" y="30832"/>
                    <a:pt x="281021" y="21734"/>
                  </a:cubicBezTo>
                  <a:cubicBezTo>
                    <a:pt x="282538" y="20217"/>
                    <a:pt x="287592" y="16679"/>
                    <a:pt x="293152" y="15163"/>
                  </a:cubicBezTo>
                  <a:cubicBezTo>
                    <a:pt x="296690" y="14152"/>
                    <a:pt x="295679" y="15163"/>
                    <a:pt x="297195" y="14658"/>
                  </a:cubicBezTo>
                  <a:lnTo>
                    <a:pt x="303261" y="14658"/>
                  </a:lnTo>
                  <a:cubicBezTo>
                    <a:pt x="303261" y="14658"/>
                    <a:pt x="350771" y="8592"/>
                    <a:pt x="350771" y="8592"/>
                  </a:cubicBezTo>
                  <a:cubicBezTo>
                    <a:pt x="382614" y="5560"/>
                    <a:pt x="414456" y="2022"/>
                    <a:pt x="446299" y="0"/>
                  </a:cubicBezTo>
                  <a:lnTo>
                    <a:pt x="448320" y="0"/>
                  </a:lnTo>
                  <a:cubicBezTo>
                    <a:pt x="451858" y="0"/>
                    <a:pt x="455396" y="1011"/>
                    <a:pt x="458429" y="3033"/>
                  </a:cubicBezTo>
                  <a:cubicBezTo>
                    <a:pt x="481679" y="20723"/>
                    <a:pt x="504424" y="39424"/>
                    <a:pt x="527168" y="58125"/>
                  </a:cubicBezTo>
                  <a:cubicBezTo>
                    <a:pt x="549407" y="77837"/>
                    <a:pt x="572152" y="96033"/>
                    <a:pt x="593380" y="116755"/>
                  </a:cubicBezTo>
                  <a:cubicBezTo>
                    <a:pt x="566592" y="104625"/>
                    <a:pt x="540815" y="89967"/>
                    <a:pt x="514532" y="76321"/>
                  </a:cubicBezTo>
                  <a:cubicBezTo>
                    <a:pt x="488755" y="62168"/>
                    <a:pt x="463483" y="47511"/>
                    <a:pt x="438212" y="32348"/>
                  </a:cubicBezTo>
                  <a:lnTo>
                    <a:pt x="450342" y="35380"/>
                  </a:lnTo>
                  <a:cubicBezTo>
                    <a:pt x="419511" y="41446"/>
                    <a:pt x="388679" y="46500"/>
                    <a:pt x="357848" y="51554"/>
                  </a:cubicBezTo>
                  <a:lnTo>
                    <a:pt x="311348" y="58630"/>
                  </a:lnTo>
                  <a:lnTo>
                    <a:pt x="305788" y="59641"/>
                  </a:lnTo>
                  <a:cubicBezTo>
                    <a:pt x="305788" y="59641"/>
                    <a:pt x="302755" y="59641"/>
                    <a:pt x="304272" y="59641"/>
                  </a:cubicBezTo>
                  <a:cubicBezTo>
                    <a:pt x="307810" y="59136"/>
                    <a:pt x="310842" y="56103"/>
                    <a:pt x="311348" y="56103"/>
                  </a:cubicBezTo>
                  <a:cubicBezTo>
                    <a:pt x="314380" y="52565"/>
                    <a:pt x="312359" y="55092"/>
                    <a:pt x="311348" y="57620"/>
                  </a:cubicBezTo>
                  <a:cubicBezTo>
                    <a:pt x="309326" y="62674"/>
                    <a:pt x="307810" y="69750"/>
                    <a:pt x="306799" y="76826"/>
                  </a:cubicBezTo>
                  <a:cubicBezTo>
                    <a:pt x="305282" y="83397"/>
                    <a:pt x="304272" y="91989"/>
                    <a:pt x="303766" y="97044"/>
                  </a:cubicBezTo>
                  <a:cubicBezTo>
                    <a:pt x="303766" y="95022"/>
                    <a:pt x="303766" y="103109"/>
                    <a:pt x="300733" y="108669"/>
                  </a:cubicBezTo>
                  <a:cubicBezTo>
                    <a:pt x="296690" y="115745"/>
                    <a:pt x="296185" y="114734"/>
                    <a:pt x="295174" y="116250"/>
                  </a:cubicBezTo>
                  <a:cubicBezTo>
                    <a:pt x="293152" y="118272"/>
                    <a:pt x="291130" y="120799"/>
                    <a:pt x="289614" y="121810"/>
                  </a:cubicBezTo>
                  <a:lnTo>
                    <a:pt x="279505" y="130402"/>
                  </a:lnTo>
                  <a:cubicBezTo>
                    <a:pt x="266364" y="141016"/>
                    <a:pt x="253728" y="150619"/>
                    <a:pt x="240587" y="159717"/>
                  </a:cubicBezTo>
                  <a:cubicBezTo>
                    <a:pt x="214304" y="177913"/>
                    <a:pt x="188527" y="196109"/>
                    <a:pt x="161234" y="212788"/>
                  </a:cubicBezTo>
                  <a:lnTo>
                    <a:pt x="160223" y="212788"/>
                  </a:lnTo>
                  <a:cubicBezTo>
                    <a:pt x="134951" y="226940"/>
                    <a:pt x="108668" y="238565"/>
                    <a:pt x="82386" y="249685"/>
                  </a:cubicBezTo>
                  <a:cubicBezTo>
                    <a:pt x="55598" y="259288"/>
                    <a:pt x="28810" y="270913"/>
                    <a:pt x="0" y="273440"/>
                  </a:cubicBezTo>
                  <a:close/>
                </a:path>
              </a:pathLst>
            </a:custGeom>
            <a:solidFill>
              <a:srgbClr val="784F41"/>
            </a:solidFill>
            <a:ln w="50509"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3CE671D1-E18C-A955-8332-7EE1207FB919}"/>
                </a:ext>
              </a:extLst>
            </p:cNvPr>
            <p:cNvSpPr/>
            <p:nvPr/>
          </p:nvSpPr>
          <p:spPr>
            <a:xfrm>
              <a:off x="5969641" y="3838401"/>
              <a:ext cx="401820" cy="268385"/>
            </a:xfrm>
            <a:custGeom>
              <a:avLst/>
              <a:gdLst>
                <a:gd name="connsiteX0" fmla="*/ 0 w 401820"/>
                <a:gd name="connsiteY0" fmla="*/ 218348 h 268385"/>
                <a:gd name="connsiteX1" fmla="*/ 70255 w 401820"/>
                <a:gd name="connsiteY1" fmla="*/ 208239 h 268385"/>
                <a:gd name="connsiteX2" fmla="*/ 142027 w 401820"/>
                <a:gd name="connsiteY2" fmla="*/ 192065 h 268385"/>
                <a:gd name="connsiteX3" fmla="*/ 200658 w 401820"/>
                <a:gd name="connsiteY3" fmla="*/ 268386 h 268385"/>
                <a:gd name="connsiteX4" fmla="*/ 306293 w 401820"/>
                <a:gd name="connsiteY4" fmla="*/ 265353 h 268385"/>
                <a:gd name="connsiteX5" fmla="*/ 367956 w 401820"/>
                <a:gd name="connsiteY5" fmla="*/ 165783 h 268385"/>
                <a:gd name="connsiteX6" fmla="*/ 401820 w 401820"/>
                <a:gd name="connsiteY6" fmla="*/ 0 h 268385"/>
                <a:gd name="connsiteX7" fmla="*/ 289109 w 401820"/>
                <a:gd name="connsiteY7" fmla="*/ 213799 h 268385"/>
                <a:gd name="connsiteX8" fmla="*/ 251201 w 401820"/>
                <a:gd name="connsiteY8" fmla="*/ 210766 h 268385"/>
                <a:gd name="connsiteX9" fmla="*/ 166793 w 401820"/>
                <a:gd name="connsiteY9" fmla="*/ 131918 h 268385"/>
                <a:gd name="connsiteX10" fmla="*/ 8087 w 401820"/>
                <a:gd name="connsiteY10" fmla="*/ 175891 h 268385"/>
                <a:gd name="connsiteX11" fmla="*/ 1011 w 401820"/>
                <a:gd name="connsiteY11" fmla="*/ 218348 h 26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820" h="268385">
                  <a:moveTo>
                    <a:pt x="0" y="218348"/>
                  </a:moveTo>
                  <a:cubicBezTo>
                    <a:pt x="65706" y="162750"/>
                    <a:pt x="70255" y="208239"/>
                    <a:pt x="70255" y="208239"/>
                  </a:cubicBezTo>
                  <a:cubicBezTo>
                    <a:pt x="70255" y="208239"/>
                    <a:pt x="109679" y="157190"/>
                    <a:pt x="142027" y="192065"/>
                  </a:cubicBezTo>
                  <a:cubicBezTo>
                    <a:pt x="174375" y="227446"/>
                    <a:pt x="200658" y="268386"/>
                    <a:pt x="200658" y="268386"/>
                  </a:cubicBezTo>
                  <a:cubicBezTo>
                    <a:pt x="200658" y="268386"/>
                    <a:pt x="301744" y="268386"/>
                    <a:pt x="306293" y="265353"/>
                  </a:cubicBezTo>
                  <a:cubicBezTo>
                    <a:pt x="310842" y="262321"/>
                    <a:pt x="354815" y="262321"/>
                    <a:pt x="367956" y="165783"/>
                  </a:cubicBezTo>
                  <a:cubicBezTo>
                    <a:pt x="381098" y="69245"/>
                    <a:pt x="401820" y="0"/>
                    <a:pt x="401820" y="0"/>
                  </a:cubicBezTo>
                  <a:lnTo>
                    <a:pt x="289109" y="213799"/>
                  </a:lnTo>
                  <a:lnTo>
                    <a:pt x="251201" y="210766"/>
                  </a:lnTo>
                  <a:cubicBezTo>
                    <a:pt x="251201" y="210766"/>
                    <a:pt x="180946" y="124842"/>
                    <a:pt x="166793" y="131918"/>
                  </a:cubicBezTo>
                  <a:cubicBezTo>
                    <a:pt x="152641" y="138995"/>
                    <a:pt x="8087" y="175891"/>
                    <a:pt x="8087" y="175891"/>
                  </a:cubicBezTo>
                  <a:lnTo>
                    <a:pt x="1011" y="218348"/>
                  </a:lnTo>
                  <a:close/>
                </a:path>
              </a:pathLst>
            </a:custGeom>
            <a:solidFill>
              <a:srgbClr val="784F41"/>
            </a:solidFill>
            <a:ln w="50509" cap="flat">
              <a:noFill/>
              <a:prstDash val="solid"/>
              <a:miter/>
            </a:ln>
          </p:spPr>
          <p:txBody>
            <a:bodyPr rtlCol="0" anchor="ctr"/>
            <a:lstStyle/>
            <a:p>
              <a:endParaRPr lang="en-IN"/>
            </a:p>
          </p:txBody>
        </p:sp>
      </p:grpSp>
      <p:grpSp>
        <p:nvGrpSpPr>
          <p:cNvPr id="45" name="Graphic 19">
            <a:extLst>
              <a:ext uri="{FF2B5EF4-FFF2-40B4-BE49-F238E27FC236}">
                <a16:creationId xmlns:a16="http://schemas.microsoft.com/office/drawing/2014/main" id="{1A4F9B12-6A13-4F22-970A-329C9C25067E}"/>
              </a:ext>
            </a:extLst>
          </p:cNvPr>
          <p:cNvGrpSpPr/>
          <p:nvPr/>
        </p:nvGrpSpPr>
        <p:grpSpPr>
          <a:xfrm>
            <a:off x="5140647" y="4624207"/>
            <a:ext cx="619522" cy="294140"/>
            <a:chOff x="5690136" y="3619675"/>
            <a:chExt cx="1563308" cy="742238"/>
          </a:xfrm>
        </p:grpSpPr>
        <p:sp>
          <p:nvSpPr>
            <p:cNvPr id="46" name="Freeform: Shape 45">
              <a:extLst>
                <a:ext uri="{FF2B5EF4-FFF2-40B4-BE49-F238E27FC236}">
                  <a16:creationId xmlns:a16="http://schemas.microsoft.com/office/drawing/2014/main" id="{3E05E2F4-5AB9-AF72-E72B-BE2B981D1789}"/>
                </a:ext>
              </a:extLst>
            </p:cNvPr>
            <p:cNvSpPr/>
            <p:nvPr/>
          </p:nvSpPr>
          <p:spPr>
            <a:xfrm>
              <a:off x="5736130" y="3708505"/>
              <a:ext cx="1394493" cy="653408"/>
            </a:xfrm>
            <a:custGeom>
              <a:avLst/>
              <a:gdLst>
                <a:gd name="connsiteX0" fmla="*/ 0 w 1394493"/>
                <a:gd name="connsiteY0" fmla="*/ 517565 h 653408"/>
                <a:gd name="connsiteX1" fmla="*/ 79859 w 1394493"/>
                <a:gd name="connsiteY1" fmla="*/ 540310 h 653408"/>
                <a:gd name="connsiteX2" fmla="*/ 207228 w 1394493"/>
                <a:gd name="connsiteY2" fmla="*/ 543848 h 653408"/>
                <a:gd name="connsiteX3" fmla="*/ 298206 w 1394493"/>
                <a:gd name="connsiteY3" fmla="*/ 571141 h 653408"/>
                <a:gd name="connsiteX4" fmla="*/ 491788 w 1394493"/>
                <a:gd name="connsiteY4" fmla="*/ 590348 h 653408"/>
                <a:gd name="connsiteX5" fmla="*/ 663130 w 1394493"/>
                <a:gd name="connsiteY5" fmla="*/ 625728 h 653408"/>
                <a:gd name="connsiteX6" fmla="*/ 777358 w 1394493"/>
                <a:gd name="connsiteY6" fmla="*/ 644935 h 653408"/>
                <a:gd name="connsiteX7" fmla="*/ 969423 w 1394493"/>
                <a:gd name="connsiteY7" fmla="*/ 652011 h 653408"/>
                <a:gd name="connsiteX8" fmla="*/ 1129141 w 1394493"/>
                <a:gd name="connsiteY8" fmla="*/ 630277 h 653408"/>
                <a:gd name="connsiteX9" fmla="*/ 1261059 w 1394493"/>
                <a:gd name="connsiteY9" fmla="*/ 617136 h 653408"/>
                <a:gd name="connsiteX10" fmla="*/ 1359113 w 1394493"/>
                <a:gd name="connsiteY10" fmla="*/ 579228 h 653408"/>
                <a:gd name="connsiteX11" fmla="*/ 1394494 w 1394493"/>
                <a:gd name="connsiteY11" fmla="*/ 543848 h 653408"/>
                <a:gd name="connsiteX12" fmla="*/ 1198385 w 1394493"/>
                <a:gd name="connsiteY12" fmla="*/ 370989 h 653408"/>
                <a:gd name="connsiteX13" fmla="*/ 1059391 w 1394493"/>
                <a:gd name="connsiteY13" fmla="*/ 215821 h 653408"/>
                <a:gd name="connsiteX14" fmla="*/ 994695 w 1394493"/>
                <a:gd name="connsiteY14" fmla="*/ 252212 h 653408"/>
                <a:gd name="connsiteX15" fmla="*/ 946679 w 1394493"/>
                <a:gd name="connsiteY15" fmla="*/ 186000 h 653408"/>
                <a:gd name="connsiteX16" fmla="*/ 855195 w 1394493"/>
                <a:gd name="connsiteY16" fmla="*/ 216831 h 653408"/>
                <a:gd name="connsiteX17" fmla="*/ 723277 w 1394493"/>
                <a:gd name="connsiteY17" fmla="*/ 0 h 653408"/>
                <a:gd name="connsiteX18" fmla="*/ 639880 w 1394493"/>
                <a:gd name="connsiteY18" fmla="*/ 95527 h 653408"/>
                <a:gd name="connsiteX19" fmla="*/ 554967 w 1394493"/>
                <a:gd name="connsiteY19" fmla="*/ 280011 h 653408"/>
                <a:gd name="connsiteX20" fmla="*/ 522619 w 1394493"/>
                <a:gd name="connsiteY20" fmla="*/ 344706 h 653408"/>
                <a:gd name="connsiteX21" fmla="*/ 463989 w 1394493"/>
                <a:gd name="connsiteY21" fmla="*/ 370989 h 653408"/>
                <a:gd name="connsiteX22" fmla="*/ 326511 w 1394493"/>
                <a:gd name="connsiteY22" fmla="*/ 281527 h 653408"/>
                <a:gd name="connsiteX23" fmla="*/ 237049 w 1394493"/>
                <a:gd name="connsiteY23" fmla="*/ 325500 h 653408"/>
                <a:gd name="connsiteX24" fmla="*/ 219359 w 1394493"/>
                <a:gd name="connsiteY24" fmla="*/ 385647 h 653408"/>
                <a:gd name="connsiteX25" fmla="*/ 505 w 1394493"/>
                <a:gd name="connsiteY25" fmla="*/ 518070 h 65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4493" h="653408">
                  <a:moveTo>
                    <a:pt x="0" y="517565"/>
                  </a:moveTo>
                  <a:cubicBezTo>
                    <a:pt x="107152" y="504929"/>
                    <a:pt x="115744" y="531717"/>
                    <a:pt x="79859" y="540310"/>
                  </a:cubicBezTo>
                  <a:cubicBezTo>
                    <a:pt x="43973" y="548902"/>
                    <a:pt x="144554" y="549913"/>
                    <a:pt x="207228" y="543848"/>
                  </a:cubicBezTo>
                  <a:cubicBezTo>
                    <a:pt x="270407" y="537782"/>
                    <a:pt x="108163" y="573668"/>
                    <a:pt x="298206" y="571141"/>
                  </a:cubicBezTo>
                  <a:cubicBezTo>
                    <a:pt x="487744" y="568108"/>
                    <a:pt x="606016" y="566592"/>
                    <a:pt x="491788" y="590348"/>
                  </a:cubicBezTo>
                  <a:cubicBezTo>
                    <a:pt x="377559" y="613598"/>
                    <a:pt x="774326" y="603489"/>
                    <a:pt x="663130" y="625728"/>
                  </a:cubicBezTo>
                  <a:cubicBezTo>
                    <a:pt x="551934" y="647462"/>
                    <a:pt x="690929" y="656559"/>
                    <a:pt x="777358" y="644935"/>
                  </a:cubicBezTo>
                  <a:cubicBezTo>
                    <a:pt x="863788" y="633309"/>
                    <a:pt x="855195" y="659592"/>
                    <a:pt x="969423" y="652011"/>
                  </a:cubicBezTo>
                  <a:cubicBezTo>
                    <a:pt x="1083652" y="644429"/>
                    <a:pt x="1187771" y="632804"/>
                    <a:pt x="1129141" y="630277"/>
                  </a:cubicBezTo>
                  <a:cubicBezTo>
                    <a:pt x="1070510" y="627244"/>
                    <a:pt x="1360630" y="651000"/>
                    <a:pt x="1261059" y="617136"/>
                  </a:cubicBezTo>
                  <a:cubicBezTo>
                    <a:pt x="1161489" y="583272"/>
                    <a:pt x="1432401" y="592369"/>
                    <a:pt x="1359113" y="579228"/>
                  </a:cubicBezTo>
                  <a:cubicBezTo>
                    <a:pt x="1285825" y="566087"/>
                    <a:pt x="1394494" y="543848"/>
                    <a:pt x="1394494" y="543848"/>
                  </a:cubicBezTo>
                  <a:cubicBezTo>
                    <a:pt x="1394494" y="543848"/>
                    <a:pt x="1199902" y="377054"/>
                    <a:pt x="1198385" y="370989"/>
                  </a:cubicBezTo>
                  <a:cubicBezTo>
                    <a:pt x="1196869" y="364924"/>
                    <a:pt x="1059391" y="215821"/>
                    <a:pt x="1059391" y="215821"/>
                  </a:cubicBezTo>
                  <a:lnTo>
                    <a:pt x="994695" y="252212"/>
                  </a:lnTo>
                  <a:lnTo>
                    <a:pt x="946679" y="186000"/>
                  </a:lnTo>
                  <a:lnTo>
                    <a:pt x="855195" y="216831"/>
                  </a:lnTo>
                  <a:lnTo>
                    <a:pt x="723277" y="0"/>
                  </a:lnTo>
                  <a:lnTo>
                    <a:pt x="639880" y="95527"/>
                  </a:lnTo>
                  <a:lnTo>
                    <a:pt x="554967" y="280011"/>
                  </a:lnTo>
                  <a:lnTo>
                    <a:pt x="522619" y="344706"/>
                  </a:lnTo>
                  <a:lnTo>
                    <a:pt x="463989" y="370989"/>
                  </a:lnTo>
                  <a:lnTo>
                    <a:pt x="326511" y="281527"/>
                  </a:lnTo>
                  <a:lnTo>
                    <a:pt x="237049" y="325500"/>
                  </a:lnTo>
                  <a:cubicBezTo>
                    <a:pt x="237049" y="325500"/>
                    <a:pt x="219359" y="381098"/>
                    <a:pt x="219359" y="385647"/>
                  </a:cubicBezTo>
                  <a:cubicBezTo>
                    <a:pt x="219359" y="390196"/>
                    <a:pt x="505" y="518070"/>
                    <a:pt x="505" y="518070"/>
                  </a:cubicBezTo>
                  <a:close/>
                </a:path>
              </a:pathLst>
            </a:custGeom>
            <a:solidFill>
              <a:srgbClr val="C2905B"/>
            </a:solidFill>
            <a:ln w="50509"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3842124-E0D3-E181-B59F-6932B5C915C1}"/>
                </a:ext>
              </a:extLst>
            </p:cNvPr>
            <p:cNvSpPr/>
            <p:nvPr/>
          </p:nvSpPr>
          <p:spPr>
            <a:xfrm>
              <a:off x="5975706" y="3619675"/>
              <a:ext cx="963358" cy="724666"/>
            </a:xfrm>
            <a:custGeom>
              <a:avLst/>
              <a:gdLst>
                <a:gd name="connsiteX0" fmla="*/ 0 w 963358"/>
                <a:gd name="connsiteY0" fmla="*/ 656433 h 724666"/>
                <a:gd name="connsiteX1" fmla="*/ 55092 w 963358"/>
                <a:gd name="connsiteY1" fmla="*/ 587694 h 724666"/>
                <a:gd name="connsiteX2" fmla="*/ 85419 w 963358"/>
                <a:gd name="connsiteY2" fmla="*/ 507835 h 724666"/>
                <a:gd name="connsiteX3" fmla="*/ 94516 w 963358"/>
                <a:gd name="connsiteY3" fmla="*/ 499748 h 724666"/>
                <a:gd name="connsiteX4" fmla="*/ 94516 w 963358"/>
                <a:gd name="connsiteY4" fmla="*/ 499748 h 724666"/>
                <a:gd name="connsiteX5" fmla="*/ 162750 w 963358"/>
                <a:gd name="connsiteY5" fmla="*/ 499243 h 724666"/>
                <a:gd name="connsiteX6" fmla="*/ 154663 w 963358"/>
                <a:gd name="connsiteY6" fmla="*/ 502276 h 724666"/>
                <a:gd name="connsiteX7" fmla="*/ 199647 w 963358"/>
                <a:gd name="connsiteY7" fmla="*/ 461336 h 724666"/>
                <a:gd name="connsiteX8" fmla="*/ 201163 w 963358"/>
                <a:gd name="connsiteY8" fmla="*/ 460325 h 724666"/>
                <a:gd name="connsiteX9" fmla="*/ 201668 w 963358"/>
                <a:gd name="connsiteY9" fmla="*/ 460325 h 724666"/>
                <a:gd name="connsiteX10" fmla="*/ 277484 w 963358"/>
                <a:gd name="connsiteY10" fmla="*/ 415846 h 724666"/>
                <a:gd name="connsiteX11" fmla="*/ 270913 w 963358"/>
                <a:gd name="connsiteY11" fmla="*/ 422417 h 724666"/>
                <a:gd name="connsiteX12" fmla="*/ 327522 w 963358"/>
                <a:gd name="connsiteY12" fmla="*/ 306673 h 724666"/>
                <a:gd name="connsiteX13" fmla="*/ 381603 w 963358"/>
                <a:gd name="connsiteY13" fmla="*/ 193455 h 724666"/>
                <a:gd name="connsiteX14" fmla="*/ 398282 w 963358"/>
                <a:gd name="connsiteY14" fmla="*/ 133814 h 724666"/>
                <a:gd name="connsiteX15" fmla="*/ 404348 w 963358"/>
                <a:gd name="connsiteY15" fmla="*/ 103993 h 724666"/>
                <a:gd name="connsiteX16" fmla="*/ 405864 w 963358"/>
                <a:gd name="connsiteY16" fmla="*/ 91863 h 724666"/>
                <a:gd name="connsiteX17" fmla="*/ 408897 w 963358"/>
                <a:gd name="connsiteY17" fmla="*/ 70634 h 724666"/>
                <a:gd name="connsiteX18" fmla="*/ 420016 w 963358"/>
                <a:gd name="connsiteY18" fmla="*/ 36770 h 724666"/>
                <a:gd name="connsiteX19" fmla="*/ 428608 w 963358"/>
                <a:gd name="connsiteY19" fmla="*/ 19586 h 724666"/>
                <a:gd name="connsiteX20" fmla="*/ 436695 w 963358"/>
                <a:gd name="connsiteY20" fmla="*/ 8466 h 724666"/>
                <a:gd name="connsiteX21" fmla="*/ 452869 w 963358"/>
                <a:gd name="connsiteY21" fmla="*/ 379 h 724666"/>
                <a:gd name="connsiteX22" fmla="*/ 469043 w 963358"/>
                <a:gd name="connsiteY22" fmla="*/ 3412 h 724666"/>
                <a:gd name="connsiteX23" fmla="*/ 475109 w 963358"/>
                <a:gd name="connsiteY23" fmla="*/ 8466 h 724666"/>
                <a:gd name="connsiteX24" fmla="*/ 518070 w 963358"/>
                <a:gd name="connsiteY24" fmla="*/ 60020 h 724666"/>
                <a:gd name="connsiteX25" fmla="*/ 489261 w 963358"/>
                <a:gd name="connsiteY25" fmla="*/ 53955 h 724666"/>
                <a:gd name="connsiteX26" fmla="*/ 531212 w 963358"/>
                <a:gd name="connsiteY26" fmla="*/ 32222 h 724666"/>
                <a:gd name="connsiteX27" fmla="*/ 561538 w 963358"/>
                <a:gd name="connsiteY27" fmla="*/ 41319 h 724666"/>
                <a:gd name="connsiteX28" fmla="*/ 563560 w 963358"/>
                <a:gd name="connsiteY28" fmla="*/ 46374 h 724666"/>
                <a:gd name="connsiteX29" fmla="*/ 589337 w 963358"/>
                <a:gd name="connsiteY29" fmla="*/ 147461 h 724666"/>
                <a:gd name="connsiteX30" fmla="*/ 588326 w 963358"/>
                <a:gd name="connsiteY30" fmla="*/ 144428 h 724666"/>
                <a:gd name="connsiteX31" fmla="*/ 658076 w 963358"/>
                <a:gd name="connsiteY31" fmla="*/ 311727 h 724666"/>
                <a:gd name="connsiteX32" fmla="*/ 722771 w 963358"/>
                <a:gd name="connsiteY32" fmla="*/ 481553 h 724666"/>
                <a:gd name="connsiteX33" fmla="*/ 718728 w 963358"/>
                <a:gd name="connsiteY33" fmla="*/ 475993 h 724666"/>
                <a:gd name="connsiteX34" fmla="*/ 899673 w 963358"/>
                <a:gd name="connsiteY34" fmla="*/ 643292 h 724666"/>
                <a:gd name="connsiteX35" fmla="*/ 899673 w 963358"/>
                <a:gd name="connsiteY35" fmla="*/ 643292 h 724666"/>
                <a:gd name="connsiteX36" fmla="*/ 899673 w 963358"/>
                <a:gd name="connsiteY36" fmla="*/ 643797 h 724666"/>
                <a:gd name="connsiteX37" fmla="*/ 963358 w 963358"/>
                <a:gd name="connsiteY37" fmla="*/ 724667 h 724666"/>
                <a:gd name="connsiteX38" fmla="*/ 891081 w 963358"/>
                <a:gd name="connsiteY38" fmla="*/ 651379 h 724666"/>
                <a:gd name="connsiteX39" fmla="*/ 891587 w 963358"/>
                <a:gd name="connsiteY39" fmla="*/ 651379 h 724666"/>
                <a:gd name="connsiteX40" fmla="*/ 699016 w 963358"/>
                <a:gd name="connsiteY40" fmla="*/ 498738 h 724666"/>
                <a:gd name="connsiteX41" fmla="*/ 695478 w 963358"/>
                <a:gd name="connsiteY41" fmla="*/ 493683 h 724666"/>
                <a:gd name="connsiteX42" fmla="*/ 695478 w 963358"/>
                <a:gd name="connsiteY42" fmla="*/ 493683 h 724666"/>
                <a:gd name="connsiteX43" fmla="*/ 622190 w 963358"/>
                <a:gd name="connsiteY43" fmla="*/ 327395 h 724666"/>
                <a:gd name="connsiteX44" fmla="*/ 548397 w 963358"/>
                <a:gd name="connsiteY44" fmla="*/ 162118 h 724666"/>
                <a:gd name="connsiteX45" fmla="*/ 547386 w 963358"/>
                <a:gd name="connsiteY45" fmla="*/ 159086 h 724666"/>
                <a:gd name="connsiteX46" fmla="*/ 520598 w 963358"/>
                <a:gd name="connsiteY46" fmla="*/ 57999 h 724666"/>
                <a:gd name="connsiteX47" fmla="*/ 552945 w 963358"/>
                <a:gd name="connsiteY47" fmla="*/ 72151 h 724666"/>
                <a:gd name="connsiteX48" fmla="*/ 511500 w 963358"/>
                <a:gd name="connsiteY48" fmla="*/ 94390 h 724666"/>
                <a:gd name="connsiteX49" fmla="*/ 483195 w 963358"/>
                <a:gd name="connsiteY49" fmla="*/ 88830 h 724666"/>
                <a:gd name="connsiteX50" fmla="*/ 483195 w 963358"/>
                <a:gd name="connsiteY50" fmla="*/ 88830 h 724666"/>
                <a:gd name="connsiteX51" fmla="*/ 444277 w 963358"/>
                <a:gd name="connsiteY51" fmla="*/ 40814 h 724666"/>
                <a:gd name="connsiteX52" fmla="*/ 447310 w 963358"/>
                <a:gd name="connsiteY52" fmla="*/ 43341 h 724666"/>
                <a:gd name="connsiteX53" fmla="*/ 459946 w 963358"/>
                <a:gd name="connsiteY53" fmla="*/ 45868 h 724666"/>
                <a:gd name="connsiteX54" fmla="*/ 469549 w 963358"/>
                <a:gd name="connsiteY54" fmla="*/ 41825 h 724666"/>
                <a:gd name="connsiteX55" fmla="*/ 468032 w 963358"/>
                <a:gd name="connsiteY55" fmla="*/ 43846 h 724666"/>
                <a:gd name="connsiteX56" fmla="*/ 462473 w 963358"/>
                <a:gd name="connsiteY56" fmla="*/ 55471 h 724666"/>
                <a:gd name="connsiteX57" fmla="*/ 452869 w 963358"/>
                <a:gd name="connsiteY57" fmla="*/ 82260 h 724666"/>
                <a:gd name="connsiteX58" fmla="*/ 450848 w 963358"/>
                <a:gd name="connsiteY58" fmla="*/ 92874 h 724666"/>
                <a:gd name="connsiteX59" fmla="*/ 448321 w 963358"/>
                <a:gd name="connsiteY59" fmla="*/ 112586 h 724666"/>
                <a:gd name="connsiteX60" fmla="*/ 441244 w 963358"/>
                <a:gd name="connsiteY60" fmla="*/ 145439 h 724666"/>
                <a:gd name="connsiteX61" fmla="*/ 422038 w 963358"/>
                <a:gd name="connsiteY61" fmla="*/ 209124 h 724666"/>
                <a:gd name="connsiteX62" fmla="*/ 392723 w 963358"/>
                <a:gd name="connsiteY62" fmla="*/ 269776 h 724666"/>
                <a:gd name="connsiteX63" fmla="*/ 362397 w 963358"/>
                <a:gd name="connsiteY63" fmla="*/ 325879 h 724666"/>
                <a:gd name="connsiteX64" fmla="*/ 300228 w 963358"/>
                <a:gd name="connsiteY64" fmla="*/ 438085 h 724666"/>
                <a:gd name="connsiteX65" fmla="*/ 300228 w 963358"/>
                <a:gd name="connsiteY65" fmla="*/ 439096 h 724666"/>
                <a:gd name="connsiteX66" fmla="*/ 293658 w 963358"/>
                <a:gd name="connsiteY66" fmla="*/ 445162 h 724666"/>
                <a:gd name="connsiteX67" fmla="*/ 215821 w 963358"/>
                <a:gd name="connsiteY67" fmla="*/ 484585 h 724666"/>
                <a:gd name="connsiteX68" fmla="*/ 218348 w 963358"/>
                <a:gd name="connsiteY68" fmla="*/ 483069 h 724666"/>
                <a:gd name="connsiteX69" fmla="*/ 171342 w 963358"/>
                <a:gd name="connsiteY69" fmla="*/ 521482 h 724666"/>
                <a:gd name="connsiteX70" fmla="*/ 170837 w 963358"/>
                <a:gd name="connsiteY70" fmla="*/ 521482 h 724666"/>
                <a:gd name="connsiteX71" fmla="*/ 163255 w 963358"/>
                <a:gd name="connsiteY71" fmla="*/ 524515 h 724666"/>
                <a:gd name="connsiteX72" fmla="*/ 95022 w 963358"/>
                <a:gd name="connsiteY72" fmla="*/ 519460 h 724666"/>
                <a:gd name="connsiteX73" fmla="*/ 104625 w 963358"/>
                <a:gd name="connsiteY73" fmla="*/ 511373 h 724666"/>
                <a:gd name="connsiteX74" fmla="*/ 64696 w 963358"/>
                <a:gd name="connsiteY74" fmla="*/ 594265 h 724666"/>
                <a:gd name="connsiteX75" fmla="*/ 1011 w 963358"/>
                <a:gd name="connsiteY75" fmla="*/ 657444 h 72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963358" h="724666">
                  <a:moveTo>
                    <a:pt x="0" y="656433"/>
                  </a:moveTo>
                  <a:cubicBezTo>
                    <a:pt x="21734" y="635710"/>
                    <a:pt x="39929" y="612460"/>
                    <a:pt x="55092" y="587694"/>
                  </a:cubicBezTo>
                  <a:cubicBezTo>
                    <a:pt x="69750" y="562928"/>
                    <a:pt x="81375" y="534623"/>
                    <a:pt x="85419" y="507835"/>
                  </a:cubicBezTo>
                  <a:cubicBezTo>
                    <a:pt x="85924" y="503287"/>
                    <a:pt x="89967" y="499748"/>
                    <a:pt x="94516" y="499748"/>
                  </a:cubicBezTo>
                  <a:lnTo>
                    <a:pt x="94516" y="499748"/>
                  </a:lnTo>
                  <a:cubicBezTo>
                    <a:pt x="94516" y="499748"/>
                    <a:pt x="162750" y="499243"/>
                    <a:pt x="162750" y="499243"/>
                  </a:cubicBezTo>
                  <a:lnTo>
                    <a:pt x="154663" y="502276"/>
                  </a:lnTo>
                  <a:lnTo>
                    <a:pt x="199647" y="461336"/>
                  </a:lnTo>
                  <a:lnTo>
                    <a:pt x="201163" y="460325"/>
                  </a:lnTo>
                  <a:lnTo>
                    <a:pt x="201668" y="460325"/>
                  </a:lnTo>
                  <a:cubicBezTo>
                    <a:pt x="201668" y="460325"/>
                    <a:pt x="277484" y="415846"/>
                    <a:pt x="277484" y="415846"/>
                  </a:cubicBezTo>
                  <a:lnTo>
                    <a:pt x="270913" y="422417"/>
                  </a:lnTo>
                  <a:lnTo>
                    <a:pt x="327522" y="306673"/>
                  </a:lnTo>
                  <a:cubicBezTo>
                    <a:pt x="345717" y="268260"/>
                    <a:pt x="369473" y="229846"/>
                    <a:pt x="381603" y="193455"/>
                  </a:cubicBezTo>
                  <a:cubicBezTo>
                    <a:pt x="388174" y="174249"/>
                    <a:pt x="393734" y="154031"/>
                    <a:pt x="398282" y="133814"/>
                  </a:cubicBezTo>
                  <a:cubicBezTo>
                    <a:pt x="400810" y="123705"/>
                    <a:pt x="402831" y="113597"/>
                    <a:pt x="404348" y="103993"/>
                  </a:cubicBezTo>
                  <a:cubicBezTo>
                    <a:pt x="404853" y="99444"/>
                    <a:pt x="405864" y="93379"/>
                    <a:pt x="405864" y="91863"/>
                  </a:cubicBezTo>
                  <a:cubicBezTo>
                    <a:pt x="405864" y="82260"/>
                    <a:pt x="407886" y="76700"/>
                    <a:pt x="408897" y="70634"/>
                  </a:cubicBezTo>
                  <a:cubicBezTo>
                    <a:pt x="411929" y="59009"/>
                    <a:pt x="415467" y="47890"/>
                    <a:pt x="420016" y="36770"/>
                  </a:cubicBezTo>
                  <a:cubicBezTo>
                    <a:pt x="422543" y="31211"/>
                    <a:pt x="425070" y="25651"/>
                    <a:pt x="428608" y="19586"/>
                  </a:cubicBezTo>
                  <a:cubicBezTo>
                    <a:pt x="430630" y="16553"/>
                    <a:pt x="432652" y="13015"/>
                    <a:pt x="436695" y="8466"/>
                  </a:cubicBezTo>
                  <a:cubicBezTo>
                    <a:pt x="440739" y="5939"/>
                    <a:pt x="440739" y="2906"/>
                    <a:pt x="452869" y="379"/>
                  </a:cubicBezTo>
                  <a:cubicBezTo>
                    <a:pt x="457418" y="-632"/>
                    <a:pt x="463484" y="379"/>
                    <a:pt x="469043" y="3412"/>
                  </a:cubicBezTo>
                  <a:cubicBezTo>
                    <a:pt x="476119" y="7961"/>
                    <a:pt x="474603" y="7961"/>
                    <a:pt x="475109" y="8466"/>
                  </a:cubicBezTo>
                  <a:lnTo>
                    <a:pt x="518070" y="60020"/>
                  </a:lnTo>
                  <a:lnTo>
                    <a:pt x="489261" y="53955"/>
                  </a:lnTo>
                  <a:lnTo>
                    <a:pt x="531212" y="32222"/>
                  </a:lnTo>
                  <a:cubicBezTo>
                    <a:pt x="542331" y="26156"/>
                    <a:pt x="555978" y="30705"/>
                    <a:pt x="561538" y="41319"/>
                  </a:cubicBezTo>
                  <a:cubicBezTo>
                    <a:pt x="562549" y="42836"/>
                    <a:pt x="563054" y="44857"/>
                    <a:pt x="563560" y="46374"/>
                  </a:cubicBezTo>
                  <a:lnTo>
                    <a:pt x="589337" y="147461"/>
                  </a:lnTo>
                  <a:lnTo>
                    <a:pt x="588326" y="144428"/>
                  </a:lnTo>
                  <a:cubicBezTo>
                    <a:pt x="612081" y="200026"/>
                    <a:pt x="635837" y="255624"/>
                    <a:pt x="658076" y="311727"/>
                  </a:cubicBezTo>
                  <a:lnTo>
                    <a:pt x="722771" y="481553"/>
                  </a:lnTo>
                  <a:lnTo>
                    <a:pt x="718728" y="475993"/>
                  </a:lnTo>
                  <a:cubicBezTo>
                    <a:pt x="779886" y="531085"/>
                    <a:pt x="840032" y="586683"/>
                    <a:pt x="899673" y="643292"/>
                  </a:cubicBezTo>
                  <a:lnTo>
                    <a:pt x="899673" y="643292"/>
                  </a:lnTo>
                  <a:cubicBezTo>
                    <a:pt x="899673" y="643292"/>
                    <a:pt x="899673" y="643797"/>
                    <a:pt x="899673" y="643797"/>
                  </a:cubicBezTo>
                  <a:cubicBezTo>
                    <a:pt x="921407" y="670585"/>
                    <a:pt x="942635" y="697373"/>
                    <a:pt x="963358" y="724667"/>
                  </a:cubicBezTo>
                  <a:cubicBezTo>
                    <a:pt x="939097" y="700406"/>
                    <a:pt x="914837" y="676145"/>
                    <a:pt x="891081" y="651379"/>
                  </a:cubicBezTo>
                  <a:lnTo>
                    <a:pt x="891587" y="651379"/>
                  </a:lnTo>
                  <a:cubicBezTo>
                    <a:pt x="826386" y="601846"/>
                    <a:pt x="762195" y="550797"/>
                    <a:pt x="699016" y="498738"/>
                  </a:cubicBezTo>
                  <a:cubicBezTo>
                    <a:pt x="697500" y="497221"/>
                    <a:pt x="695983" y="495705"/>
                    <a:pt x="695478" y="493683"/>
                  </a:cubicBezTo>
                  <a:lnTo>
                    <a:pt x="695478" y="493683"/>
                  </a:lnTo>
                  <a:cubicBezTo>
                    <a:pt x="695478" y="493683"/>
                    <a:pt x="622190" y="327395"/>
                    <a:pt x="622190" y="327395"/>
                  </a:cubicBezTo>
                  <a:cubicBezTo>
                    <a:pt x="598434" y="271798"/>
                    <a:pt x="572657" y="217211"/>
                    <a:pt x="548397" y="162118"/>
                  </a:cubicBezTo>
                  <a:cubicBezTo>
                    <a:pt x="548397" y="161107"/>
                    <a:pt x="547386" y="160096"/>
                    <a:pt x="547386" y="159086"/>
                  </a:cubicBezTo>
                  <a:lnTo>
                    <a:pt x="520598" y="57999"/>
                  </a:lnTo>
                  <a:lnTo>
                    <a:pt x="552945" y="72151"/>
                  </a:lnTo>
                  <a:lnTo>
                    <a:pt x="511500" y="94390"/>
                  </a:lnTo>
                  <a:cubicBezTo>
                    <a:pt x="501896" y="99444"/>
                    <a:pt x="489766" y="96917"/>
                    <a:pt x="483195" y="88830"/>
                  </a:cubicBezTo>
                  <a:lnTo>
                    <a:pt x="483195" y="88830"/>
                  </a:lnTo>
                  <a:cubicBezTo>
                    <a:pt x="483195" y="88830"/>
                    <a:pt x="444277" y="40814"/>
                    <a:pt x="444277" y="40814"/>
                  </a:cubicBezTo>
                  <a:cubicBezTo>
                    <a:pt x="444277" y="40814"/>
                    <a:pt x="441750" y="38792"/>
                    <a:pt x="447310" y="43341"/>
                  </a:cubicBezTo>
                  <a:cubicBezTo>
                    <a:pt x="451859" y="45868"/>
                    <a:pt x="456913" y="45868"/>
                    <a:pt x="459946" y="45868"/>
                  </a:cubicBezTo>
                  <a:cubicBezTo>
                    <a:pt x="469043" y="43341"/>
                    <a:pt x="467527" y="42836"/>
                    <a:pt x="469549" y="41825"/>
                  </a:cubicBezTo>
                  <a:cubicBezTo>
                    <a:pt x="470054" y="41319"/>
                    <a:pt x="469549" y="41825"/>
                    <a:pt x="468032" y="43846"/>
                  </a:cubicBezTo>
                  <a:cubicBezTo>
                    <a:pt x="466011" y="46879"/>
                    <a:pt x="463989" y="50923"/>
                    <a:pt x="462473" y="55471"/>
                  </a:cubicBezTo>
                  <a:cubicBezTo>
                    <a:pt x="458935" y="64064"/>
                    <a:pt x="455397" y="73667"/>
                    <a:pt x="452869" y="82260"/>
                  </a:cubicBezTo>
                  <a:cubicBezTo>
                    <a:pt x="451859" y="86303"/>
                    <a:pt x="450848" y="91357"/>
                    <a:pt x="450848" y="92874"/>
                  </a:cubicBezTo>
                  <a:cubicBezTo>
                    <a:pt x="450848" y="101972"/>
                    <a:pt x="449331" y="106015"/>
                    <a:pt x="448321" y="112586"/>
                  </a:cubicBezTo>
                  <a:cubicBezTo>
                    <a:pt x="446299" y="123705"/>
                    <a:pt x="443772" y="134825"/>
                    <a:pt x="441244" y="145439"/>
                  </a:cubicBezTo>
                  <a:cubicBezTo>
                    <a:pt x="436190" y="167173"/>
                    <a:pt x="429619" y="187895"/>
                    <a:pt x="422038" y="209124"/>
                  </a:cubicBezTo>
                  <a:cubicBezTo>
                    <a:pt x="414962" y="230352"/>
                    <a:pt x="402326" y="252591"/>
                    <a:pt x="392723" y="269776"/>
                  </a:cubicBezTo>
                  <a:lnTo>
                    <a:pt x="362397" y="325879"/>
                  </a:lnTo>
                  <a:lnTo>
                    <a:pt x="300228" y="438085"/>
                  </a:lnTo>
                  <a:lnTo>
                    <a:pt x="300228" y="439096"/>
                  </a:lnTo>
                  <a:cubicBezTo>
                    <a:pt x="298206" y="441623"/>
                    <a:pt x="296185" y="443645"/>
                    <a:pt x="293658" y="445162"/>
                  </a:cubicBezTo>
                  <a:lnTo>
                    <a:pt x="215821" y="484585"/>
                  </a:lnTo>
                  <a:lnTo>
                    <a:pt x="218348" y="483069"/>
                  </a:lnTo>
                  <a:lnTo>
                    <a:pt x="171342" y="521482"/>
                  </a:lnTo>
                  <a:lnTo>
                    <a:pt x="170837" y="521482"/>
                  </a:lnTo>
                  <a:cubicBezTo>
                    <a:pt x="170837" y="521482"/>
                    <a:pt x="165783" y="524515"/>
                    <a:pt x="163255" y="524515"/>
                  </a:cubicBezTo>
                  <a:lnTo>
                    <a:pt x="95022" y="519460"/>
                  </a:lnTo>
                  <a:lnTo>
                    <a:pt x="104625" y="511373"/>
                  </a:lnTo>
                  <a:cubicBezTo>
                    <a:pt x="97044" y="542711"/>
                    <a:pt x="82386" y="569499"/>
                    <a:pt x="64696" y="594265"/>
                  </a:cubicBezTo>
                  <a:cubicBezTo>
                    <a:pt x="47005" y="618526"/>
                    <a:pt x="24766" y="639754"/>
                    <a:pt x="1011" y="657444"/>
                  </a:cubicBezTo>
                  <a:close/>
                </a:path>
              </a:pathLst>
            </a:custGeom>
            <a:solidFill>
              <a:srgbClr val="784F41"/>
            </a:solidFill>
            <a:ln w="50509"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5F8C71E6-5E39-CC09-1DAD-2DB119197DBA}"/>
                </a:ext>
              </a:extLst>
            </p:cNvPr>
            <p:cNvSpPr/>
            <p:nvPr/>
          </p:nvSpPr>
          <p:spPr>
            <a:xfrm>
              <a:off x="6582228" y="3873503"/>
              <a:ext cx="671216" cy="393001"/>
            </a:xfrm>
            <a:custGeom>
              <a:avLst/>
              <a:gdLst>
                <a:gd name="connsiteX0" fmla="*/ 0 w 671216"/>
                <a:gd name="connsiteY0" fmla="*/ 63964 h 393001"/>
                <a:gd name="connsiteX1" fmla="*/ 44984 w 671216"/>
                <a:gd name="connsiteY1" fmla="*/ 33133 h 393001"/>
                <a:gd name="connsiteX2" fmla="*/ 88956 w 671216"/>
                <a:gd name="connsiteY2" fmla="*/ 1796 h 393001"/>
                <a:gd name="connsiteX3" fmla="*/ 102098 w 671216"/>
                <a:gd name="connsiteY3" fmla="*/ 3312 h 393001"/>
                <a:gd name="connsiteX4" fmla="*/ 103109 w 671216"/>
                <a:gd name="connsiteY4" fmla="*/ 4828 h 393001"/>
                <a:gd name="connsiteX5" fmla="*/ 165277 w 671216"/>
                <a:gd name="connsiteY5" fmla="*/ 78116 h 393001"/>
                <a:gd name="connsiteX6" fmla="*/ 140511 w 671216"/>
                <a:gd name="connsiteY6" fmla="*/ 75589 h 393001"/>
                <a:gd name="connsiteX7" fmla="*/ 202174 w 671216"/>
                <a:gd name="connsiteY7" fmla="*/ 15948 h 393001"/>
                <a:gd name="connsiteX8" fmla="*/ 229972 w 671216"/>
                <a:gd name="connsiteY8" fmla="*/ 15948 h 393001"/>
                <a:gd name="connsiteX9" fmla="*/ 229972 w 671216"/>
                <a:gd name="connsiteY9" fmla="*/ 16959 h 393001"/>
                <a:gd name="connsiteX10" fmla="*/ 435684 w 671216"/>
                <a:gd name="connsiteY10" fmla="*/ 236823 h 393001"/>
                <a:gd name="connsiteX11" fmla="*/ 484712 w 671216"/>
                <a:gd name="connsiteY11" fmla="*/ 293431 h 393001"/>
                <a:gd name="connsiteX12" fmla="*/ 508973 w 671216"/>
                <a:gd name="connsiteY12" fmla="*/ 322241 h 393001"/>
                <a:gd name="connsiteX13" fmla="*/ 514532 w 671216"/>
                <a:gd name="connsiteY13" fmla="*/ 328306 h 393001"/>
                <a:gd name="connsiteX14" fmla="*/ 516554 w 671216"/>
                <a:gd name="connsiteY14" fmla="*/ 328812 h 393001"/>
                <a:gd name="connsiteX15" fmla="*/ 532728 w 671216"/>
                <a:gd name="connsiteY15" fmla="*/ 336393 h 393001"/>
                <a:gd name="connsiteX16" fmla="*/ 671217 w 671216"/>
                <a:gd name="connsiteY16" fmla="*/ 393002 h 393001"/>
                <a:gd name="connsiteX17" fmla="*/ 523630 w 671216"/>
                <a:gd name="connsiteY17" fmla="*/ 362676 h 393001"/>
                <a:gd name="connsiteX18" fmla="*/ 504929 w 671216"/>
                <a:gd name="connsiteY18" fmla="*/ 357116 h 393001"/>
                <a:gd name="connsiteX19" fmla="*/ 490777 w 671216"/>
                <a:gd name="connsiteY19" fmla="*/ 349029 h 393001"/>
                <a:gd name="connsiteX20" fmla="*/ 483195 w 671216"/>
                <a:gd name="connsiteY20" fmla="*/ 341448 h 393001"/>
                <a:gd name="connsiteX21" fmla="*/ 456407 w 671216"/>
                <a:gd name="connsiteY21" fmla="*/ 315165 h 393001"/>
                <a:gd name="connsiteX22" fmla="*/ 403842 w 671216"/>
                <a:gd name="connsiteY22" fmla="*/ 262600 h 393001"/>
                <a:gd name="connsiteX23" fmla="*/ 201668 w 671216"/>
                <a:gd name="connsiteY23" fmla="*/ 44252 h 393001"/>
                <a:gd name="connsiteX24" fmla="*/ 229972 w 671216"/>
                <a:gd name="connsiteY24" fmla="*/ 45768 h 393001"/>
                <a:gd name="connsiteX25" fmla="*/ 163761 w 671216"/>
                <a:gd name="connsiteY25" fmla="*/ 100355 h 393001"/>
                <a:gd name="connsiteX26" fmla="*/ 162750 w 671216"/>
                <a:gd name="connsiteY26" fmla="*/ 101366 h 393001"/>
                <a:gd name="connsiteX27" fmla="*/ 140005 w 671216"/>
                <a:gd name="connsiteY27" fmla="*/ 98839 h 393001"/>
                <a:gd name="connsiteX28" fmla="*/ 138994 w 671216"/>
                <a:gd name="connsiteY28" fmla="*/ 97828 h 393001"/>
                <a:gd name="connsiteX29" fmla="*/ 86934 w 671216"/>
                <a:gd name="connsiteY29" fmla="*/ 17464 h 393001"/>
                <a:gd name="connsiteX30" fmla="*/ 101087 w 671216"/>
                <a:gd name="connsiteY30" fmla="*/ 20497 h 393001"/>
                <a:gd name="connsiteX31" fmla="*/ 1011 w 671216"/>
                <a:gd name="connsiteY31" fmla="*/ 63964 h 39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216" h="393001">
                  <a:moveTo>
                    <a:pt x="0" y="63964"/>
                  </a:moveTo>
                  <a:cubicBezTo>
                    <a:pt x="15668" y="54361"/>
                    <a:pt x="29820" y="43241"/>
                    <a:pt x="44984" y="33133"/>
                  </a:cubicBezTo>
                  <a:lnTo>
                    <a:pt x="88956" y="1796"/>
                  </a:lnTo>
                  <a:cubicBezTo>
                    <a:pt x="93000" y="-1237"/>
                    <a:pt x="99065" y="-226"/>
                    <a:pt x="102098" y="3312"/>
                  </a:cubicBezTo>
                  <a:lnTo>
                    <a:pt x="103109" y="4828"/>
                  </a:lnTo>
                  <a:cubicBezTo>
                    <a:pt x="123831" y="29089"/>
                    <a:pt x="145059" y="53350"/>
                    <a:pt x="165277" y="78116"/>
                  </a:cubicBezTo>
                  <a:lnTo>
                    <a:pt x="140511" y="75589"/>
                  </a:lnTo>
                  <a:cubicBezTo>
                    <a:pt x="160728" y="55372"/>
                    <a:pt x="180945" y="35660"/>
                    <a:pt x="202174" y="15948"/>
                  </a:cubicBezTo>
                  <a:cubicBezTo>
                    <a:pt x="210261" y="8366"/>
                    <a:pt x="222391" y="8872"/>
                    <a:pt x="229972" y="15948"/>
                  </a:cubicBezTo>
                  <a:lnTo>
                    <a:pt x="229972" y="16959"/>
                  </a:lnTo>
                  <a:cubicBezTo>
                    <a:pt x="301239" y="88225"/>
                    <a:pt x="369473" y="162018"/>
                    <a:pt x="435684" y="236823"/>
                  </a:cubicBezTo>
                  <a:lnTo>
                    <a:pt x="484712" y="293431"/>
                  </a:lnTo>
                  <a:lnTo>
                    <a:pt x="508973" y="322241"/>
                  </a:lnTo>
                  <a:cubicBezTo>
                    <a:pt x="508973" y="322241"/>
                    <a:pt x="513521" y="327801"/>
                    <a:pt x="514532" y="328306"/>
                  </a:cubicBezTo>
                  <a:cubicBezTo>
                    <a:pt x="510489" y="324768"/>
                    <a:pt x="515038" y="328306"/>
                    <a:pt x="516554" y="328812"/>
                  </a:cubicBezTo>
                  <a:cubicBezTo>
                    <a:pt x="521608" y="331339"/>
                    <a:pt x="527168" y="333866"/>
                    <a:pt x="532728" y="336393"/>
                  </a:cubicBezTo>
                  <a:lnTo>
                    <a:pt x="671217" y="393002"/>
                  </a:lnTo>
                  <a:cubicBezTo>
                    <a:pt x="621684" y="384915"/>
                    <a:pt x="572657" y="375817"/>
                    <a:pt x="523630" y="362676"/>
                  </a:cubicBezTo>
                  <a:cubicBezTo>
                    <a:pt x="517565" y="361160"/>
                    <a:pt x="511499" y="359138"/>
                    <a:pt x="504929" y="357116"/>
                  </a:cubicBezTo>
                  <a:cubicBezTo>
                    <a:pt x="500885" y="355094"/>
                    <a:pt x="499369" y="357116"/>
                    <a:pt x="490777" y="349029"/>
                  </a:cubicBezTo>
                  <a:lnTo>
                    <a:pt x="483195" y="341448"/>
                  </a:lnTo>
                  <a:lnTo>
                    <a:pt x="456407" y="315165"/>
                  </a:lnTo>
                  <a:lnTo>
                    <a:pt x="403842" y="262600"/>
                  </a:lnTo>
                  <a:cubicBezTo>
                    <a:pt x="334092" y="191839"/>
                    <a:pt x="266869" y="119562"/>
                    <a:pt x="201668" y="44252"/>
                  </a:cubicBezTo>
                  <a:lnTo>
                    <a:pt x="229972" y="45768"/>
                  </a:lnTo>
                  <a:cubicBezTo>
                    <a:pt x="208239" y="64469"/>
                    <a:pt x="186000" y="82160"/>
                    <a:pt x="163761" y="100355"/>
                  </a:cubicBezTo>
                  <a:lnTo>
                    <a:pt x="162750" y="101366"/>
                  </a:lnTo>
                  <a:cubicBezTo>
                    <a:pt x="155674" y="106926"/>
                    <a:pt x="145565" y="105915"/>
                    <a:pt x="140005" y="98839"/>
                  </a:cubicBezTo>
                  <a:lnTo>
                    <a:pt x="138994" y="97828"/>
                  </a:lnTo>
                  <a:cubicBezTo>
                    <a:pt x="120799" y="71546"/>
                    <a:pt x="104119" y="44252"/>
                    <a:pt x="86934" y="17464"/>
                  </a:cubicBezTo>
                  <a:lnTo>
                    <a:pt x="101087" y="20497"/>
                  </a:lnTo>
                  <a:cubicBezTo>
                    <a:pt x="67728" y="35154"/>
                    <a:pt x="35886" y="52845"/>
                    <a:pt x="1011" y="63964"/>
                  </a:cubicBezTo>
                  <a:close/>
                </a:path>
              </a:pathLst>
            </a:custGeom>
            <a:solidFill>
              <a:srgbClr val="784F41"/>
            </a:solidFill>
            <a:ln w="50509"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859B9E46-6D4E-A777-6689-1CEE4913157D}"/>
                </a:ext>
              </a:extLst>
            </p:cNvPr>
            <p:cNvSpPr/>
            <p:nvPr/>
          </p:nvSpPr>
          <p:spPr>
            <a:xfrm>
              <a:off x="6390162" y="3648358"/>
              <a:ext cx="525651" cy="689035"/>
            </a:xfrm>
            <a:custGeom>
              <a:avLst/>
              <a:gdLst>
                <a:gd name="connsiteX0" fmla="*/ 0 w 525651"/>
                <a:gd name="connsiteY0" fmla="*/ 145060 h 689035"/>
                <a:gd name="connsiteX1" fmla="*/ 63179 w 525651"/>
                <a:gd name="connsiteY1" fmla="*/ 133435 h 689035"/>
                <a:gd name="connsiteX2" fmla="*/ 84913 w 525651"/>
                <a:gd name="connsiteY2" fmla="*/ 240587 h 689035"/>
                <a:gd name="connsiteX3" fmla="*/ 74804 w 525651"/>
                <a:gd name="connsiteY3" fmla="*/ 320951 h 689035"/>
                <a:gd name="connsiteX4" fmla="*/ 127370 w 525651"/>
                <a:gd name="connsiteY4" fmla="*/ 435179 h 689035"/>
                <a:gd name="connsiteX5" fmla="*/ 71772 w 525651"/>
                <a:gd name="connsiteY5" fmla="*/ 600962 h 689035"/>
                <a:gd name="connsiteX6" fmla="*/ 13141 w 525651"/>
                <a:gd name="connsiteY6" fmla="*/ 666668 h 689035"/>
                <a:gd name="connsiteX7" fmla="*/ 30832 w 525651"/>
                <a:gd name="connsiteY7" fmla="*/ 668184 h 689035"/>
                <a:gd name="connsiteX8" fmla="*/ 45489 w 525651"/>
                <a:gd name="connsiteY8" fmla="*/ 688907 h 689035"/>
                <a:gd name="connsiteX9" fmla="*/ 138994 w 525651"/>
                <a:gd name="connsiteY9" fmla="*/ 638869 h 689035"/>
                <a:gd name="connsiteX10" fmla="*/ 307304 w 525651"/>
                <a:gd name="connsiteY10" fmla="*/ 622696 h 689035"/>
                <a:gd name="connsiteX11" fmla="*/ 308821 w 525651"/>
                <a:gd name="connsiteY11" fmla="*/ 685875 h 689035"/>
                <a:gd name="connsiteX12" fmla="*/ 525652 w 525651"/>
                <a:gd name="connsiteY12" fmla="*/ 672733 h 689035"/>
                <a:gd name="connsiteX13" fmla="*/ 447815 w 525651"/>
                <a:gd name="connsiteY13" fmla="*/ 583271 h 689035"/>
                <a:gd name="connsiteX14" fmla="*/ 281021 w 525651"/>
                <a:gd name="connsiteY14" fmla="*/ 464494 h 689035"/>
                <a:gd name="connsiteX15" fmla="*/ 188527 w 525651"/>
                <a:gd name="connsiteY15" fmla="*/ 203690 h 689035"/>
                <a:gd name="connsiteX16" fmla="*/ 121304 w 525651"/>
                <a:gd name="connsiteY16" fmla="*/ 22239 h 689035"/>
                <a:gd name="connsiteX17" fmla="*/ 83397 w 525651"/>
                <a:gd name="connsiteY17" fmla="*/ 48522 h 689035"/>
                <a:gd name="connsiteX18" fmla="*/ 32348 w 525651"/>
                <a:gd name="connsiteY18" fmla="*/ 0 h 689035"/>
                <a:gd name="connsiteX19" fmla="*/ 0 w 525651"/>
                <a:gd name="connsiteY19" fmla="*/ 145060 h 68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5651" h="689035">
                  <a:moveTo>
                    <a:pt x="0" y="145060"/>
                  </a:moveTo>
                  <a:lnTo>
                    <a:pt x="63179" y="133435"/>
                  </a:lnTo>
                  <a:lnTo>
                    <a:pt x="84913" y="240587"/>
                  </a:lnTo>
                  <a:lnTo>
                    <a:pt x="74804" y="320951"/>
                  </a:lnTo>
                  <a:cubicBezTo>
                    <a:pt x="74804" y="320951"/>
                    <a:pt x="162750" y="341674"/>
                    <a:pt x="127370" y="435179"/>
                  </a:cubicBezTo>
                  <a:cubicBezTo>
                    <a:pt x="91989" y="528685"/>
                    <a:pt x="71772" y="600962"/>
                    <a:pt x="71772" y="600962"/>
                  </a:cubicBezTo>
                  <a:lnTo>
                    <a:pt x="13141" y="666668"/>
                  </a:lnTo>
                  <a:lnTo>
                    <a:pt x="30832" y="668184"/>
                  </a:lnTo>
                  <a:lnTo>
                    <a:pt x="45489" y="688907"/>
                  </a:lnTo>
                  <a:cubicBezTo>
                    <a:pt x="45489" y="688907"/>
                    <a:pt x="77837" y="661108"/>
                    <a:pt x="138994" y="638869"/>
                  </a:cubicBezTo>
                  <a:cubicBezTo>
                    <a:pt x="200658" y="617136"/>
                    <a:pt x="284054" y="622696"/>
                    <a:pt x="307304" y="622696"/>
                  </a:cubicBezTo>
                  <a:cubicBezTo>
                    <a:pt x="330554" y="622696"/>
                    <a:pt x="213799" y="706092"/>
                    <a:pt x="308821" y="685875"/>
                  </a:cubicBezTo>
                  <a:cubicBezTo>
                    <a:pt x="403842" y="665152"/>
                    <a:pt x="525652" y="672733"/>
                    <a:pt x="525652" y="672733"/>
                  </a:cubicBezTo>
                  <a:lnTo>
                    <a:pt x="447815" y="583271"/>
                  </a:lnTo>
                  <a:lnTo>
                    <a:pt x="281021" y="464494"/>
                  </a:lnTo>
                  <a:lnTo>
                    <a:pt x="188527" y="203690"/>
                  </a:lnTo>
                  <a:lnTo>
                    <a:pt x="121304" y="22239"/>
                  </a:lnTo>
                  <a:lnTo>
                    <a:pt x="83397" y="48522"/>
                  </a:lnTo>
                  <a:lnTo>
                    <a:pt x="32348" y="0"/>
                  </a:lnTo>
                  <a:lnTo>
                    <a:pt x="0" y="145060"/>
                  </a:lnTo>
                  <a:close/>
                </a:path>
              </a:pathLst>
            </a:custGeom>
            <a:solidFill>
              <a:srgbClr val="784F41"/>
            </a:solidFill>
            <a:ln w="50509" cap="flat">
              <a:noFill/>
              <a:prstDash val="solid"/>
              <a:miter/>
            </a:ln>
          </p:spPr>
          <p:txBody>
            <a:bodyPr rtlCol="0" anchor="ctr"/>
            <a:lstStyle/>
            <a:p>
              <a:endParaRPr lang="en-IN" dirty="0"/>
            </a:p>
          </p:txBody>
        </p:sp>
        <p:sp>
          <p:nvSpPr>
            <p:cNvPr id="50" name="Freeform: Shape 49">
              <a:extLst>
                <a:ext uri="{FF2B5EF4-FFF2-40B4-BE49-F238E27FC236}">
                  <a16:creationId xmlns:a16="http://schemas.microsoft.com/office/drawing/2014/main" id="{E86157E0-EA6F-C235-96A5-03362E8FDD4B}"/>
                </a:ext>
              </a:extLst>
            </p:cNvPr>
            <p:cNvSpPr/>
            <p:nvPr/>
          </p:nvSpPr>
          <p:spPr>
            <a:xfrm>
              <a:off x="6756097" y="3896021"/>
              <a:ext cx="446804" cy="391816"/>
            </a:xfrm>
            <a:custGeom>
              <a:avLst/>
              <a:gdLst>
                <a:gd name="connsiteX0" fmla="*/ 506 w 446804"/>
                <a:gd name="connsiteY0" fmla="*/ 54081 h 391816"/>
                <a:gd name="connsiteX1" fmla="*/ 120799 w 446804"/>
                <a:gd name="connsiteY1" fmla="*/ 200657 h 391816"/>
                <a:gd name="connsiteX2" fmla="*/ 120799 w 446804"/>
                <a:gd name="connsiteY2" fmla="*/ 293152 h 391816"/>
                <a:gd name="connsiteX3" fmla="*/ 228962 w 446804"/>
                <a:gd name="connsiteY3" fmla="*/ 369473 h 391816"/>
                <a:gd name="connsiteX4" fmla="*/ 294668 w 446804"/>
                <a:gd name="connsiteY4" fmla="*/ 379581 h 391816"/>
                <a:gd name="connsiteX5" fmla="*/ 446804 w 446804"/>
                <a:gd name="connsiteY5" fmla="*/ 361891 h 391816"/>
                <a:gd name="connsiteX6" fmla="*/ 307810 w 446804"/>
                <a:gd name="connsiteY6" fmla="*/ 319940 h 391816"/>
                <a:gd name="connsiteX7" fmla="*/ 40940 w 446804"/>
                <a:gd name="connsiteY7" fmla="*/ 0 h 391816"/>
                <a:gd name="connsiteX8" fmla="*/ 0 w 446804"/>
                <a:gd name="connsiteY8" fmla="*/ 54081 h 39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 h="391816">
                  <a:moveTo>
                    <a:pt x="506" y="54081"/>
                  </a:moveTo>
                  <a:cubicBezTo>
                    <a:pt x="56103" y="86429"/>
                    <a:pt x="117766" y="149103"/>
                    <a:pt x="120799" y="200657"/>
                  </a:cubicBezTo>
                  <a:cubicBezTo>
                    <a:pt x="123832" y="251706"/>
                    <a:pt x="59136" y="291636"/>
                    <a:pt x="120799" y="293152"/>
                  </a:cubicBezTo>
                  <a:cubicBezTo>
                    <a:pt x="182462" y="294668"/>
                    <a:pt x="267375" y="334092"/>
                    <a:pt x="228962" y="369473"/>
                  </a:cubicBezTo>
                  <a:cubicBezTo>
                    <a:pt x="190549" y="404853"/>
                    <a:pt x="246652" y="390195"/>
                    <a:pt x="294668" y="379581"/>
                  </a:cubicBezTo>
                  <a:cubicBezTo>
                    <a:pt x="343190" y="369473"/>
                    <a:pt x="446804" y="361891"/>
                    <a:pt x="446804" y="361891"/>
                  </a:cubicBezTo>
                  <a:lnTo>
                    <a:pt x="307810" y="319940"/>
                  </a:lnTo>
                  <a:lnTo>
                    <a:pt x="40940" y="0"/>
                  </a:lnTo>
                  <a:lnTo>
                    <a:pt x="0" y="54081"/>
                  </a:lnTo>
                  <a:close/>
                </a:path>
              </a:pathLst>
            </a:custGeom>
            <a:solidFill>
              <a:srgbClr val="784F41"/>
            </a:solidFill>
            <a:ln w="50509"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A0EECBA3-B196-1E6C-0AC3-A6277A43B5E9}"/>
                </a:ext>
              </a:extLst>
            </p:cNvPr>
            <p:cNvSpPr/>
            <p:nvPr/>
          </p:nvSpPr>
          <p:spPr>
            <a:xfrm>
              <a:off x="5690136" y="3971331"/>
              <a:ext cx="593379" cy="273440"/>
            </a:xfrm>
            <a:custGeom>
              <a:avLst/>
              <a:gdLst>
                <a:gd name="connsiteX0" fmla="*/ 0 w 593379"/>
                <a:gd name="connsiteY0" fmla="*/ 271418 h 273440"/>
                <a:gd name="connsiteX1" fmla="*/ 72783 w 593379"/>
                <a:gd name="connsiteY1" fmla="*/ 228962 h 273440"/>
                <a:gd name="connsiteX2" fmla="*/ 142533 w 593379"/>
                <a:gd name="connsiteY2" fmla="*/ 182462 h 273440"/>
                <a:gd name="connsiteX3" fmla="*/ 141522 w 593379"/>
                <a:gd name="connsiteY3" fmla="*/ 182462 h 273440"/>
                <a:gd name="connsiteX4" fmla="*/ 214810 w 593379"/>
                <a:gd name="connsiteY4" fmla="*/ 124337 h 273440"/>
                <a:gd name="connsiteX5" fmla="*/ 250695 w 593379"/>
                <a:gd name="connsiteY5" fmla="*/ 95022 h 273440"/>
                <a:gd name="connsiteX6" fmla="*/ 258782 w 593379"/>
                <a:gd name="connsiteY6" fmla="*/ 87946 h 273440"/>
                <a:gd name="connsiteX7" fmla="*/ 261310 w 593379"/>
                <a:gd name="connsiteY7" fmla="*/ 85418 h 273440"/>
                <a:gd name="connsiteX8" fmla="*/ 259793 w 593379"/>
                <a:gd name="connsiteY8" fmla="*/ 88451 h 273440"/>
                <a:gd name="connsiteX9" fmla="*/ 258782 w 593379"/>
                <a:gd name="connsiteY9" fmla="*/ 94516 h 273440"/>
                <a:gd name="connsiteX10" fmla="*/ 261815 w 593379"/>
                <a:gd name="connsiteY10" fmla="*/ 67728 h 273440"/>
                <a:gd name="connsiteX11" fmla="*/ 268891 w 593379"/>
                <a:gd name="connsiteY11" fmla="*/ 40940 h 273440"/>
                <a:gd name="connsiteX12" fmla="*/ 281021 w 593379"/>
                <a:gd name="connsiteY12" fmla="*/ 21734 h 273440"/>
                <a:gd name="connsiteX13" fmla="*/ 293152 w 593379"/>
                <a:gd name="connsiteY13" fmla="*/ 15163 h 273440"/>
                <a:gd name="connsiteX14" fmla="*/ 297195 w 593379"/>
                <a:gd name="connsiteY14" fmla="*/ 14658 h 273440"/>
                <a:gd name="connsiteX15" fmla="*/ 303261 w 593379"/>
                <a:gd name="connsiteY15" fmla="*/ 14658 h 273440"/>
                <a:gd name="connsiteX16" fmla="*/ 350771 w 593379"/>
                <a:gd name="connsiteY16" fmla="*/ 8592 h 273440"/>
                <a:gd name="connsiteX17" fmla="*/ 446299 w 593379"/>
                <a:gd name="connsiteY17" fmla="*/ 0 h 273440"/>
                <a:gd name="connsiteX18" fmla="*/ 448320 w 593379"/>
                <a:gd name="connsiteY18" fmla="*/ 0 h 273440"/>
                <a:gd name="connsiteX19" fmla="*/ 458429 w 593379"/>
                <a:gd name="connsiteY19" fmla="*/ 3033 h 273440"/>
                <a:gd name="connsiteX20" fmla="*/ 527168 w 593379"/>
                <a:gd name="connsiteY20" fmla="*/ 58125 h 273440"/>
                <a:gd name="connsiteX21" fmla="*/ 593380 w 593379"/>
                <a:gd name="connsiteY21" fmla="*/ 116755 h 273440"/>
                <a:gd name="connsiteX22" fmla="*/ 514532 w 593379"/>
                <a:gd name="connsiteY22" fmla="*/ 76321 h 273440"/>
                <a:gd name="connsiteX23" fmla="*/ 438212 w 593379"/>
                <a:gd name="connsiteY23" fmla="*/ 32348 h 273440"/>
                <a:gd name="connsiteX24" fmla="*/ 450342 w 593379"/>
                <a:gd name="connsiteY24" fmla="*/ 35380 h 273440"/>
                <a:gd name="connsiteX25" fmla="*/ 357848 w 593379"/>
                <a:gd name="connsiteY25" fmla="*/ 51554 h 273440"/>
                <a:gd name="connsiteX26" fmla="*/ 311348 w 593379"/>
                <a:gd name="connsiteY26" fmla="*/ 58630 h 273440"/>
                <a:gd name="connsiteX27" fmla="*/ 305788 w 593379"/>
                <a:gd name="connsiteY27" fmla="*/ 59641 h 273440"/>
                <a:gd name="connsiteX28" fmla="*/ 304272 w 593379"/>
                <a:gd name="connsiteY28" fmla="*/ 59641 h 273440"/>
                <a:gd name="connsiteX29" fmla="*/ 311348 w 593379"/>
                <a:gd name="connsiteY29" fmla="*/ 56103 h 273440"/>
                <a:gd name="connsiteX30" fmla="*/ 311348 w 593379"/>
                <a:gd name="connsiteY30" fmla="*/ 57620 h 273440"/>
                <a:gd name="connsiteX31" fmla="*/ 306799 w 593379"/>
                <a:gd name="connsiteY31" fmla="*/ 76826 h 273440"/>
                <a:gd name="connsiteX32" fmla="*/ 303766 w 593379"/>
                <a:gd name="connsiteY32" fmla="*/ 97044 h 273440"/>
                <a:gd name="connsiteX33" fmla="*/ 300733 w 593379"/>
                <a:gd name="connsiteY33" fmla="*/ 108669 h 273440"/>
                <a:gd name="connsiteX34" fmla="*/ 295174 w 593379"/>
                <a:gd name="connsiteY34" fmla="*/ 116250 h 273440"/>
                <a:gd name="connsiteX35" fmla="*/ 289614 w 593379"/>
                <a:gd name="connsiteY35" fmla="*/ 121810 h 273440"/>
                <a:gd name="connsiteX36" fmla="*/ 279505 w 593379"/>
                <a:gd name="connsiteY36" fmla="*/ 130402 h 273440"/>
                <a:gd name="connsiteX37" fmla="*/ 240587 w 593379"/>
                <a:gd name="connsiteY37" fmla="*/ 159717 h 273440"/>
                <a:gd name="connsiteX38" fmla="*/ 161234 w 593379"/>
                <a:gd name="connsiteY38" fmla="*/ 212788 h 273440"/>
                <a:gd name="connsiteX39" fmla="*/ 160223 w 593379"/>
                <a:gd name="connsiteY39" fmla="*/ 212788 h 273440"/>
                <a:gd name="connsiteX40" fmla="*/ 82386 w 593379"/>
                <a:gd name="connsiteY40" fmla="*/ 249685 h 273440"/>
                <a:gd name="connsiteX41" fmla="*/ 0 w 593379"/>
                <a:gd name="connsiteY41" fmla="*/ 273440 h 2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93379" h="273440">
                  <a:moveTo>
                    <a:pt x="0" y="271418"/>
                  </a:moveTo>
                  <a:cubicBezTo>
                    <a:pt x="25777" y="259288"/>
                    <a:pt x="49533" y="244630"/>
                    <a:pt x="72783" y="228962"/>
                  </a:cubicBezTo>
                  <a:lnTo>
                    <a:pt x="142533" y="182462"/>
                  </a:lnTo>
                  <a:lnTo>
                    <a:pt x="141522" y="182462"/>
                  </a:lnTo>
                  <a:cubicBezTo>
                    <a:pt x="141522" y="182462"/>
                    <a:pt x="214810" y="124337"/>
                    <a:pt x="214810" y="124337"/>
                  </a:cubicBezTo>
                  <a:lnTo>
                    <a:pt x="250695" y="95022"/>
                  </a:lnTo>
                  <a:lnTo>
                    <a:pt x="258782" y="87946"/>
                  </a:lnTo>
                  <a:cubicBezTo>
                    <a:pt x="258782" y="87946"/>
                    <a:pt x="260804" y="85924"/>
                    <a:pt x="261310" y="85418"/>
                  </a:cubicBezTo>
                  <a:cubicBezTo>
                    <a:pt x="261310" y="85418"/>
                    <a:pt x="262826" y="82891"/>
                    <a:pt x="259793" y="88451"/>
                  </a:cubicBezTo>
                  <a:cubicBezTo>
                    <a:pt x="257772" y="92495"/>
                    <a:pt x="258782" y="99065"/>
                    <a:pt x="258782" y="94516"/>
                  </a:cubicBezTo>
                  <a:cubicBezTo>
                    <a:pt x="259288" y="83902"/>
                    <a:pt x="260299" y="76321"/>
                    <a:pt x="261815" y="67728"/>
                  </a:cubicBezTo>
                  <a:cubicBezTo>
                    <a:pt x="263331" y="59136"/>
                    <a:pt x="265353" y="51049"/>
                    <a:pt x="268891" y="40940"/>
                  </a:cubicBezTo>
                  <a:cubicBezTo>
                    <a:pt x="271418" y="35886"/>
                    <a:pt x="271924" y="30832"/>
                    <a:pt x="281021" y="21734"/>
                  </a:cubicBezTo>
                  <a:cubicBezTo>
                    <a:pt x="282538" y="20217"/>
                    <a:pt x="287592" y="16679"/>
                    <a:pt x="293152" y="15163"/>
                  </a:cubicBezTo>
                  <a:cubicBezTo>
                    <a:pt x="296690" y="14152"/>
                    <a:pt x="295679" y="15163"/>
                    <a:pt x="297195" y="14658"/>
                  </a:cubicBezTo>
                  <a:lnTo>
                    <a:pt x="303261" y="14658"/>
                  </a:lnTo>
                  <a:cubicBezTo>
                    <a:pt x="303261" y="14658"/>
                    <a:pt x="350771" y="8592"/>
                    <a:pt x="350771" y="8592"/>
                  </a:cubicBezTo>
                  <a:cubicBezTo>
                    <a:pt x="382614" y="5560"/>
                    <a:pt x="414456" y="2022"/>
                    <a:pt x="446299" y="0"/>
                  </a:cubicBezTo>
                  <a:lnTo>
                    <a:pt x="448320" y="0"/>
                  </a:lnTo>
                  <a:cubicBezTo>
                    <a:pt x="451858" y="0"/>
                    <a:pt x="455396" y="1011"/>
                    <a:pt x="458429" y="3033"/>
                  </a:cubicBezTo>
                  <a:cubicBezTo>
                    <a:pt x="481679" y="20723"/>
                    <a:pt x="504424" y="39424"/>
                    <a:pt x="527168" y="58125"/>
                  </a:cubicBezTo>
                  <a:cubicBezTo>
                    <a:pt x="549407" y="77837"/>
                    <a:pt x="572152" y="96033"/>
                    <a:pt x="593380" y="116755"/>
                  </a:cubicBezTo>
                  <a:cubicBezTo>
                    <a:pt x="566592" y="104625"/>
                    <a:pt x="540815" y="89967"/>
                    <a:pt x="514532" y="76321"/>
                  </a:cubicBezTo>
                  <a:cubicBezTo>
                    <a:pt x="488755" y="62168"/>
                    <a:pt x="463483" y="47511"/>
                    <a:pt x="438212" y="32348"/>
                  </a:cubicBezTo>
                  <a:lnTo>
                    <a:pt x="450342" y="35380"/>
                  </a:lnTo>
                  <a:cubicBezTo>
                    <a:pt x="419511" y="41446"/>
                    <a:pt x="388679" y="46500"/>
                    <a:pt x="357848" y="51554"/>
                  </a:cubicBezTo>
                  <a:lnTo>
                    <a:pt x="311348" y="58630"/>
                  </a:lnTo>
                  <a:lnTo>
                    <a:pt x="305788" y="59641"/>
                  </a:lnTo>
                  <a:cubicBezTo>
                    <a:pt x="305788" y="59641"/>
                    <a:pt x="302755" y="59641"/>
                    <a:pt x="304272" y="59641"/>
                  </a:cubicBezTo>
                  <a:cubicBezTo>
                    <a:pt x="307810" y="59136"/>
                    <a:pt x="310842" y="56103"/>
                    <a:pt x="311348" y="56103"/>
                  </a:cubicBezTo>
                  <a:cubicBezTo>
                    <a:pt x="314380" y="52565"/>
                    <a:pt x="312359" y="55092"/>
                    <a:pt x="311348" y="57620"/>
                  </a:cubicBezTo>
                  <a:cubicBezTo>
                    <a:pt x="309326" y="62674"/>
                    <a:pt x="307810" y="69750"/>
                    <a:pt x="306799" y="76826"/>
                  </a:cubicBezTo>
                  <a:cubicBezTo>
                    <a:pt x="305282" y="83397"/>
                    <a:pt x="304272" y="91989"/>
                    <a:pt x="303766" y="97044"/>
                  </a:cubicBezTo>
                  <a:cubicBezTo>
                    <a:pt x="303766" y="95022"/>
                    <a:pt x="303766" y="103109"/>
                    <a:pt x="300733" y="108669"/>
                  </a:cubicBezTo>
                  <a:cubicBezTo>
                    <a:pt x="296690" y="115745"/>
                    <a:pt x="296185" y="114734"/>
                    <a:pt x="295174" y="116250"/>
                  </a:cubicBezTo>
                  <a:cubicBezTo>
                    <a:pt x="293152" y="118272"/>
                    <a:pt x="291130" y="120799"/>
                    <a:pt x="289614" y="121810"/>
                  </a:cubicBezTo>
                  <a:lnTo>
                    <a:pt x="279505" y="130402"/>
                  </a:lnTo>
                  <a:cubicBezTo>
                    <a:pt x="266364" y="141016"/>
                    <a:pt x="253728" y="150619"/>
                    <a:pt x="240587" y="159717"/>
                  </a:cubicBezTo>
                  <a:cubicBezTo>
                    <a:pt x="214304" y="177913"/>
                    <a:pt x="188527" y="196109"/>
                    <a:pt x="161234" y="212788"/>
                  </a:cubicBezTo>
                  <a:lnTo>
                    <a:pt x="160223" y="212788"/>
                  </a:lnTo>
                  <a:cubicBezTo>
                    <a:pt x="134951" y="226940"/>
                    <a:pt x="108668" y="238565"/>
                    <a:pt x="82386" y="249685"/>
                  </a:cubicBezTo>
                  <a:cubicBezTo>
                    <a:pt x="55598" y="259288"/>
                    <a:pt x="28810" y="270913"/>
                    <a:pt x="0" y="273440"/>
                  </a:cubicBezTo>
                  <a:close/>
                </a:path>
              </a:pathLst>
            </a:custGeom>
            <a:solidFill>
              <a:srgbClr val="784F41"/>
            </a:solidFill>
            <a:ln w="50509"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E96673D2-2204-578D-4B15-9D8FADBEE12F}"/>
                </a:ext>
              </a:extLst>
            </p:cNvPr>
            <p:cNvSpPr/>
            <p:nvPr/>
          </p:nvSpPr>
          <p:spPr>
            <a:xfrm>
              <a:off x="5969641" y="3838401"/>
              <a:ext cx="401820" cy="268385"/>
            </a:xfrm>
            <a:custGeom>
              <a:avLst/>
              <a:gdLst>
                <a:gd name="connsiteX0" fmla="*/ 0 w 401820"/>
                <a:gd name="connsiteY0" fmla="*/ 218348 h 268385"/>
                <a:gd name="connsiteX1" fmla="*/ 70255 w 401820"/>
                <a:gd name="connsiteY1" fmla="*/ 208239 h 268385"/>
                <a:gd name="connsiteX2" fmla="*/ 142027 w 401820"/>
                <a:gd name="connsiteY2" fmla="*/ 192065 h 268385"/>
                <a:gd name="connsiteX3" fmla="*/ 200658 w 401820"/>
                <a:gd name="connsiteY3" fmla="*/ 268386 h 268385"/>
                <a:gd name="connsiteX4" fmla="*/ 306293 w 401820"/>
                <a:gd name="connsiteY4" fmla="*/ 265353 h 268385"/>
                <a:gd name="connsiteX5" fmla="*/ 367956 w 401820"/>
                <a:gd name="connsiteY5" fmla="*/ 165783 h 268385"/>
                <a:gd name="connsiteX6" fmla="*/ 401820 w 401820"/>
                <a:gd name="connsiteY6" fmla="*/ 0 h 268385"/>
                <a:gd name="connsiteX7" fmla="*/ 289109 w 401820"/>
                <a:gd name="connsiteY7" fmla="*/ 213799 h 268385"/>
                <a:gd name="connsiteX8" fmla="*/ 251201 w 401820"/>
                <a:gd name="connsiteY8" fmla="*/ 210766 h 268385"/>
                <a:gd name="connsiteX9" fmla="*/ 166793 w 401820"/>
                <a:gd name="connsiteY9" fmla="*/ 131918 h 268385"/>
                <a:gd name="connsiteX10" fmla="*/ 8087 w 401820"/>
                <a:gd name="connsiteY10" fmla="*/ 175891 h 268385"/>
                <a:gd name="connsiteX11" fmla="*/ 1011 w 401820"/>
                <a:gd name="connsiteY11" fmla="*/ 218348 h 26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820" h="268385">
                  <a:moveTo>
                    <a:pt x="0" y="218348"/>
                  </a:moveTo>
                  <a:cubicBezTo>
                    <a:pt x="65706" y="162750"/>
                    <a:pt x="70255" y="208239"/>
                    <a:pt x="70255" y="208239"/>
                  </a:cubicBezTo>
                  <a:cubicBezTo>
                    <a:pt x="70255" y="208239"/>
                    <a:pt x="109679" y="157190"/>
                    <a:pt x="142027" y="192065"/>
                  </a:cubicBezTo>
                  <a:cubicBezTo>
                    <a:pt x="174375" y="227446"/>
                    <a:pt x="200658" y="268386"/>
                    <a:pt x="200658" y="268386"/>
                  </a:cubicBezTo>
                  <a:cubicBezTo>
                    <a:pt x="200658" y="268386"/>
                    <a:pt x="301744" y="268386"/>
                    <a:pt x="306293" y="265353"/>
                  </a:cubicBezTo>
                  <a:cubicBezTo>
                    <a:pt x="310842" y="262321"/>
                    <a:pt x="354815" y="262321"/>
                    <a:pt x="367956" y="165783"/>
                  </a:cubicBezTo>
                  <a:cubicBezTo>
                    <a:pt x="381098" y="69245"/>
                    <a:pt x="401820" y="0"/>
                    <a:pt x="401820" y="0"/>
                  </a:cubicBezTo>
                  <a:lnTo>
                    <a:pt x="289109" y="213799"/>
                  </a:lnTo>
                  <a:lnTo>
                    <a:pt x="251201" y="210766"/>
                  </a:lnTo>
                  <a:cubicBezTo>
                    <a:pt x="251201" y="210766"/>
                    <a:pt x="180946" y="124842"/>
                    <a:pt x="166793" y="131918"/>
                  </a:cubicBezTo>
                  <a:cubicBezTo>
                    <a:pt x="152641" y="138995"/>
                    <a:pt x="8087" y="175891"/>
                    <a:pt x="8087" y="175891"/>
                  </a:cubicBezTo>
                  <a:lnTo>
                    <a:pt x="1011" y="218348"/>
                  </a:lnTo>
                  <a:close/>
                </a:path>
              </a:pathLst>
            </a:custGeom>
            <a:solidFill>
              <a:srgbClr val="784F41"/>
            </a:solidFill>
            <a:ln w="50509" cap="flat">
              <a:noFill/>
              <a:prstDash val="solid"/>
              <a:miter/>
            </a:ln>
          </p:spPr>
          <p:txBody>
            <a:bodyPr rtlCol="0" anchor="ctr"/>
            <a:lstStyle/>
            <a:p>
              <a:endParaRPr lang="en-IN"/>
            </a:p>
          </p:txBody>
        </p:sp>
      </p:grpSp>
      <p:grpSp>
        <p:nvGrpSpPr>
          <p:cNvPr id="53" name="Graphic 19">
            <a:extLst>
              <a:ext uri="{FF2B5EF4-FFF2-40B4-BE49-F238E27FC236}">
                <a16:creationId xmlns:a16="http://schemas.microsoft.com/office/drawing/2014/main" id="{156BF115-0DBD-2428-1693-8B074D816D4B}"/>
              </a:ext>
            </a:extLst>
          </p:cNvPr>
          <p:cNvGrpSpPr/>
          <p:nvPr/>
        </p:nvGrpSpPr>
        <p:grpSpPr>
          <a:xfrm>
            <a:off x="8421220" y="4309148"/>
            <a:ext cx="619522" cy="294140"/>
            <a:chOff x="5690136" y="3619675"/>
            <a:chExt cx="1563308" cy="742238"/>
          </a:xfrm>
        </p:grpSpPr>
        <p:sp>
          <p:nvSpPr>
            <p:cNvPr id="54" name="Freeform: Shape 53">
              <a:extLst>
                <a:ext uri="{FF2B5EF4-FFF2-40B4-BE49-F238E27FC236}">
                  <a16:creationId xmlns:a16="http://schemas.microsoft.com/office/drawing/2014/main" id="{534EA050-B4D0-1E83-C12F-D2179DAA019C}"/>
                </a:ext>
              </a:extLst>
            </p:cNvPr>
            <p:cNvSpPr/>
            <p:nvPr/>
          </p:nvSpPr>
          <p:spPr>
            <a:xfrm>
              <a:off x="5736130" y="3708505"/>
              <a:ext cx="1394493" cy="653408"/>
            </a:xfrm>
            <a:custGeom>
              <a:avLst/>
              <a:gdLst>
                <a:gd name="connsiteX0" fmla="*/ 0 w 1394493"/>
                <a:gd name="connsiteY0" fmla="*/ 517565 h 653408"/>
                <a:gd name="connsiteX1" fmla="*/ 79859 w 1394493"/>
                <a:gd name="connsiteY1" fmla="*/ 540310 h 653408"/>
                <a:gd name="connsiteX2" fmla="*/ 207228 w 1394493"/>
                <a:gd name="connsiteY2" fmla="*/ 543848 h 653408"/>
                <a:gd name="connsiteX3" fmla="*/ 298206 w 1394493"/>
                <a:gd name="connsiteY3" fmla="*/ 571141 h 653408"/>
                <a:gd name="connsiteX4" fmla="*/ 491788 w 1394493"/>
                <a:gd name="connsiteY4" fmla="*/ 590348 h 653408"/>
                <a:gd name="connsiteX5" fmla="*/ 663130 w 1394493"/>
                <a:gd name="connsiteY5" fmla="*/ 625728 h 653408"/>
                <a:gd name="connsiteX6" fmla="*/ 777358 w 1394493"/>
                <a:gd name="connsiteY6" fmla="*/ 644935 h 653408"/>
                <a:gd name="connsiteX7" fmla="*/ 969423 w 1394493"/>
                <a:gd name="connsiteY7" fmla="*/ 652011 h 653408"/>
                <a:gd name="connsiteX8" fmla="*/ 1129141 w 1394493"/>
                <a:gd name="connsiteY8" fmla="*/ 630277 h 653408"/>
                <a:gd name="connsiteX9" fmla="*/ 1261059 w 1394493"/>
                <a:gd name="connsiteY9" fmla="*/ 617136 h 653408"/>
                <a:gd name="connsiteX10" fmla="*/ 1359113 w 1394493"/>
                <a:gd name="connsiteY10" fmla="*/ 579228 h 653408"/>
                <a:gd name="connsiteX11" fmla="*/ 1394494 w 1394493"/>
                <a:gd name="connsiteY11" fmla="*/ 543848 h 653408"/>
                <a:gd name="connsiteX12" fmla="*/ 1198385 w 1394493"/>
                <a:gd name="connsiteY12" fmla="*/ 370989 h 653408"/>
                <a:gd name="connsiteX13" fmla="*/ 1059391 w 1394493"/>
                <a:gd name="connsiteY13" fmla="*/ 215821 h 653408"/>
                <a:gd name="connsiteX14" fmla="*/ 994695 w 1394493"/>
                <a:gd name="connsiteY14" fmla="*/ 252212 h 653408"/>
                <a:gd name="connsiteX15" fmla="*/ 946679 w 1394493"/>
                <a:gd name="connsiteY15" fmla="*/ 186000 h 653408"/>
                <a:gd name="connsiteX16" fmla="*/ 855195 w 1394493"/>
                <a:gd name="connsiteY16" fmla="*/ 216831 h 653408"/>
                <a:gd name="connsiteX17" fmla="*/ 723277 w 1394493"/>
                <a:gd name="connsiteY17" fmla="*/ 0 h 653408"/>
                <a:gd name="connsiteX18" fmla="*/ 639880 w 1394493"/>
                <a:gd name="connsiteY18" fmla="*/ 95527 h 653408"/>
                <a:gd name="connsiteX19" fmla="*/ 554967 w 1394493"/>
                <a:gd name="connsiteY19" fmla="*/ 280011 h 653408"/>
                <a:gd name="connsiteX20" fmla="*/ 522619 w 1394493"/>
                <a:gd name="connsiteY20" fmla="*/ 344706 h 653408"/>
                <a:gd name="connsiteX21" fmla="*/ 463989 w 1394493"/>
                <a:gd name="connsiteY21" fmla="*/ 370989 h 653408"/>
                <a:gd name="connsiteX22" fmla="*/ 326511 w 1394493"/>
                <a:gd name="connsiteY22" fmla="*/ 281527 h 653408"/>
                <a:gd name="connsiteX23" fmla="*/ 237049 w 1394493"/>
                <a:gd name="connsiteY23" fmla="*/ 325500 h 653408"/>
                <a:gd name="connsiteX24" fmla="*/ 219359 w 1394493"/>
                <a:gd name="connsiteY24" fmla="*/ 385647 h 653408"/>
                <a:gd name="connsiteX25" fmla="*/ 505 w 1394493"/>
                <a:gd name="connsiteY25" fmla="*/ 518070 h 65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4493" h="653408">
                  <a:moveTo>
                    <a:pt x="0" y="517565"/>
                  </a:moveTo>
                  <a:cubicBezTo>
                    <a:pt x="107152" y="504929"/>
                    <a:pt x="115744" y="531717"/>
                    <a:pt x="79859" y="540310"/>
                  </a:cubicBezTo>
                  <a:cubicBezTo>
                    <a:pt x="43973" y="548902"/>
                    <a:pt x="144554" y="549913"/>
                    <a:pt x="207228" y="543848"/>
                  </a:cubicBezTo>
                  <a:cubicBezTo>
                    <a:pt x="270407" y="537782"/>
                    <a:pt x="108163" y="573668"/>
                    <a:pt x="298206" y="571141"/>
                  </a:cubicBezTo>
                  <a:cubicBezTo>
                    <a:pt x="487744" y="568108"/>
                    <a:pt x="606016" y="566592"/>
                    <a:pt x="491788" y="590348"/>
                  </a:cubicBezTo>
                  <a:cubicBezTo>
                    <a:pt x="377559" y="613598"/>
                    <a:pt x="774326" y="603489"/>
                    <a:pt x="663130" y="625728"/>
                  </a:cubicBezTo>
                  <a:cubicBezTo>
                    <a:pt x="551934" y="647462"/>
                    <a:pt x="690929" y="656559"/>
                    <a:pt x="777358" y="644935"/>
                  </a:cubicBezTo>
                  <a:cubicBezTo>
                    <a:pt x="863788" y="633309"/>
                    <a:pt x="855195" y="659592"/>
                    <a:pt x="969423" y="652011"/>
                  </a:cubicBezTo>
                  <a:cubicBezTo>
                    <a:pt x="1083652" y="644429"/>
                    <a:pt x="1187771" y="632804"/>
                    <a:pt x="1129141" y="630277"/>
                  </a:cubicBezTo>
                  <a:cubicBezTo>
                    <a:pt x="1070510" y="627244"/>
                    <a:pt x="1360630" y="651000"/>
                    <a:pt x="1261059" y="617136"/>
                  </a:cubicBezTo>
                  <a:cubicBezTo>
                    <a:pt x="1161489" y="583272"/>
                    <a:pt x="1432401" y="592369"/>
                    <a:pt x="1359113" y="579228"/>
                  </a:cubicBezTo>
                  <a:cubicBezTo>
                    <a:pt x="1285825" y="566087"/>
                    <a:pt x="1394494" y="543848"/>
                    <a:pt x="1394494" y="543848"/>
                  </a:cubicBezTo>
                  <a:cubicBezTo>
                    <a:pt x="1394494" y="543848"/>
                    <a:pt x="1199902" y="377054"/>
                    <a:pt x="1198385" y="370989"/>
                  </a:cubicBezTo>
                  <a:cubicBezTo>
                    <a:pt x="1196869" y="364924"/>
                    <a:pt x="1059391" y="215821"/>
                    <a:pt x="1059391" y="215821"/>
                  </a:cubicBezTo>
                  <a:lnTo>
                    <a:pt x="994695" y="252212"/>
                  </a:lnTo>
                  <a:lnTo>
                    <a:pt x="946679" y="186000"/>
                  </a:lnTo>
                  <a:lnTo>
                    <a:pt x="855195" y="216831"/>
                  </a:lnTo>
                  <a:lnTo>
                    <a:pt x="723277" y="0"/>
                  </a:lnTo>
                  <a:lnTo>
                    <a:pt x="639880" y="95527"/>
                  </a:lnTo>
                  <a:lnTo>
                    <a:pt x="554967" y="280011"/>
                  </a:lnTo>
                  <a:lnTo>
                    <a:pt x="522619" y="344706"/>
                  </a:lnTo>
                  <a:lnTo>
                    <a:pt x="463989" y="370989"/>
                  </a:lnTo>
                  <a:lnTo>
                    <a:pt x="326511" y="281527"/>
                  </a:lnTo>
                  <a:lnTo>
                    <a:pt x="237049" y="325500"/>
                  </a:lnTo>
                  <a:cubicBezTo>
                    <a:pt x="237049" y="325500"/>
                    <a:pt x="219359" y="381098"/>
                    <a:pt x="219359" y="385647"/>
                  </a:cubicBezTo>
                  <a:cubicBezTo>
                    <a:pt x="219359" y="390196"/>
                    <a:pt x="505" y="518070"/>
                    <a:pt x="505" y="518070"/>
                  </a:cubicBezTo>
                  <a:close/>
                </a:path>
              </a:pathLst>
            </a:custGeom>
            <a:solidFill>
              <a:srgbClr val="C2905B"/>
            </a:solidFill>
            <a:ln w="50509"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72C0A779-B1E0-AAB0-5784-4B10A192DC67}"/>
                </a:ext>
              </a:extLst>
            </p:cNvPr>
            <p:cNvSpPr/>
            <p:nvPr/>
          </p:nvSpPr>
          <p:spPr>
            <a:xfrm>
              <a:off x="5975706" y="3619675"/>
              <a:ext cx="963358" cy="724666"/>
            </a:xfrm>
            <a:custGeom>
              <a:avLst/>
              <a:gdLst>
                <a:gd name="connsiteX0" fmla="*/ 0 w 963358"/>
                <a:gd name="connsiteY0" fmla="*/ 656433 h 724666"/>
                <a:gd name="connsiteX1" fmla="*/ 55092 w 963358"/>
                <a:gd name="connsiteY1" fmla="*/ 587694 h 724666"/>
                <a:gd name="connsiteX2" fmla="*/ 85419 w 963358"/>
                <a:gd name="connsiteY2" fmla="*/ 507835 h 724666"/>
                <a:gd name="connsiteX3" fmla="*/ 94516 w 963358"/>
                <a:gd name="connsiteY3" fmla="*/ 499748 h 724666"/>
                <a:gd name="connsiteX4" fmla="*/ 94516 w 963358"/>
                <a:gd name="connsiteY4" fmla="*/ 499748 h 724666"/>
                <a:gd name="connsiteX5" fmla="*/ 162750 w 963358"/>
                <a:gd name="connsiteY5" fmla="*/ 499243 h 724666"/>
                <a:gd name="connsiteX6" fmla="*/ 154663 w 963358"/>
                <a:gd name="connsiteY6" fmla="*/ 502276 h 724666"/>
                <a:gd name="connsiteX7" fmla="*/ 199647 w 963358"/>
                <a:gd name="connsiteY7" fmla="*/ 461336 h 724666"/>
                <a:gd name="connsiteX8" fmla="*/ 201163 w 963358"/>
                <a:gd name="connsiteY8" fmla="*/ 460325 h 724666"/>
                <a:gd name="connsiteX9" fmla="*/ 201668 w 963358"/>
                <a:gd name="connsiteY9" fmla="*/ 460325 h 724666"/>
                <a:gd name="connsiteX10" fmla="*/ 277484 w 963358"/>
                <a:gd name="connsiteY10" fmla="*/ 415846 h 724666"/>
                <a:gd name="connsiteX11" fmla="*/ 270913 w 963358"/>
                <a:gd name="connsiteY11" fmla="*/ 422417 h 724666"/>
                <a:gd name="connsiteX12" fmla="*/ 327522 w 963358"/>
                <a:gd name="connsiteY12" fmla="*/ 306673 h 724666"/>
                <a:gd name="connsiteX13" fmla="*/ 381603 w 963358"/>
                <a:gd name="connsiteY13" fmla="*/ 193455 h 724666"/>
                <a:gd name="connsiteX14" fmla="*/ 398282 w 963358"/>
                <a:gd name="connsiteY14" fmla="*/ 133814 h 724666"/>
                <a:gd name="connsiteX15" fmla="*/ 404348 w 963358"/>
                <a:gd name="connsiteY15" fmla="*/ 103993 h 724666"/>
                <a:gd name="connsiteX16" fmla="*/ 405864 w 963358"/>
                <a:gd name="connsiteY16" fmla="*/ 91863 h 724666"/>
                <a:gd name="connsiteX17" fmla="*/ 408897 w 963358"/>
                <a:gd name="connsiteY17" fmla="*/ 70634 h 724666"/>
                <a:gd name="connsiteX18" fmla="*/ 420016 w 963358"/>
                <a:gd name="connsiteY18" fmla="*/ 36770 h 724666"/>
                <a:gd name="connsiteX19" fmla="*/ 428608 w 963358"/>
                <a:gd name="connsiteY19" fmla="*/ 19586 h 724666"/>
                <a:gd name="connsiteX20" fmla="*/ 436695 w 963358"/>
                <a:gd name="connsiteY20" fmla="*/ 8466 h 724666"/>
                <a:gd name="connsiteX21" fmla="*/ 452869 w 963358"/>
                <a:gd name="connsiteY21" fmla="*/ 379 h 724666"/>
                <a:gd name="connsiteX22" fmla="*/ 469043 w 963358"/>
                <a:gd name="connsiteY22" fmla="*/ 3412 h 724666"/>
                <a:gd name="connsiteX23" fmla="*/ 475109 w 963358"/>
                <a:gd name="connsiteY23" fmla="*/ 8466 h 724666"/>
                <a:gd name="connsiteX24" fmla="*/ 518070 w 963358"/>
                <a:gd name="connsiteY24" fmla="*/ 60020 h 724666"/>
                <a:gd name="connsiteX25" fmla="*/ 489261 w 963358"/>
                <a:gd name="connsiteY25" fmla="*/ 53955 h 724666"/>
                <a:gd name="connsiteX26" fmla="*/ 531212 w 963358"/>
                <a:gd name="connsiteY26" fmla="*/ 32222 h 724666"/>
                <a:gd name="connsiteX27" fmla="*/ 561538 w 963358"/>
                <a:gd name="connsiteY27" fmla="*/ 41319 h 724666"/>
                <a:gd name="connsiteX28" fmla="*/ 563560 w 963358"/>
                <a:gd name="connsiteY28" fmla="*/ 46374 h 724666"/>
                <a:gd name="connsiteX29" fmla="*/ 589337 w 963358"/>
                <a:gd name="connsiteY29" fmla="*/ 147461 h 724666"/>
                <a:gd name="connsiteX30" fmla="*/ 588326 w 963358"/>
                <a:gd name="connsiteY30" fmla="*/ 144428 h 724666"/>
                <a:gd name="connsiteX31" fmla="*/ 658076 w 963358"/>
                <a:gd name="connsiteY31" fmla="*/ 311727 h 724666"/>
                <a:gd name="connsiteX32" fmla="*/ 722771 w 963358"/>
                <a:gd name="connsiteY32" fmla="*/ 481553 h 724666"/>
                <a:gd name="connsiteX33" fmla="*/ 718728 w 963358"/>
                <a:gd name="connsiteY33" fmla="*/ 475993 h 724666"/>
                <a:gd name="connsiteX34" fmla="*/ 899673 w 963358"/>
                <a:gd name="connsiteY34" fmla="*/ 643292 h 724666"/>
                <a:gd name="connsiteX35" fmla="*/ 899673 w 963358"/>
                <a:gd name="connsiteY35" fmla="*/ 643292 h 724666"/>
                <a:gd name="connsiteX36" fmla="*/ 899673 w 963358"/>
                <a:gd name="connsiteY36" fmla="*/ 643797 h 724666"/>
                <a:gd name="connsiteX37" fmla="*/ 963358 w 963358"/>
                <a:gd name="connsiteY37" fmla="*/ 724667 h 724666"/>
                <a:gd name="connsiteX38" fmla="*/ 891081 w 963358"/>
                <a:gd name="connsiteY38" fmla="*/ 651379 h 724666"/>
                <a:gd name="connsiteX39" fmla="*/ 891587 w 963358"/>
                <a:gd name="connsiteY39" fmla="*/ 651379 h 724666"/>
                <a:gd name="connsiteX40" fmla="*/ 699016 w 963358"/>
                <a:gd name="connsiteY40" fmla="*/ 498738 h 724666"/>
                <a:gd name="connsiteX41" fmla="*/ 695478 w 963358"/>
                <a:gd name="connsiteY41" fmla="*/ 493683 h 724666"/>
                <a:gd name="connsiteX42" fmla="*/ 695478 w 963358"/>
                <a:gd name="connsiteY42" fmla="*/ 493683 h 724666"/>
                <a:gd name="connsiteX43" fmla="*/ 622190 w 963358"/>
                <a:gd name="connsiteY43" fmla="*/ 327395 h 724666"/>
                <a:gd name="connsiteX44" fmla="*/ 548397 w 963358"/>
                <a:gd name="connsiteY44" fmla="*/ 162118 h 724666"/>
                <a:gd name="connsiteX45" fmla="*/ 547386 w 963358"/>
                <a:gd name="connsiteY45" fmla="*/ 159086 h 724666"/>
                <a:gd name="connsiteX46" fmla="*/ 520598 w 963358"/>
                <a:gd name="connsiteY46" fmla="*/ 57999 h 724666"/>
                <a:gd name="connsiteX47" fmla="*/ 552945 w 963358"/>
                <a:gd name="connsiteY47" fmla="*/ 72151 h 724666"/>
                <a:gd name="connsiteX48" fmla="*/ 511500 w 963358"/>
                <a:gd name="connsiteY48" fmla="*/ 94390 h 724666"/>
                <a:gd name="connsiteX49" fmla="*/ 483195 w 963358"/>
                <a:gd name="connsiteY49" fmla="*/ 88830 h 724666"/>
                <a:gd name="connsiteX50" fmla="*/ 483195 w 963358"/>
                <a:gd name="connsiteY50" fmla="*/ 88830 h 724666"/>
                <a:gd name="connsiteX51" fmla="*/ 444277 w 963358"/>
                <a:gd name="connsiteY51" fmla="*/ 40814 h 724666"/>
                <a:gd name="connsiteX52" fmla="*/ 447310 w 963358"/>
                <a:gd name="connsiteY52" fmla="*/ 43341 h 724666"/>
                <a:gd name="connsiteX53" fmla="*/ 459946 w 963358"/>
                <a:gd name="connsiteY53" fmla="*/ 45868 h 724666"/>
                <a:gd name="connsiteX54" fmla="*/ 469549 w 963358"/>
                <a:gd name="connsiteY54" fmla="*/ 41825 h 724666"/>
                <a:gd name="connsiteX55" fmla="*/ 468032 w 963358"/>
                <a:gd name="connsiteY55" fmla="*/ 43846 h 724666"/>
                <a:gd name="connsiteX56" fmla="*/ 462473 w 963358"/>
                <a:gd name="connsiteY56" fmla="*/ 55471 h 724666"/>
                <a:gd name="connsiteX57" fmla="*/ 452869 w 963358"/>
                <a:gd name="connsiteY57" fmla="*/ 82260 h 724666"/>
                <a:gd name="connsiteX58" fmla="*/ 450848 w 963358"/>
                <a:gd name="connsiteY58" fmla="*/ 92874 h 724666"/>
                <a:gd name="connsiteX59" fmla="*/ 448321 w 963358"/>
                <a:gd name="connsiteY59" fmla="*/ 112586 h 724666"/>
                <a:gd name="connsiteX60" fmla="*/ 441244 w 963358"/>
                <a:gd name="connsiteY60" fmla="*/ 145439 h 724666"/>
                <a:gd name="connsiteX61" fmla="*/ 422038 w 963358"/>
                <a:gd name="connsiteY61" fmla="*/ 209124 h 724666"/>
                <a:gd name="connsiteX62" fmla="*/ 392723 w 963358"/>
                <a:gd name="connsiteY62" fmla="*/ 269776 h 724666"/>
                <a:gd name="connsiteX63" fmla="*/ 362397 w 963358"/>
                <a:gd name="connsiteY63" fmla="*/ 325879 h 724666"/>
                <a:gd name="connsiteX64" fmla="*/ 300228 w 963358"/>
                <a:gd name="connsiteY64" fmla="*/ 438085 h 724666"/>
                <a:gd name="connsiteX65" fmla="*/ 300228 w 963358"/>
                <a:gd name="connsiteY65" fmla="*/ 439096 h 724666"/>
                <a:gd name="connsiteX66" fmla="*/ 293658 w 963358"/>
                <a:gd name="connsiteY66" fmla="*/ 445162 h 724666"/>
                <a:gd name="connsiteX67" fmla="*/ 215821 w 963358"/>
                <a:gd name="connsiteY67" fmla="*/ 484585 h 724666"/>
                <a:gd name="connsiteX68" fmla="*/ 218348 w 963358"/>
                <a:gd name="connsiteY68" fmla="*/ 483069 h 724666"/>
                <a:gd name="connsiteX69" fmla="*/ 171342 w 963358"/>
                <a:gd name="connsiteY69" fmla="*/ 521482 h 724666"/>
                <a:gd name="connsiteX70" fmla="*/ 170837 w 963358"/>
                <a:gd name="connsiteY70" fmla="*/ 521482 h 724666"/>
                <a:gd name="connsiteX71" fmla="*/ 163255 w 963358"/>
                <a:gd name="connsiteY71" fmla="*/ 524515 h 724666"/>
                <a:gd name="connsiteX72" fmla="*/ 95022 w 963358"/>
                <a:gd name="connsiteY72" fmla="*/ 519460 h 724666"/>
                <a:gd name="connsiteX73" fmla="*/ 104625 w 963358"/>
                <a:gd name="connsiteY73" fmla="*/ 511373 h 724666"/>
                <a:gd name="connsiteX74" fmla="*/ 64696 w 963358"/>
                <a:gd name="connsiteY74" fmla="*/ 594265 h 724666"/>
                <a:gd name="connsiteX75" fmla="*/ 1011 w 963358"/>
                <a:gd name="connsiteY75" fmla="*/ 657444 h 72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963358" h="724666">
                  <a:moveTo>
                    <a:pt x="0" y="656433"/>
                  </a:moveTo>
                  <a:cubicBezTo>
                    <a:pt x="21734" y="635710"/>
                    <a:pt x="39929" y="612460"/>
                    <a:pt x="55092" y="587694"/>
                  </a:cubicBezTo>
                  <a:cubicBezTo>
                    <a:pt x="69750" y="562928"/>
                    <a:pt x="81375" y="534623"/>
                    <a:pt x="85419" y="507835"/>
                  </a:cubicBezTo>
                  <a:cubicBezTo>
                    <a:pt x="85924" y="503287"/>
                    <a:pt x="89967" y="499748"/>
                    <a:pt x="94516" y="499748"/>
                  </a:cubicBezTo>
                  <a:lnTo>
                    <a:pt x="94516" y="499748"/>
                  </a:lnTo>
                  <a:cubicBezTo>
                    <a:pt x="94516" y="499748"/>
                    <a:pt x="162750" y="499243"/>
                    <a:pt x="162750" y="499243"/>
                  </a:cubicBezTo>
                  <a:lnTo>
                    <a:pt x="154663" y="502276"/>
                  </a:lnTo>
                  <a:lnTo>
                    <a:pt x="199647" y="461336"/>
                  </a:lnTo>
                  <a:lnTo>
                    <a:pt x="201163" y="460325"/>
                  </a:lnTo>
                  <a:lnTo>
                    <a:pt x="201668" y="460325"/>
                  </a:lnTo>
                  <a:cubicBezTo>
                    <a:pt x="201668" y="460325"/>
                    <a:pt x="277484" y="415846"/>
                    <a:pt x="277484" y="415846"/>
                  </a:cubicBezTo>
                  <a:lnTo>
                    <a:pt x="270913" y="422417"/>
                  </a:lnTo>
                  <a:lnTo>
                    <a:pt x="327522" y="306673"/>
                  </a:lnTo>
                  <a:cubicBezTo>
                    <a:pt x="345717" y="268260"/>
                    <a:pt x="369473" y="229846"/>
                    <a:pt x="381603" y="193455"/>
                  </a:cubicBezTo>
                  <a:cubicBezTo>
                    <a:pt x="388174" y="174249"/>
                    <a:pt x="393734" y="154031"/>
                    <a:pt x="398282" y="133814"/>
                  </a:cubicBezTo>
                  <a:cubicBezTo>
                    <a:pt x="400810" y="123705"/>
                    <a:pt x="402831" y="113597"/>
                    <a:pt x="404348" y="103993"/>
                  </a:cubicBezTo>
                  <a:cubicBezTo>
                    <a:pt x="404853" y="99444"/>
                    <a:pt x="405864" y="93379"/>
                    <a:pt x="405864" y="91863"/>
                  </a:cubicBezTo>
                  <a:cubicBezTo>
                    <a:pt x="405864" y="82260"/>
                    <a:pt x="407886" y="76700"/>
                    <a:pt x="408897" y="70634"/>
                  </a:cubicBezTo>
                  <a:cubicBezTo>
                    <a:pt x="411929" y="59009"/>
                    <a:pt x="415467" y="47890"/>
                    <a:pt x="420016" y="36770"/>
                  </a:cubicBezTo>
                  <a:cubicBezTo>
                    <a:pt x="422543" y="31211"/>
                    <a:pt x="425070" y="25651"/>
                    <a:pt x="428608" y="19586"/>
                  </a:cubicBezTo>
                  <a:cubicBezTo>
                    <a:pt x="430630" y="16553"/>
                    <a:pt x="432652" y="13015"/>
                    <a:pt x="436695" y="8466"/>
                  </a:cubicBezTo>
                  <a:cubicBezTo>
                    <a:pt x="440739" y="5939"/>
                    <a:pt x="440739" y="2906"/>
                    <a:pt x="452869" y="379"/>
                  </a:cubicBezTo>
                  <a:cubicBezTo>
                    <a:pt x="457418" y="-632"/>
                    <a:pt x="463484" y="379"/>
                    <a:pt x="469043" y="3412"/>
                  </a:cubicBezTo>
                  <a:cubicBezTo>
                    <a:pt x="476119" y="7961"/>
                    <a:pt x="474603" y="7961"/>
                    <a:pt x="475109" y="8466"/>
                  </a:cubicBezTo>
                  <a:lnTo>
                    <a:pt x="518070" y="60020"/>
                  </a:lnTo>
                  <a:lnTo>
                    <a:pt x="489261" y="53955"/>
                  </a:lnTo>
                  <a:lnTo>
                    <a:pt x="531212" y="32222"/>
                  </a:lnTo>
                  <a:cubicBezTo>
                    <a:pt x="542331" y="26156"/>
                    <a:pt x="555978" y="30705"/>
                    <a:pt x="561538" y="41319"/>
                  </a:cubicBezTo>
                  <a:cubicBezTo>
                    <a:pt x="562549" y="42836"/>
                    <a:pt x="563054" y="44857"/>
                    <a:pt x="563560" y="46374"/>
                  </a:cubicBezTo>
                  <a:lnTo>
                    <a:pt x="589337" y="147461"/>
                  </a:lnTo>
                  <a:lnTo>
                    <a:pt x="588326" y="144428"/>
                  </a:lnTo>
                  <a:cubicBezTo>
                    <a:pt x="612081" y="200026"/>
                    <a:pt x="635837" y="255624"/>
                    <a:pt x="658076" y="311727"/>
                  </a:cubicBezTo>
                  <a:lnTo>
                    <a:pt x="722771" y="481553"/>
                  </a:lnTo>
                  <a:lnTo>
                    <a:pt x="718728" y="475993"/>
                  </a:lnTo>
                  <a:cubicBezTo>
                    <a:pt x="779886" y="531085"/>
                    <a:pt x="840032" y="586683"/>
                    <a:pt x="899673" y="643292"/>
                  </a:cubicBezTo>
                  <a:lnTo>
                    <a:pt x="899673" y="643292"/>
                  </a:lnTo>
                  <a:cubicBezTo>
                    <a:pt x="899673" y="643292"/>
                    <a:pt x="899673" y="643797"/>
                    <a:pt x="899673" y="643797"/>
                  </a:cubicBezTo>
                  <a:cubicBezTo>
                    <a:pt x="921407" y="670585"/>
                    <a:pt x="942635" y="697373"/>
                    <a:pt x="963358" y="724667"/>
                  </a:cubicBezTo>
                  <a:cubicBezTo>
                    <a:pt x="939097" y="700406"/>
                    <a:pt x="914837" y="676145"/>
                    <a:pt x="891081" y="651379"/>
                  </a:cubicBezTo>
                  <a:lnTo>
                    <a:pt x="891587" y="651379"/>
                  </a:lnTo>
                  <a:cubicBezTo>
                    <a:pt x="826386" y="601846"/>
                    <a:pt x="762195" y="550797"/>
                    <a:pt x="699016" y="498738"/>
                  </a:cubicBezTo>
                  <a:cubicBezTo>
                    <a:pt x="697500" y="497221"/>
                    <a:pt x="695983" y="495705"/>
                    <a:pt x="695478" y="493683"/>
                  </a:cubicBezTo>
                  <a:lnTo>
                    <a:pt x="695478" y="493683"/>
                  </a:lnTo>
                  <a:cubicBezTo>
                    <a:pt x="695478" y="493683"/>
                    <a:pt x="622190" y="327395"/>
                    <a:pt x="622190" y="327395"/>
                  </a:cubicBezTo>
                  <a:cubicBezTo>
                    <a:pt x="598434" y="271798"/>
                    <a:pt x="572657" y="217211"/>
                    <a:pt x="548397" y="162118"/>
                  </a:cubicBezTo>
                  <a:cubicBezTo>
                    <a:pt x="548397" y="161107"/>
                    <a:pt x="547386" y="160096"/>
                    <a:pt x="547386" y="159086"/>
                  </a:cubicBezTo>
                  <a:lnTo>
                    <a:pt x="520598" y="57999"/>
                  </a:lnTo>
                  <a:lnTo>
                    <a:pt x="552945" y="72151"/>
                  </a:lnTo>
                  <a:lnTo>
                    <a:pt x="511500" y="94390"/>
                  </a:lnTo>
                  <a:cubicBezTo>
                    <a:pt x="501896" y="99444"/>
                    <a:pt x="489766" y="96917"/>
                    <a:pt x="483195" y="88830"/>
                  </a:cubicBezTo>
                  <a:lnTo>
                    <a:pt x="483195" y="88830"/>
                  </a:lnTo>
                  <a:cubicBezTo>
                    <a:pt x="483195" y="88830"/>
                    <a:pt x="444277" y="40814"/>
                    <a:pt x="444277" y="40814"/>
                  </a:cubicBezTo>
                  <a:cubicBezTo>
                    <a:pt x="444277" y="40814"/>
                    <a:pt x="441750" y="38792"/>
                    <a:pt x="447310" y="43341"/>
                  </a:cubicBezTo>
                  <a:cubicBezTo>
                    <a:pt x="451859" y="45868"/>
                    <a:pt x="456913" y="45868"/>
                    <a:pt x="459946" y="45868"/>
                  </a:cubicBezTo>
                  <a:cubicBezTo>
                    <a:pt x="469043" y="43341"/>
                    <a:pt x="467527" y="42836"/>
                    <a:pt x="469549" y="41825"/>
                  </a:cubicBezTo>
                  <a:cubicBezTo>
                    <a:pt x="470054" y="41319"/>
                    <a:pt x="469549" y="41825"/>
                    <a:pt x="468032" y="43846"/>
                  </a:cubicBezTo>
                  <a:cubicBezTo>
                    <a:pt x="466011" y="46879"/>
                    <a:pt x="463989" y="50923"/>
                    <a:pt x="462473" y="55471"/>
                  </a:cubicBezTo>
                  <a:cubicBezTo>
                    <a:pt x="458935" y="64064"/>
                    <a:pt x="455397" y="73667"/>
                    <a:pt x="452869" y="82260"/>
                  </a:cubicBezTo>
                  <a:cubicBezTo>
                    <a:pt x="451859" y="86303"/>
                    <a:pt x="450848" y="91357"/>
                    <a:pt x="450848" y="92874"/>
                  </a:cubicBezTo>
                  <a:cubicBezTo>
                    <a:pt x="450848" y="101972"/>
                    <a:pt x="449331" y="106015"/>
                    <a:pt x="448321" y="112586"/>
                  </a:cubicBezTo>
                  <a:cubicBezTo>
                    <a:pt x="446299" y="123705"/>
                    <a:pt x="443772" y="134825"/>
                    <a:pt x="441244" y="145439"/>
                  </a:cubicBezTo>
                  <a:cubicBezTo>
                    <a:pt x="436190" y="167173"/>
                    <a:pt x="429619" y="187895"/>
                    <a:pt x="422038" y="209124"/>
                  </a:cubicBezTo>
                  <a:cubicBezTo>
                    <a:pt x="414962" y="230352"/>
                    <a:pt x="402326" y="252591"/>
                    <a:pt x="392723" y="269776"/>
                  </a:cubicBezTo>
                  <a:lnTo>
                    <a:pt x="362397" y="325879"/>
                  </a:lnTo>
                  <a:lnTo>
                    <a:pt x="300228" y="438085"/>
                  </a:lnTo>
                  <a:lnTo>
                    <a:pt x="300228" y="439096"/>
                  </a:lnTo>
                  <a:cubicBezTo>
                    <a:pt x="298206" y="441623"/>
                    <a:pt x="296185" y="443645"/>
                    <a:pt x="293658" y="445162"/>
                  </a:cubicBezTo>
                  <a:lnTo>
                    <a:pt x="215821" y="484585"/>
                  </a:lnTo>
                  <a:lnTo>
                    <a:pt x="218348" y="483069"/>
                  </a:lnTo>
                  <a:lnTo>
                    <a:pt x="171342" y="521482"/>
                  </a:lnTo>
                  <a:lnTo>
                    <a:pt x="170837" y="521482"/>
                  </a:lnTo>
                  <a:cubicBezTo>
                    <a:pt x="170837" y="521482"/>
                    <a:pt x="165783" y="524515"/>
                    <a:pt x="163255" y="524515"/>
                  </a:cubicBezTo>
                  <a:lnTo>
                    <a:pt x="95022" y="519460"/>
                  </a:lnTo>
                  <a:lnTo>
                    <a:pt x="104625" y="511373"/>
                  </a:lnTo>
                  <a:cubicBezTo>
                    <a:pt x="97044" y="542711"/>
                    <a:pt x="82386" y="569499"/>
                    <a:pt x="64696" y="594265"/>
                  </a:cubicBezTo>
                  <a:cubicBezTo>
                    <a:pt x="47005" y="618526"/>
                    <a:pt x="24766" y="639754"/>
                    <a:pt x="1011" y="657444"/>
                  </a:cubicBezTo>
                  <a:close/>
                </a:path>
              </a:pathLst>
            </a:custGeom>
            <a:solidFill>
              <a:srgbClr val="784F41"/>
            </a:solidFill>
            <a:ln w="50509"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2ECC60A-87F0-D9DA-1CE7-F86A4C190CD7}"/>
                </a:ext>
              </a:extLst>
            </p:cNvPr>
            <p:cNvSpPr/>
            <p:nvPr/>
          </p:nvSpPr>
          <p:spPr>
            <a:xfrm>
              <a:off x="6582228" y="3873503"/>
              <a:ext cx="671216" cy="393001"/>
            </a:xfrm>
            <a:custGeom>
              <a:avLst/>
              <a:gdLst>
                <a:gd name="connsiteX0" fmla="*/ 0 w 671216"/>
                <a:gd name="connsiteY0" fmla="*/ 63964 h 393001"/>
                <a:gd name="connsiteX1" fmla="*/ 44984 w 671216"/>
                <a:gd name="connsiteY1" fmla="*/ 33133 h 393001"/>
                <a:gd name="connsiteX2" fmla="*/ 88956 w 671216"/>
                <a:gd name="connsiteY2" fmla="*/ 1796 h 393001"/>
                <a:gd name="connsiteX3" fmla="*/ 102098 w 671216"/>
                <a:gd name="connsiteY3" fmla="*/ 3312 h 393001"/>
                <a:gd name="connsiteX4" fmla="*/ 103109 w 671216"/>
                <a:gd name="connsiteY4" fmla="*/ 4828 h 393001"/>
                <a:gd name="connsiteX5" fmla="*/ 165277 w 671216"/>
                <a:gd name="connsiteY5" fmla="*/ 78116 h 393001"/>
                <a:gd name="connsiteX6" fmla="*/ 140511 w 671216"/>
                <a:gd name="connsiteY6" fmla="*/ 75589 h 393001"/>
                <a:gd name="connsiteX7" fmla="*/ 202174 w 671216"/>
                <a:gd name="connsiteY7" fmla="*/ 15948 h 393001"/>
                <a:gd name="connsiteX8" fmla="*/ 229972 w 671216"/>
                <a:gd name="connsiteY8" fmla="*/ 15948 h 393001"/>
                <a:gd name="connsiteX9" fmla="*/ 229972 w 671216"/>
                <a:gd name="connsiteY9" fmla="*/ 16959 h 393001"/>
                <a:gd name="connsiteX10" fmla="*/ 435684 w 671216"/>
                <a:gd name="connsiteY10" fmla="*/ 236823 h 393001"/>
                <a:gd name="connsiteX11" fmla="*/ 484712 w 671216"/>
                <a:gd name="connsiteY11" fmla="*/ 293431 h 393001"/>
                <a:gd name="connsiteX12" fmla="*/ 508973 w 671216"/>
                <a:gd name="connsiteY12" fmla="*/ 322241 h 393001"/>
                <a:gd name="connsiteX13" fmla="*/ 514532 w 671216"/>
                <a:gd name="connsiteY13" fmla="*/ 328306 h 393001"/>
                <a:gd name="connsiteX14" fmla="*/ 516554 w 671216"/>
                <a:gd name="connsiteY14" fmla="*/ 328812 h 393001"/>
                <a:gd name="connsiteX15" fmla="*/ 532728 w 671216"/>
                <a:gd name="connsiteY15" fmla="*/ 336393 h 393001"/>
                <a:gd name="connsiteX16" fmla="*/ 671217 w 671216"/>
                <a:gd name="connsiteY16" fmla="*/ 393002 h 393001"/>
                <a:gd name="connsiteX17" fmla="*/ 523630 w 671216"/>
                <a:gd name="connsiteY17" fmla="*/ 362676 h 393001"/>
                <a:gd name="connsiteX18" fmla="*/ 504929 w 671216"/>
                <a:gd name="connsiteY18" fmla="*/ 357116 h 393001"/>
                <a:gd name="connsiteX19" fmla="*/ 490777 w 671216"/>
                <a:gd name="connsiteY19" fmla="*/ 349029 h 393001"/>
                <a:gd name="connsiteX20" fmla="*/ 483195 w 671216"/>
                <a:gd name="connsiteY20" fmla="*/ 341448 h 393001"/>
                <a:gd name="connsiteX21" fmla="*/ 456407 w 671216"/>
                <a:gd name="connsiteY21" fmla="*/ 315165 h 393001"/>
                <a:gd name="connsiteX22" fmla="*/ 403842 w 671216"/>
                <a:gd name="connsiteY22" fmla="*/ 262600 h 393001"/>
                <a:gd name="connsiteX23" fmla="*/ 201668 w 671216"/>
                <a:gd name="connsiteY23" fmla="*/ 44252 h 393001"/>
                <a:gd name="connsiteX24" fmla="*/ 229972 w 671216"/>
                <a:gd name="connsiteY24" fmla="*/ 45768 h 393001"/>
                <a:gd name="connsiteX25" fmla="*/ 163761 w 671216"/>
                <a:gd name="connsiteY25" fmla="*/ 100355 h 393001"/>
                <a:gd name="connsiteX26" fmla="*/ 162750 w 671216"/>
                <a:gd name="connsiteY26" fmla="*/ 101366 h 393001"/>
                <a:gd name="connsiteX27" fmla="*/ 140005 w 671216"/>
                <a:gd name="connsiteY27" fmla="*/ 98839 h 393001"/>
                <a:gd name="connsiteX28" fmla="*/ 138994 w 671216"/>
                <a:gd name="connsiteY28" fmla="*/ 97828 h 393001"/>
                <a:gd name="connsiteX29" fmla="*/ 86934 w 671216"/>
                <a:gd name="connsiteY29" fmla="*/ 17464 h 393001"/>
                <a:gd name="connsiteX30" fmla="*/ 101087 w 671216"/>
                <a:gd name="connsiteY30" fmla="*/ 20497 h 393001"/>
                <a:gd name="connsiteX31" fmla="*/ 1011 w 671216"/>
                <a:gd name="connsiteY31" fmla="*/ 63964 h 39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216" h="393001">
                  <a:moveTo>
                    <a:pt x="0" y="63964"/>
                  </a:moveTo>
                  <a:cubicBezTo>
                    <a:pt x="15668" y="54361"/>
                    <a:pt x="29820" y="43241"/>
                    <a:pt x="44984" y="33133"/>
                  </a:cubicBezTo>
                  <a:lnTo>
                    <a:pt x="88956" y="1796"/>
                  </a:lnTo>
                  <a:cubicBezTo>
                    <a:pt x="93000" y="-1237"/>
                    <a:pt x="99065" y="-226"/>
                    <a:pt x="102098" y="3312"/>
                  </a:cubicBezTo>
                  <a:lnTo>
                    <a:pt x="103109" y="4828"/>
                  </a:lnTo>
                  <a:cubicBezTo>
                    <a:pt x="123831" y="29089"/>
                    <a:pt x="145059" y="53350"/>
                    <a:pt x="165277" y="78116"/>
                  </a:cubicBezTo>
                  <a:lnTo>
                    <a:pt x="140511" y="75589"/>
                  </a:lnTo>
                  <a:cubicBezTo>
                    <a:pt x="160728" y="55372"/>
                    <a:pt x="180945" y="35660"/>
                    <a:pt x="202174" y="15948"/>
                  </a:cubicBezTo>
                  <a:cubicBezTo>
                    <a:pt x="210261" y="8366"/>
                    <a:pt x="222391" y="8872"/>
                    <a:pt x="229972" y="15948"/>
                  </a:cubicBezTo>
                  <a:lnTo>
                    <a:pt x="229972" y="16959"/>
                  </a:lnTo>
                  <a:cubicBezTo>
                    <a:pt x="301239" y="88225"/>
                    <a:pt x="369473" y="162018"/>
                    <a:pt x="435684" y="236823"/>
                  </a:cubicBezTo>
                  <a:lnTo>
                    <a:pt x="484712" y="293431"/>
                  </a:lnTo>
                  <a:lnTo>
                    <a:pt x="508973" y="322241"/>
                  </a:lnTo>
                  <a:cubicBezTo>
                    <a:pt x="508973" y="322241"/>
                    <a:pt x="513521" y="327801"/>
                    <a:pt x="514532" y="328306"/>
                  </a:cubicBezTo>
                  <a:cubicBezTo>
                    <a:pt x="510489" y="324768"/>
                    <a:pt x="515038" y="328306"/>
                    <a:pt x="516554" y="328812"/>
                  </a:cubicBezTo>
                  <a:cubicBezTo>
                    <a:pt x="521608" y="331339"/>
                    <a:pt x="527168" y="333866"/>
                    <a:pt x="532728" y="336393"/>
                  </a:cubicBezTo>
                  <a:lnTo>
                    <a:pt x="671217" y="393002"/>
                  </a:lnTo>
                  <a:cubicBezTo>
                    <a:pt x="621684" y="384915"/>
                    <a:pt x="572657" y="375817"/>
                    <a:pt x="523630" y="362676"/>
                  </a:cubicBezTo>
                  <a:cubicBezTo>
                    <a:pt x="517565" y="361160"/>
                    <a:pt x="511499" y="359138"/>
                    <a:pt x="504929" y="357116"/>
                  </a:cubicBezTo>
                  <a:cubicBezTo>
                    <a:pt x="500885" y="355094"/>
                    <a:pt x="499369" y="357116"/>
                    <a:pt x="490777" y="349029"/>
                  </a:cubicBezTo>
                  <a:lnTo>
                    <a:pt x="483195" y="341448"/>
                  </a:lnTo>
                  <a:lnTo>
                    <a:pt x="456407" y="315165"/>
                  </a:lnTo>
                  <a:lnTo>
                    <a:pt x="403842" y="262600"/>
                  </a:lnTo>
                  <a:cubicBezTo>
                    <a:pt x="334092" y="191839"/>
                    <a:pt x="266869" y="119562"/>
                    <a:pt x="201668" y="44252"/>
                  </a:cubicBezTo>
                  <a:lnTo>
                    <a:pt x="229972" y="45768"/>
                  </a:lnTo>
                  <a:cubicBezTo>
                    <a:pt x="208239" y="64469"/>
                    <a:pt x="186000" y="82160"/>
                    <a:pt x="163761" y="100355"/>
                  </a:cubicBezTo>
                  <a:lnTo>
                    <a:pt x="162750" y="101366"/>
                  </a:lnTo>
                  <a:cubicBezTo>
                    <a:pt x="155674" y="106926"/>
                    <a:pt x="145565" y="105915"/>
                    <a:pt x="140005" y="98839"/>
                  </a:cubicBezTo>
                  <a:lnTo>
                    <a:pt x="138994" y="97828"/>
                  </a:lnTo>
                  <a:cubicBezTo>
                    <a:pt x="120799" y="71546"/>
                    <a:pt x="104119" y="44252"/>
                    <a:pt x="86934" y="17464"/>
                  </a:cubicBezTo>
                  <a:lnTo>
                    <a:pt x="101087" y="20497"/>
                  </a:lnTo>
                  <a:cubicBezTo>
                    <a:pt x="67728" y="35154"/>
                    <a:pt x="35886" y="52845"/>
                    <a:pt x="1011" y="63964"/>
                  </a:cubicBezTo>
                  <a:close/>
                </a:path>
              </a:pathLst>
            </a:custGeom>
            <a:solidFill>
              <a:srgbClr val="784F41"/>
            </a:solidFill>
            <a:ln w="50509"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A08D381B-8ACC-7462-3607-CC5E1CDD4A25}"/>
                </a:ext>
              </a:extLst>
            </p:cNvPr>
            <p:cNvSpPr/>
            <p:nvPr/>
          </p:nvSpPr>
          <p:spPr>
            <a:xfrm>
              <a:off x="6390162" y="3648358"/>
              <a:ext cx="525651" cy="689035"/>
            </a:xfrm>
            <a:custGeom>
              <a:avLst/>
              <a:gdLst>
                <a:gd name="connsiteX0" fmla="*/ 0 w 525651"/>
                <a:gd name="connsiteY0" fmla="*/ 145060 h 689035"/>
                <a:gd name="connsiteX1" fmla="*/ 63179 w 525651"/>
                <a:gd name="connsiteY1" fmla="*/ 133435 h 689035"/>
                <a:gd name="connsiteX2" fmla="*/ 84913 w 525651"/>
                <a:gd name="connsiteY2" fmla="*/ 240587 h 689035"/>
                <a:gd name="connsiteX3" fmla="*/ 74804 w 525651"/>
                <a:gd name="connsiteY3" fmla="*/ 320951 h 689035"/>
                <a:gd name="connsiteX4" fmla="*/ 127370 w 525651"/>
                <a:gd name="connsiteY4" fmla="*/ 435179 h 689035"/>
                <a:gd name="connsiteX5" fmla="*/ 71772 w 525651"/>
                <a:gd name="connsiteY5" fmla="*/ 600962 h 689035"/>
                <a:gd name="connsiteX6" fmla="*/ 13141 w 525651"/>
                <a:gd name="connsiteY6" fmla="*/ 666668 h 689035"/>
                <a:gd name="connsiteX7" fmla="*/ 30832 w 525651"/>
                <a:gd name="connsiteY7" fmla="*/ 668184 h 689035"/>
                <a:gd name="connsiteX8" fmla="*/ 45489 w 525651"/>
                <a:gd name="connsiteY8" fmla="*/ 688907 h 689035"/>
                <a:gd name="connsiteX9" fmla="*/ 138994 w 525651"/>
                <a:gd name="connsiteY9" fmla="*/ 638869 h 689035"/>
                <a:gd name="connsiteX10" fmla="*/ 307304 w 525651"/>
                <a:gd name="connsiteY10" fmla="*/ 622696 h 689035"/>
                <a:gd name="connsiteX11" fmla="*/ 308821 w 525651"/>
                <a:gd name="connsiteY11" fmla="*/ 685875 h 689035"/>
                <a:gd name="connsiteX12" fmla="*/ 525652 w 525651"/>
                <a:gd name="connsiteY12" fmla="*/ 672733 h 689035"/>
                <a:gd name="connsiteX13" fmla="*/ 447815 w 525651"/>
                <a:gd name="connsiteY13" fmla="*/ 583271 h 689035"/>
                <a:gd name="connsiteX14" fmla="*/ 281021 w 525651"/>
                <a:gd name="connsiteY14" fmla="*/ 464494 h 689035"/>
                <a:gd name="connsiteX15" fmla="*/ 188527 w 525651"/>
                <a:gd name="connsiteY15" fmla="*/ 203690 h 689035"/>
                <a:gd name="connsiteX16" fmla="*/ 121304 w 525651"/>
                <a:gd name="connsiteY16" fmla="*/ 22239 h 689035"/>
                <a:gd name="connsiteX17" fmla="*/ 83397 w 525651"/>
                <a:gd name="connsiteY17" fmla="*/ 48522 h 689035"/>
                <a:gd name="connsiteX18" fmla="*/ 32348 w 525651"/>
                <a:gd name="connsiteY18" fmla="*/ 0 h 689035"/>
                <a:gd name="connsiteX19" fmla="*/ 0 w 525651"/>
                <a:gd name="connsiteY19" fmla="*/ 145060 h 68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5651" h="689035">
                  <a:moveTo>
                    <a:pt x="0" y="145060"/>
                  </a:moveTo>
                  <a:lnTo>
                    <a:pt x="63179" y="133435"/>
                  </a:lnTo>
                  <a:lnTo>
                    <a:pt x="84913" y="240587"/>
                  </a:lnTo>
                  <a:lnTo>
                    <a:pt x="74804" y="320951"/>
                  </a:lnTo>
                  <a:cubicBezTo>
                    <a:pt x="74804" y="320951"/>
                    <a:pt x="162750" y="341674"/>
                    <a:pt x="127370" y="435179"/>
                  </a:cubicBezTo>
                  <a:cubicBezTo>
                    <a:pt x="91989" y="528685"/>
                    <a:pt x="71772" y="600962"/>
                    <a:pt x="71772" y="600962"/>
                  </a:cubicBezTo>
                  <a:lnTo>
                    <a:pt x="13141" y="666668"/>
                  </a:lnTo>
                  <a:lnTo>
                    <a:pt x="30832" y="668184"/>
                  </a:lnTo>
                  <a:lnTo>
                    <a:pt x="45489" y="688907"/>
                  </a:lnTo>
                  <a:cubicBezTo>
                    <a:pt x="45489" y="688907"/>
                    <a:pt x="77837" y="661108"/>
                    <a:pt x="138994" y="638869"/>
                  </a:cubicBezTo>
                  <a:cubicBezTo>
                    <a:pt x="200658" y="617136"/>
                    <a:pt x="284054" y="622696"/>
                    <a:pt x="307304" y="622696"/>
                  </a:cubicBezTo>
                  <a:cubicBezTo>
                    <a:pt x="330554" y="622696"/>
                    <a:pt x="213799" y="706092"/>
                    <a:pt x="308821" y="685875"/>
                  </a:cubicBezTo>
                  <a:cubicBezTo>
                    <a:pt x="403842" y="665152"/>
                    <a:pt x="525652" y="672733"/>
                    <a:pt x="525652" y="672733"/>
                  </a:cubicBezTo>
                  <a:lnTo>
                    <a:pt x="447815" y="583271"/>
                  </a:lnTo>
                  <a:lnTo>
                    <a:pt x="281021" y="464494"/>
                  </a:lnTo>
                  <a:lnTo>
                    <a:pt x="188527" y="203690"/>
                  </a:lnTo>
                  <a:lnTo>
                    <a:pt x="121304" y="22239"/>
                  </a:lnTo>
                  <a:lnTo>
                    <a:pt x="83397" y="48522"/>
                  </a:lnTo>
                  <a:lnTo>
                    <a:pt x="32348" y="0"/>
                  </a:lnTo>
                  <a:lnTo>
                    <a:pt x="0" y="145060"/>
                  </a:lnTo>
                  <a:close/>
                </a:path>
              </a:pathLst>
            </a:custGeom>
            <a:solidFill>
              <a:srgbClr val="784F41"/>
            </a:solidFill>
            <a:ln w="50509" cap="flat">
              <a:noFill/>
              <a:prstDash val="solid"/>
              <a:miter/>
            </a:ln>
          </p:spPr>
          <p:txBody>
            <a:bodyPr rtlCol="0" anchor="ctr"/>
            <a:lstStyle/>
            <a:p>
              <a:endParaRPr lang="en-IN" dirty="0"/>
            </a:p>
          </p:txBody>
        </p:sp>
        <p:sp>
          <p:nvSpPr>
            <p:cNvPr id="58" name="Freeform: Shape 57">
              <a:extLst>
                <a:ext uri="{FF2B5EF4-FFF2-40B4-BE49-F238E27FC236}">
                  <a16:creationId xmlns:a16="http://schemas.microsoft.com/office/drawing/2014/main" id="{6E5B1ABA-3C2A-4392-3D5F-D2E652D9614B}"/>
                </a:ext>
              </a:extLst>
            </p:cNvPr>
            <p:cNvSpPr/>
            <p:nvPr/>
          </p:nvSpPr>
          <p:spPr>
            <a:xfrm>
              <a:off x="6756097" y="3896021"/>
              <a:ext cx="446804" cy="391816"/>
            </a:xfrm>
            <a:custGeom>
              <a:avLst/>
              <a:gdLst>
                <a:gd name="connsiteX0" fmla="*/ 506 w 446804"/>
                <a:gd name="connsiteY0" fmla="*/ 54081 h 391816"/>
                <a:gd name="connsiteX1" fmla="*/ 120799 w 446804"/>
                <a:gd name="connsiteY1" fmla="*/ 200657 h 391816"/>
                <a:gd name="connsiteX2" fmla="*/ 120799 w 446804"/>
                <a:gd name="connsiteY2" fmla="*/ 293152 h 391816"/>
                <a:gd name="connsiteX3" fmla="*/ 228962 w 446804"/>
                <a:gd name="connsiteY3" fmla="*/ 369473 h 391816"/>
                <a:gd name="connsiteX4" fmla="*/ 294668 w 446804"/>
                <a:gd name="connsiteY4" fmla="*/ 379581 h 391816"/>
                <a:gd name="connsiteX5" fmla="*/ 446804 w 446804"/>
                <a:gd name="connsiteY5" fmla="*/ 361891 h 391816"/>
                <a:gd name="connsiteX6" fmla="*/ 307810 w 446804"/>
                <a:gd name="connsiteY6" fmla="*/ 319940 h 391816"/>
                <a:gd name="connsiteX7" fmla="*/ 40940 w 446804"/>
                <a:gd name="connsiteY7" fmla="*/ 0 h 391816"/>
                <a:gd name="connsiteX8" fmla="*/ 0 w 446804"/>
                <a:gd name="connsiteY8" fmla="*/ 54081 h 39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 h="391816">
                  <a:moveTo>
                    <a:pt x="506" y="54081"/>
                  </a:moveTo>
                  <a:cubicBezTo>
                    <a:pt x="56103" y="86429"/>
                    <a:pt x="117766" y="149103"/>
                    <a:pt x="120799" y="200657"/>
                  </a:cubicBezTo>
                  <a:cubicBezTo>
                    <a:pt x="123832" y="251706"/>
                    <a:pt x="59136" y="291636"/>
                    <a:pt x="120799" y="293152"/>
                  </a:cubicBezTo>
                  <a:cubicBezTo>
                    <a:pt x="182462" y="294668"/>
                    <a:pt x="267375" y="334092"/>
                    <a:pt x="228962" y="369473"/>
                  </a:cubicBezTo>
                  <a:cubicBezTo>
                    <a:pt x="190549" y="404853"/>
                    <a:pt x="246652" y="390195"/>
                    <a:pt x="294668" y="379581"/>
                  </a:cubicBezTo>
                  <a:cubicBezTo>
                    <a:pt x="343190" y="369473"/>
                    <a:pt x="446804" y="361891"/>
                    <a:pt x="446804" y="361891"/>
                  </a:cubicBezTo>
                  <a:lnTo>
                    <a:pt x="307810" y="319940"/>
                  </a:lnTo>
                  <a:lnTo>
                    <a:pt x="40940" y="0"/>
                  </a:lnTo>
                  <a:lnTo>
                    <a:pt x="0" y="54081"/>
                  </a:lnTo>
                  <a:close/>
                </a:path>
              </a:pathLst>
            </a:custGeom>
            <a:solidFill>
              <a:srgbClr val="784F41"/>
            </a:solidFill>
            <a:ln w="50509"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7BF5358-2E50-B069-A22C-8E078743463D}"/>
                </a:ext>
              </a:extLst>
            </p:cNvPr>
            <p:cNvSpPr/>
            <p:nvPr/>
          </p:nvSpPr>
          <p:spPr>
            <a:xfrm>
              <a:off x="5690136" y="3971331"/>
              <a:ext cx="593379" cy="273440"/>
            </a:xfrm>
            <a:custGeom>
              <a:avLst/>
              <a:gdLst>
                <a:gd name="connsiteX0" fmla="*/ 0 w 593379"/>
                <a:gd name="connsiteY0" fmla="*/ 271418 h 273440"/>
                <a:gd name="connsiteX1" fmla="*/ 72783 w 593379"/>
                <a:gd name="connsiteY1" fmla="*/ 228962 h 273440"/>
                <a:gd name="connsiteX2" fmla="*/ 142533 w 593379"/>
                <a:gd name="connsiteY2" fmla="*/ 182462 h 273440"/>
                <a:gd name="connsiteX3" fmla="*/ 141522 w 593379"/>
                <a:gd name="connsiteY3" fmla="*/ 182462 h 273440"/>
                <a:gd name="connsiteX4" fmla="*/ 214810 w 593379"/>
                <a:gd name="connsiteY4" fmla="*/ 124337 h 273440"/>
                <a:gd name="connsiteX5" fmla="*/ 250695 w 593379"/>
                <a:gd name="connsiteY5" fmla="*/ 95022 h 273440"/>
                <a:gd name="connsiteX6" fmla="*/ 258782 w 593379"/>
                <a:gd name="connsiteY6" fmla="*/ 87946 h 273440"/>
                <a:gd name="connsiteX7" fmla="*/ 261310 w 593379"/>
                <a:gd name="connsiteY7" fmla="*/ 85418 h 273440"/>
                <a:gd name="connsiteX8" fmla="*/ 259793 w 593379"/>
                <a:gd name="connsiteY8" fmla="*/ 88451 h 273440"/>
                <a:gd name="connsiteX9" fmla="*/ 258782 w 593379"/>
                <a:gd name="connsiteY9" fmla="*/ 94516 h 273440"/>
                <a:gd name="connsiteX10" fmla="*/ 261815 w 593379"/>
                <a:gd name="connsiteY10" fmla="*/ 67728 h 273440"/>
                <a:gd name="connsiteX11" fmla="*/ 268891 w 593379"/>
                <a:gd name="connsiteY11" fmla="*/ 40940 h 273440"/>
                <a:gd name="connsiteX12" fmla="*/ 281021 w 593379"/>
                <a:gd name="connsiteY12" fmla="*/ 21734 h 273440"/>
                <a:gd name="connsiteX13" fmla="*/ 293152 w 593379"/>
                <a:gd name="connsiteY13" fmla="*/ 15163 h 273440"/>
                <a:gd name="connsiteX14" fmla="*/ 297195 w 593379"/>
                <a:gd name="connsiteY14" fmla="*/ 14658 h 273440"/>
                <a:gd name="connsiteX15" fmla="*/ 303261 w 593379"/>
                <a:gd name="connsiteY15" fmla="*/ 14658 h 273440"/>
                <a:gd name="connsiteX16" fmla="*/ 350771 w 593379"/>
                <a:gd name="connsiteY16" fmla="*/ 8592 h 273440"/>
                <a:gd name="connsiteX17" fmla="*/ 446299 w 593379"/>
                <a:gd name="connsiteY17" fmla="*/ 0 h 273440"/>
                <a:gd name="connsiteX18" fmla="*/ 448320 w 593379"/>
                <a:gd name="connsiteY18" fmla="*/ 0 h 273440"/>
                <a:gd name="connsiteX19" fmla="*/ 458429 w 593379"/>
                <a:gd name="connsiteY19" fmla="*/ 3033 h 273440"/>
                <a:gd name="connsiteX20" fmla="*/ 527168 w 593379"/>
                <a:gd name="connsiteY20" fmla="*/ 58125 h 273440"/>
                <a:gd name="connsiteX21" fmla="*/ 593380 w 593379"/>
                <a:gd name="connsiteY21" fmla="*/ 116755 h 273440"/>
                <a:gd name="connsiteX22" fmla="*/ 514532 w 593379"/>
                <a:gd name="connsiteY22" fmla="*/ 76321 h 273440"/>
                <a:gd name="connsiteX23" fmla="*/ 438212 w 593379"/>
                <a:gd name="connsiteY23" fmla="*/ 32348 h 273440"/>
                <a:gd name="connsiteX24" fmla="*/ 450342 w 593379"/>
                <a:gd name="connsiteY24" fmla="*/ 35380 h 273440"/>
                <a:gd name="connsiteX25" fmla="*/ 357848 w 593379"/>
                <a:gd name="connsiteY25" fmla="*/ 51554 h 273440"/>
                <a:gd name="connsiteX26" fmla="*/ 311348 w 593379"/>
                <a:gd name="connsiteY26" fmla="*/ 58630 h 273440"/>
                <a:gd name="connsiteX27" fmla="*/ 305788 w 593379"/>
                <a:gd name="connsiteY27" fmla="*/ 59641 h 273440"/>
                <a:gd name="connsiteX28" fmla="*/ 304272 w 593379"/>
                <a:gd name="connsiteY28" fmla="*/ 59641 h 273440"/>
                <a:gd name="connsiteX29" fmla="*/ 311348 w 593379"/>
                <a:gd name="connsiteY29" fmla="*/ 56103 h 273440"/>
                <a:gd name="connsiteX30" fmla="*/ 311348 w 593379"/>
                <a:gd name="connsiteY30" fmla="*/ 57620 h 273440"/>
                <a:gd name="connsiteX31" fmla="*/ 306799 w 593379"/>
                <a:gd name="connsiteY31" fmla="*/ 76826 h 273440"/>
                <a:gd name="connsiteX32" fmla="*/ 303766 w 593379"/>
                <a:gd name="connsiteY32" fmla="*/ 97044 h 273440"/>
                <a:gd name="connsiteX33" fmla="*/ 300733 w 593379"/>
                <a:gd name="connsiteY33" fmla="*/ 108669 h 273440"/>
                <a:gd name="connsiteX34" fmla="*/ 295174 w 593379"/>
                <a:gd name="connsiteY34" fmla="*/ 116250 h 273440"/>
                <a:gd name="connsiteX35" fmla="*/ 289614 w 593379"/>
                <a:gd name="connsiteY35" fmla="*/ 121810 h 273440"/>
                <a:gd name="connsiteX36" fmla="*/ 279505 w 593379"/>
                <a:gd name="connsiteY36" fmla="*/ 130402 h 273440"/>
                <a:gd name="connsiteX37" fmla="*/ 240587 w 593379"/>
                <a:gd name="connsiteY37" fmla="*/ 159717 h 273440"/>
                <a:gd name="connsiteX38" fmla="*/ 161234 w 593379"/>
                <a:gd name="connsiteY38" fmla="*/ 212788 h 273440"/>
                <a:gd name="connsiteX39" fmla="*/ 160223 w 593379"/>
                <a:gd name="connsiteY39" fmla="*/ 212788 h 273440"/>
                <a:gd name="connsiteX40" fmla="*/ 82386 w 593379"/>
                <a:gd name="connsiteY40" fmla="*/ 249685 h 273440"/>
                <a:gd name="connsiteX41" fmla="*/ 0 w 593379"/>
                <a:gd name="connsiteY41" fmla="*/ 273440 h 2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93379" h="273440">
                  <a:moveTo>
                    <a:pt x="0" y="271418"/>
                  </a:moveTo>
                  <a:cubicBezTo>
                    <a:pt x="25777" y="259288"/>
                    <a:pt x="49533" y="244630"/>
                    <a:pt x="72783" y="228962"/>
                  </a:cubicBezTo>
                  <a:lnTo>
                    <a:pt x="142533" y="182462"/>
                  </a:lnTo>
                  <a:lnTo>
                    <a:pt x="141522" y="182462"/>
                  </a:lnTo>
                  <a:cubicBezTo>
                    <a:pt x="141522" y="182462"/>
                    <a:pt x="214810" y="124337"/>
                    <a:pt x="214810" y="124337"/>
                  </a:cubicBezTo>
                  <a:lnTo>
                    <a:pt x="250695" y="95022"/>
                  </a:lnTo>
                  <a:lnTo>
                    <a:pt x="258782" y="87946"/>
                  </a:lnTo>
                  <a:cubicBezTo>
                    <a:pt x="258782" y="87946"/>
                    <a:pt x="260804" y="85924"/>
                    <a:pt x="261310" y="85418"/>
                  </a:cubicBezTo>
                  <a:cubicBezTo>
                    <a:pt x="261310" y="85418"/>
                    <a:pt x="262826" y="82891"/>
                    <a:pt x="259793" y="88451"/>
                  </a:cubicBezTo>
                  <a:cubicBezTo>
                    <a:pt x="257772" y="92495"/>
                    <a:pt x="258782" y="99065"/>
                    <a:pt x="258782" y="94516"/>
                  </a:cubicBezTo>
                  <a:cubicBezTo>
                    <a:pt x="259288" y="83902"/>
                    <a:pt x="260299" y="76321"/>
                    <a:pt x="261815" y="67728"/>
                  </a:cubicBezTo>
                  <a:cubicBezTo>
                    <a:pt x="263331" y="59136"/>
                    <a:pt x="265353" y="51049"/>
                    <a:pt x="268891" y="40940"/>
                  </a:cubicBezTo>
                  <a:cubicBezTo>
                    <a:pt x="271418" y="35886"/>
                    <a:pt x="271924" y="30832"/>
                    <a:pt x="281021" y="21734"/>
                  </a:cubicBezTo>
                  <a:cubicBezTo>
                    <a:pt x="282538" y="20217"/>
                    <a:pt x="287592" y="16679"/>
                    <a:pt x="293152" y="15163"/>
                  </a:cubicBezTo>
                  <a:cubicBezTo>
                    <a:pt x="296690" y="14152"/>
                    <a:pt x="295679" y="15163"/>
                    <a:pt x="297195" y="14658"/>
                  </a:cubicBezTo>
                  <a:lnTo>
                    <a:pt x="303261" y="14658"/>
                  </a:lnTo>
                  <a:cubicBezTo>
                    <a:pt x="303261" y="14658"/>
                    <a:pt x="350771" y="8592"/>
                    <a:pt x="350771" y="8592"/>
                  </a:cubicBezTo>
                  <a:cubicBezTo>
                    <a:pt x="382614" y="5560"/>
                    <a:pt x="414456" y="2022"/>
                    <a:pt x="446299" y="0"/>
                  </a:cubicBezTo>
                  <a:lnTo>
                    <a:pt x="448320" y="0"/>
                  </a:lnTo>
                  <a:cubicBezTo>
                    <a:pt x="451858" y="0"/>
                    <a:pt x="455396" y="1011"/>
                    <a:pt x="458429" y="3033"/>
                  </a:cubicBezTo>
                  <a:cubicBezTo>
                    <a:pt x="481679" y="20723"/>
                    <a:pt x="504424" y="39424"/>
                    <a:pt x="527168" y="58125"/>
                  </a:cubicBezTo>
                  <a:cubicBezTo>
                    <a:pt x="549407" y="77837"/>
                    <a:pt x="572152" y="96033"/>
                    <a:pt x="593380" y="116755"/>
                  </a:cubicBezTo>
                  <a:cubicBezTo>
                    <a:pt x="566592" y="104625"/>
                    <a:pt x="540815" y="89967"/>
                    <a:pt x="514532" y="76321"/>
                  </a:cubicBezTo>
                  <a:cubicBezTo>
                    <a:pt x="488755" y="62168"/>
                    <a:pt x="463483" y="47511"/>
                    <a:pt x="438212" y="32348"/>
                  </a:cubicBezTo>
                  <a:lnTo>
                    <a:pt x="450342" y="35380"/>
                  </a:lnTo>
                  <a:cubicBezTo>
                    <a:pt x="419511" y="41446"/>
                    <a:pt x="388679" y="46500"/>
                    <a:pt x="357848" y="51554"/>
                  </a:cubicBezTo>
                  <a:lnTo>
                    <a:pt x="311348" y="58630"/>
                  </a:lnTo>
                  <a:lnTo>
                    <a:pt x="305788" y="59641"/>
                  </a:lnTo>
                  <a:cubicBezTo>
                    <a:pt x="305788" y="59641"/>
                    <a:pt x="302755" y="59641"/>
                    <a:pt x="304272" y="59641"/>
                  </a:cubicBezTo>
                  <a:cubicBezTo>
                    <a:pt x="307810" y="59136"/>
                    <a:pt x="310842" y="56103"/>
                    <a:pt x="311348" y="56103"/>
                  </a:cubicBezTo>
                  <a:cubicBezTo>
                    <a:pt x="314380" y="52565"/>
                    <a:pt x="312359" y="55092"/>
                    <a:pt x="311348" y="57620"/>
                  </a:cubicBezTo>
                  <a:cubicBezTo>
                    <a:pt x="309326" y="62674"/>
                    <a:pt x="307810" y="69750"/>
                    <a:pt x="306799" y="76826"/>
                  </a:cubicBezTo>
                  <a:cubicBezTo>
                    <a:pt x="305282" y="83397"/>
                    <a:pt x="304272" y="91989"/>
                    <a:pt x="303766" y="97044"/>
                  </a:cubicBezTo>
                  <a:cubicBezTo>
                    <a:pt x="303766" y="95022"/>
                    <a:pt x="303766" y="103109"/>
                    <a:pt x="300733" y="108669"/>
                  </a:cubicBezTo>
                  <a:cubicBezTo>
                    <a:pt x="296690" y="115745"/>
                    <a:pt x="296185" y="114734"/>
                    <a:pt x="295174" y="116250"/>
                  </a:cubicBezTo>
                  <a:cubicBezTo>
                    <a:pt x="293152" y="118272"/>
                    <a:pt x="291130" y="120799"/>
                    <a:pt x="289614" y="121810"/>
                  </a:cubicBezTo>
                  <a:lnTo>
                    <a:pt x="279505" y="130402"/>
                  </a:lnTo>
                  <a:cubicBezTo>
                    <a:pt x="266364" y="141016"/>
                    <a:pt x="253728" y="150619"/>
                    <a:pt x="240587" y="159717"/>
                  </a:cubicBezTo>
                  <a:cubicBezTo>
                    <a:pt x="214304" y="177913"/>
                    <a:pt x="188527" y="196109"/>
                    <a:pt x="161234" y="212788"/>
                  </a:cubicBezTo>
                  <a:lnTo>
                    <a:pt x="160223" y="212788"/>
                  </a:lnTo>
                  <a:cubicBezTo>
                    <a:pt x="134951" y="226940"/>
                    <a:pt x="108668" y="238565"/>
                    <a:pt x="82386" y="249685"/>
                  </a:cubicBezTo>
                  <a:cubicBezTo>
                    <a:pt x="55598" y="259288"/>
                    <a:pt x="28810" y="270913"/>
                    <a:pt x="0" y="273440"/>
                  </a:cubicBezTo>
                  <a:close/>
                </a:path>
              </a:pathLst>
            </a:custGeom>
            <a:solidFill>
              <a:srgbClr val="784F41"/>
            </a:solidFill>
            <a:ln w="50509"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0C0BE29D-47E2-D39B-FC57-D8090CF2BEBF}"/>
                </a:ext>
              </a:extLst>
            </p:cNvPr>
            <p:cNvSpPr/>
            <p:nvPr/>
          </p:nvSpPr>
          <p:spPr>
            <a:xfrm>
              <a:off x="5969641" y="3838401"/>
              <a:ext cx="401820" cy="268385"/>
            </a:xfrm>
            <a:custGeom>
              <a:avLst/>
              <a:gdLst>
                <a:gd name="connsiteX0" fmla="*/ 0 w 401820"/>
                <a:gd name="connsiteY0" fmla="*/ 218348 h 268385"/>
                <a:gd name="connsiteX1" fmla="*/ 70255 w 401820"/>
                <a:gd name="connsiteY1" fmla="*/ 208239 h 268385"/>
                <a:gd name="connsiteX2" fmla="*/ 142027 w 401820"/>
                <a:gd name="connsiteY2" fmla="*/ 192065 h 268385"/>
                <a:gd name="connsiteX3" fmla="*/ 200658 w 401820"/>
                <a:gd name="connsiteY3" fmla="*/ 268386 h 268385"/>
                <a:gd name="connsiteX4" fmla="*/ 306293 w 401820"/>
                <a:gd name="connsiteY4" fmla="*/ 265353 h 268385"/>
                <a:gd name="connsiteX5" fmla="*/ 367956 w 401820"/>
                <a:gd name="connsiteY5" fmla="*/ 165783 h 268385"/>
                <a:gd name="connsiteX6" fmla="*/ 401820 w 401820"/>
                <a:gd name="connsiteY6" fmla="*/ 0 h 268385"/>
                <a:gd name="connsiteX7" fmla="*/ 289109 w 401820"/>
                <a:gd name="connsiteY7" fmla="*/ 213799 h 268385"/>
                <a:gd name="connsiteX8" fmla="*/ 251201 w 401820"/>
                <a:gd name="connsiteY8" fmla="*/ 210766 h 268385"/>
                <a:gd name="connsiteX9" fmla="*/ 166793 w 401820"/>
                <a:gd name="connsiteY9" fmla="*/ 131918 h 268385"/>
                <a:gd name="connsiteX10" fmla="*/ 8087 w 401820"/>
                <a:gd name="connsiteY10" fmla="*/ 175891 h 268385"/>
                <a:gd name="connsiteX11" fmla="*/ 1011 w 401820"/>
                <a:gd name="connsiteY11" fmla="*/ 218348 h 26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820" h="268385">
                  <a:moveTo>
                    <a:pt x="0" y="218348"/>
                  </a:moveTo>
                  <a:cubicBezTo>
                    <a:pt x="65706" y="162750"/>
                    <a:pt x="70255" y="208239"/>
                    <a:pt x="70255" y="208239"/>
                  </a:cubicBezTo>
                  <a:cubicBezTo>
                    <a:pt x="70255" y="208239"/>
                    <a:pt x="109679" y="157190"/>
                    <a:pt x="142027" y="192065"/>
                  </a:cubicBezTo>
                  <a:cubicBezTo>
                    <a:pt x="174375" y="227446"/>
                    <a:pt x="200658" y="268386"/>
                    <a:pt x="200658" y="268386"/>
                  </a:cubicBezTo>
                  <a:cubicBezTo>
                    <a:pt x="200658" y="268386"/>
                    <a:pt x="301744" y="268386"/>
                    <a:pt x="306293" y="265353"/>
                  </a:cubicBezTo>
                  <a:cubicBezTo>
                    <a:pt x="310842" y="262321"/>
                    <a:pt x="354815" y="262321"/>
                    <a:pt x="367956" y="165783"/>
                  </a:cubicBezTo>
                  <a:cubicBezTo>
                    <a:pt x="381098" y="69245"/>
                    <a:pt x="401820" y="0"/>
                    <a:pt x="401820" y="0"/>
                  </a:cubicBezTo>
                  <a:lnTo>
                    <a:pt x="289109" y="213799"/>
                  </a:lnTo>
                  <a:lnTo>
                    <a:pt x="251201" y="210766"/>
                  </a:lnTo>
                  <a:cubicBezTo>
                    <a:pt x="251201" y="210766"/>
                    <a:pt x="180946" y="124842"/>
                    <a:pt x="166793" y="131918"/>
                  </a:cubicBezTo>
                  <a:cubicBezTo>
                    <a:pt x="152641" y="138995"/>
                    <a:pt x="8087" y="175891"/>
                    <a:pt x="8087" y="175891"/>
                  </a:cubicBezTo>
                  <a:lnTo>
                    <a:pt x="1011" y="218348"/>
                  </a:lnTo>
                  <a:close/>
                </a:path>
              </a:pathLst>
            </a:custGeom>
            <a:solidFill>
              <a:srgbClr val="784F41"/>
            </a:solidFill>
            <a:ln w="50509" cap="flat">
              <a:noFill/>
              <a:prstDash val="solid"/>
              <a:miter/>
            </a:ln>
          </p:spPr>
          <p:txBody>
            <a:bodyPr rtlCol="0" anchor="ctr"/>
            <a:lstStyle/>
            <a:p>
              <a:endParaRPr lang="en-IN"/>
            </a:p>
          </p:txBody>
        </p:sp>
      </p:grpSp>
      <p:grpSp>
        <p:nvGrpSpPr>
          <p:cNvPr id="61" name="Graphic 19">
            <a:extLst>
              <a:ext uri="{FF2B5EF4-FFF2-40B4-BE49-F238E27FC236}">
                <a16:creationId xmlns:a16="http://schemas.microsoft.com/office/drawing/2014/main" id="{A58D5BF5-FF75-8467-48B1-383D4248F331}"/>
              </a:ext>
            </a:extLst>
          </p:cNvPr>
          <p:cNvGrpSpPr/>
          <p:nvPr/>
        </p:nvGrpSpPr>
        <p:grpSpPr>
          <a:xfrm>
            <a:off x="3071367" y="4479879"/>
            <a:ext cx="568372" cy="230213"/>
            <a:chOff x="3340878" y="927100"/>
            <a:chExt cx="1003285" cy="406368"/>
          </a:xfrm>
          <a:solidFill>
            <a:srgbClr val="784F41"/>
          </a:solidFill>
        </p:grpSpPr>
        <p:sp>
          <p:nvSpPr>
            <p:cNvPr id="62" name="Freeform: Shape 61">
              <a:extLst>
                <a:ext uri="{FF2B5EF4-FFF2-40B4-BE49-F238E27FC236}">
                  <a16:creationId xmlns:a16="http://schemas.microsoft.com/office/drawing/2014/main" id="{395F4C77-8083-EB96-AF58-1A5F58C657C9}"/>
                </a:ext>
              </a:extLst>
            </p:cNvPr>
            <p:cNvSpPr/>
            <p:nvPr/>
          </p:nvSpPr>
          <p:spPr>
            <a:xfrm>
              <a:off x="3340878" y="1024140"/>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D9A358C-56CE-6049-FA56-EB4FA4CDA96F}"/>
                </a:ext>
              </a:extLst>
            </p:cNvPr>
            <p:cNvSpPr/>
            <p:nvPr/>
          </p:nvSpPr>
          <p:spPr>
            <a:xfrm>
              <a:off x="3478355" y="965005"/>
              <a:ext cx="72783" cy="72782"/>
            </a:xfrm>
            <a:custGeom>
              <a:avLst/>
              <a:gdLst>
                <a:gd name="connsiteX0" fmla="*/ 72783 w 72782"/>
                <a:gd name="connsiteY0" fmla="*/ 36391 h 72782"/>
                <a:gd name="connsiteX1" fmla="*/ 36391 w 72782"/>
                <a:gd name="connsiteY1" fmla="*/ 72783 h 72782"/>
                <a:gd name="connsiteX2" fmla="*/ 0 w 72782"/>
                <a:gd name="connsiteY2" fmla="*/ 36391 h 72782"/>
                <a:gd name="connsiteX3" fmla="*/ 36391 w 72782"/>
                <a:gd name="connsiteY3" fmla="*/ 0 h 72782"/>
                <a:gd name="connsiteX4" fmla="*/ 72783 w 72782"/>
                <a:gd name="connsiteY4" fmla="*/ 36391 h 72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82" h="72782">
                  <a:moveTo>
                    <a:pt x="72783" y="36391"/>
                  </a:moveTo>
                  <a:cubicBezTo>
                    <a:pt x="72783" y="56609"/>
                    <a:pt x="56609" y="72783"/>
                    <a:pt x="36391" y="72783"/>
                  </a:cubicBezTo>
                  <a:cubicBezTo>
                    <a:pt x="16174" y="72783"/>
                    <a:pt x="0" y="56609"/>
                    <a:pt x="0" y="36391"/>
                  </a:cubicBezTo>
                  <a:cubicBezTo>
                    <a:pt x="0" y="16174"/>
                    <a:pt x="16174" y="0"/>
                    <a:pt x="36391" y="0"/>
                  </a:cubicBezTo>
                  <a:cubicBezTo>
                    <a:pt x="56609" y="0"/>
                    <a:pt x="72783" y="16174"/>
                    <a:pt x="72783" y="36391"/>
                  </a:cubicBezTo>
                  <a:close/>
                </a:path>
              </a:pathLst>
            </a:custGeom>
            <a:grpFill/>
            <a:ln w="50509"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403BA18-C75B-5D26-EF74-DC58923DAEE4}"/>
                </a:ext>
              </a:extLst>
            </p:cNvPr>
            <p:cNvSpPr/>
            <p:nvPr/>
          </p:nvSpPr>
          <p:spPr>
            <a:xfrm>
              <a:off x="3470269" y="1085804"/>
              <a:ext cx="91989" cy="91989"/>
            </a:xfrm>
            <a:custGeom>
              <a:avLst/>
              <a:gdLst>
                <a:gd name="connsiteX0" fmla="*/ 91989 w 91989"/>
                <a:gd name="connsiteY0" fmla="*/ 45995 h 91989"/>
                <a:gd name="connsiteX1" fmla="*/ 45995 w 91989"/>
                <a:gd name="connsiteY1" fmla="*/ 91989 h 91989"/>
                <a:gd name="connsiteX2" fmla="*/ 0 w 91989"/>
                <a:gd name="connsiteY2" fmla="*/ 45995 h 91989"/>
                <a:gd name="connsiteX3" fmla="*/ 45995 w 91989"/>
                <a:gd name="connsiteY3" fmla="*/ 0 h 91989"/>
                <a:gd name="connsiteX4" fmla="*/ 91989 w 91989"/>
                <a:gd name="connsiteY4" fmla="*/ 45995 h 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89" h="91989">
                  <a:moveTo>
                    <a:pt x="91989" y="45995"/>
                  </a:moveTo>
                  <a:cubicBezTo>
                    <a:pt x="91989" y="71266"/>
                    <a:pt x="71266" y="91989"/>
                    <a:pt x="45995" y="91989"/>
                  </a:cubicBezTo>
                  <a:cubicBezTo>
                    <a:pt x="20723" y="91989"/>
                    <a:pt x="0" y="71266"/>
                    <a:pt x="0" y="45995"/>
                  </a:cubicBezTo>
                  <a:cubicBezTo>
                    <a:pt x="0" y="20723"/>
                    <a:pt x="20723" y="0"/>
                    <a:pt x="45995" y="0"/>
                  </a:cubicBezTo>
                  <a:cubicBezTo>
                    <a:pt x="71266" y="0"/>
                    <a:pt x="91989" y="20723"/>
                    <a:pt x="91989" y="45995"/>
                  </a:cubicBezTo>
                  <a:close/>
                </a:path>
              </a:pathLst>
            </a:custGeom>
            <a:grpFill/>
            <a:ln w="50509"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3427BF3-335C-766E-1902-A54BC906B7C2}"/>
                </a:ext>
              </a:extLst>
            </p:cNvPr>
            <p:cNvSpPr/>
            <p:nvPr/>
          </p:nvSpPr>
          <p:spPr>
            <a:xfrm>
              <a:off x="3578432" y="1091869"/>
              <a:ext cx="124337" cy="124336"/>
            </a:xfrm>
            <a:custGeom>
              <a:avLst/>
              <a:gdLst>
                <a:gd name="connsiteX0" fmla="*/ 124337 w 124336"/>
                <a:gd name="connsiteY0" fmla="*/ 62168 h 124336"/>
                <a:gd name="connsiteX1" fmla="*/ 62168 w 124336"/>
                <a:gd name="connsiteY1" fmla="*/ 124337 h 124336"/>
                <a:gd name="connsiteX2" fmla="*/ 0 w 124336"/>
                <a:gd name="connsiteY2" fmla="*/ 62168 h 124336"/>
                <a:gd name="connsiteX3" fmla="*/ 62168 w 124336"/>
                <a:gd name="connsiteY3" fmla="*/ 0 h 124336"/>
                <a:gd name="connsiteX4" fmla="*/ 124337 w 124336"/>
                <a:gd name="connsiteY4" fmla="*/ 62168 h 12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6" h="124336">
                  <a:moveTo>
                    <a:pt x="124337" y="62168"/>
                  </a:moveTo>
                  <a:cubicBezTo>
                    <a:pt x="124337" y="96538"/>
                    <a:pt x="96538" y="124337"/>
                    <a:pt x="62168" y="124337"/>
                  </a:cubicBezTo>
                  <a:cubicBezTo>
                    <a:pt x="27799" y="124337"/>
                    <a:pt x="0" y="96538"/>
                    <a:pt x="0" y="62168"/>
                  </a:cubicBezTo>
                  <a:cubicBezTo>
                    <a:pt x="0" y="27799"/>
                    <a:pt x="27799" y="0"/>
                    <a:pt x="62168" y="0"/>
                  </a:cubicBezTo>
                  <a:cubicBezTo>
                    <a:pt x="96538" y="0"/>
                    <a:pt x="124337" y="27799"/>
                    <a:pt x="124337" y="62168"/>
                  </a:cubicBezTo>
                  <a:close/>
                </a:path>
              </a:pathLst>
            </a:custGeom>
            <a:grpFill/>
            <a:ln w="50509"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7D0710ED-3568-191B-05E6-5A1EACAACD1F}"/>
                </a:ext>
              </a:extLst>
            </p:cNvPr>
            <p:cNvSpPr/>
            <p:nvPr/>
          </p:nvSpPr>
          <p:spPr>
            <a:xfrm>
              <a:off x="3726524" y="1144939"/>
              <a:ext cx="78846" cy="78846"/>
            </a:xfrm>
            <a:custGeom>
              <a:avLst/>
              <a:gdLst>
                <a:gd name="connsiteX0" fmla="*/ 0 w 78847"/>
                <a:gd name="connsiteY0" fmla="*/ 39424 h 78847"/>
                <a:gd name="connsiteX1" fmla="*/ 39424 w 78847"/>
                <a:gd name="connsiteY1" fmla="*/ 78848 h 78847"/>
                <a:gd name="connsiteX2" fmla="*/ 78848 w 78847"/>
                <a:gd name="connsiteY2" fmla="*/ 39424 h 78847"/>
                <a:gd name="connsiteX3" fmla="*/ 39424 w 78847"/>
                <a:gd name="connsiteY3" fmla="*/ 0 h 78847"/>
                <a:gd name="connsiteX4" fmla="*/ 0 w 78847"/>
                <a:gd name="connsiteY4" fmla="*/ 39424 h 7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7" h="78847">
                  <a:moveTo>
                    <a:pt x="0" y="39424"/>
                  </a:moveTo>
                  <a:cubicBezTo>
                    <a:pt x="0" y="61158"/>
                    <a:pt x="17690" y="78848"/>
                    <a:pt x="39424" y="78848"/>
                  </a:cubicBezTo>
                  <a:cubicBezTo>
                    <a:pt x="61158" y="78848"/>
                    <a:pt x="78848" y="61158"/>
                    <a:pt x="78848" y="39424"/>
                  </a:cubicBezTo>
                  <a:cubicBezTo>
                    <a:pt x="78848" y="17690"/>
                    <a:pt x="61158" y="0"/>
                    <a:pt x="39424" y="0"/>
                  </a:cubicBezTo>
                  <a:cubicBezTo>
                    <a:pt x="17690" y="0"/>
                    <a:pt x="0" y="17690"/>
                    <a:pt x="0" y="39424"/>
                  </a:cubicBezTo>
                  <a:close/>
                </a:path>
              </a:pathLst>
            </a:custGeom>
            <a:grpFill/>
            <a:ln w="50509"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3A954AEC-EF26-A2E0-F0D6-FC7AC0A12FE1}"/>
                </a:ext>
              </a:extLst>
            </p:cNvPr>
            <p:cNvSpPr/>
            <p:nvPr/>
          </p:nvSpPr>
          <p:spPr>
            <a:xfrm>
              <a:off x="3825083" y="1136347"/>
              <a:ext cx="121304" cy="121303"/>
            </a:xfrm>
            <a:custGeom>
              <a:avLst/>
              <a:gdLst>
                <a:gd name="connsiteX0" fmla="*/ 121304 w 121304"/>
                <a:gd name="connsiteY0" fmla="*/ 60652 h 121304"/>
                <a:gd name="connsiteX1" fmla="*/ 60652 w 121304"/>
                <a:gd name="connsiteY1" fmla="*/ 121304 h 121304"/>
                <a:gd name="connsiteX2" fmla="*/ 0 w 121304"/>
                <a:gd name="connsiteY2" fmla="*/ 60652 h 121304"/>
                <a:gd name="connsiteX3" fmla="*/ 60652 w 121304"/>
                <a:gd name="connsiteY3" fmla="*/ 0 h 121304"/>
                <a:gd name="connsiteX4" fmla="*/ 121304 w 121304"/>
                <a:gd name="connsiteY4" fmla="*/ 60652 h 121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04" h="121304">
                  <a:moveTo>
                    <a:pt x="121304" y="60652"/>
                  </a:moveTo>
                  <a:cubicBezTo>
                    <a:pt x="121304" y="94516"/>
                    <a:pt x="94011" y="121304"/>
                    <a:pt x="60652" y="121304"/>
                  </a:cubicBezTo>
                  <a:cubicBezTo>
                    <a:pt x="27293" y="121304"/>
                    <a:pt x="0" y="94011"/>
                    <a:pt x="0" y="60652"/>
                  </a:cubicBezTo>
                  <a:cubicBezTo>
                    <a:pt x="0" y="27293"/>
                    <a:pt x="27293" y="0"/>
                    <a:pt x="60652" y="0"/>
                  </a:cubicBezTo>
                  <a:cubicBezTo>
                    <a:pt x="94011" y="0"/>
                    <a:pt x="121304" y="27293"/>
                    <a:pt x="121304" y="60652"/>
                  </a:cubicBezTo>
                  <a:close/>
                </a:path>
              </a:pathLst>
            </a:custGeom>
            <a:grpFill/>
            <a:ln w="50509"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FF12CC8E-5986-31AC-D581-6C5361802E48}"/>
                </a:ext>
              </a:extLst>
            </p:cNvPr>
            <p:cNvSpPr/>
            <p:nvPr/>
          </p:nvSpPr>
          <p:spPr>
            <a:xfrm>
              <a:off x="3999459" y="1137864"/>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73B76A0C-CB7E-7968-5DCA-07CF0C28A18E}"/>
                </a:ext>
              </a:extLst>
            </p:cNvPr>
            <p:cNvSpPr/>
            <p:nvPr/>
          </p:nvSpPr>
          <p:spPr>
            <a:xfrm>
              <a:off x="3916568" y="1036777"/>
              <a:ext cx="110183" cy="110183"/>
            </a:xfrm>
            <a:custGeom>
              <a:avLst/>
              <a:gdLst>
                <a:gd name="connsiteX0" fmla="*/ 110185 w 110184"/>
                <a:gd name="connsiteY0" fmla="*/ 55092 h 110184"/>
                <a:gd name="connsiteX1" fmla="*/ 55092 w 110184"/>
                <a:gd name="connsiteY1" fmla="*/ 110185 h 110184"/>
                <a:gd name="connsiteX2" fmla="*/ 0 w 110184"/>
                <a:gd name="connsiteY2" fmla="*/ 55092 h 110184"/>
                <a:gd name="connsiteX3" fmla="*/ 55092 w 110184"/>
                <a:gd name="connsiteY3" fmla="*/ 0 h 110184"/>
                <a:gd name="connsiteX4" fmla="*/ 110185 w 110184"/>
                <a:gd name="connsiteY4" fmla="*/ 55092 h 11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4" h="110184">
                  <a:moveTo>
                    <a:pt x="110185" y="55092"/>
                  </a:moveTo>
                  <a:cubicBezTo>
                    <a:pt x="110185" y="85418"/>
                    <a:pt x="85418" y="110185"/>
                    <a:pt x="55092" y="110185"/>
                  </a:cubicBezTo>
                  <a:cubicBezTo>
                    <a:pt x="24766" y="110185"/>
                    <a:pt x="0" y="85418"/>
                    <a:pt x="0" y="55092"/>
                  </a:cubicBezTo>
                  <a:cubicBezTo>
                    <a:pt x="0" y="24766"/>
                    <a:pt x="24766" y="0"/>
                    <a:pt x="55092" y="0"/>
                  </a:cubicBezTo>
                  <a:cubicBezTo>
                    <a:pt x="85418" y="0"/>
                    <a:pt x="110185" y="24766"/>
                    <a:pt x="110185" y="55092"/>
                  </a:cubicBezTo>
                  <a:close/>
                </a:path>
              </a:pathLst>
            </a:custGeom>
            <a:grpFill/>
            <a:ln w="50509"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8DB67CB9-75B0-40A8-C20A-00219F619C39}"/>
                </a:ext>
              </a:extLst>
            </p:cNvPr>
            <p:cNvSpPr/>
            <p:nvPr/>
          </p:nvSpPr>
          <p:spPr>
            <a:xfrm>
              <a:off x="4130368" y="1137864"/>
              <a:ext cx="99065" cy="99064"/>
            </a:xfrm>
            <a:custGeom>
              <a:avLst/>
              <a:gdLst>
                <a:gd name="connsiteX0" fmla="*/ 99065 w 99065"/>
                <a:gd name="connsiteY0" fmla="*/ 49533 h 99065"/>
                <a:gd name="connsiteX1" fmla="*/ 49533 w 99065"/>
                <a:gd name="connsiteY1" fmla="*/ 99065 h 99065"/>
                <a:gd name="connsiteX2" fmla="*/ 0 w 99065"/>
                <a:gd name="connsiteY2" fmla="*/ 49533 h 99065"/>
                <a:gd name="connsiteX3" fmla="*/ 49533 w 99065"/>
                <a:gd name="connsiteY3" fmla="*/ 0 h 99065"/>
                <a:gd name="connsiteX4" fmla="*/ 99065 w 99065"/>
                <a:gd name="connsiteY4" fmla="*/ 49533 h 9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5" h="99065">
                  <a:moveTo>
                    <a:pt x="99065" y="49533"/>
                  </a:moveTo>
                  <a:cubicBezTo>
                    <a:pt x="99065" y="76826"/>
                    <a:pt x="76826" y="99065"/>
                    <a:pt x="49533" y="99065"/>
                  </a:cubicBezTo>
                  <a:cubicBezTo>
                    <a:pt x="22239" y="99065"/>
                    <a:pt x="0" y="76826"/>
                    <a:pt x="0" y="49533"/>
                  </a:cubicBezTo>
                  <a:cubicBezTo>
                    <a:pt x="0" y="22239"/>
                    <a:pt x="22239" y="0"/>
                    <a:pt x="49533" y="0"/>
                  </a:cubicBezTo>
                  <a:cubicBezTo>
                    <a:pt x="76826" y="0"/>
                    <a:pt x="99065" y="22239"/>
                    <a:pt x="99065" y="49533"/>
                  </a:cubicBezTo>
                  <a:close/>
                </a:path>
              </a:pathLst>
            </a:custGeom>
            <a:grpFill/>
            <a:ln w="50509"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1D4AC073-A209-4C46-B65F-343B08791762}"/>
                </a:ext>
              </a:extLst>
            </p:cNvPr>
            <p:cNvSpPr/>
            <p:nvPr/>
          </p:nvSpPr>
          <p:spPr>
            <a:xfrm>
              <a:off x="4232967" y="1055477"/>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B927B8BF-6D9B-EE0A-FFFC-201B6896209F}"/>
                </a:ext>
              </a:extLst>
            </p:cNvPr>
            <p:cNvSpPr/>
            <p:nvPr/>
          </p:nvSpPr>
          <p:spPr>
            <a:xfrm>
              <a:off x="4120255" y="1012011"/>
              <a:ext cx="101085" cy="101085"/>
            </a:xfrm>
            <a:custGeom>
              <a:avLst/>
              <a:gdLst>
                <a:gd name="connsiteX0" fmla="*/ 101087 w 101086"/>
                <a:gd name="connsiteY0" fmla="*/ 50543 h 101086"/>
                <a:gd name="connsiteX1" fmla="*/ 50543 w 101086"/>
                <a:gd name="connsiteY1" fmla="*/ 101087 h 101086"/>
                <a:gd name="connsiteX2" fmla="*/ 0 w 101086"/>
                <a:gd name="connsiteY2" fmla="*/ 50543 h 101086"/>
                <a:gd name="connsiteX3" fmla="*/ 50543 w 101086"/>
                <a:gd name="connsiteY3" fmla="*/ 0 h 101086"/>
                <a:gd name="connsiteX4" fmla="*/ 101087 w 101086"/>
                <a:gd name="connsiteY4" fmla="*/ 50543 h 10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6" h="101086">
                  <a:moveTo>
                    <a:pt x="101087" y="50543"/>
                  </a:moveTo>
                  <a:cubicBezTo>
                    <a:pt x="101087" y="78342"/>
                    <a:pt x="78342" y="101087"/>
                    <a:pt x="50543" y="101087"/>
                  </a:cubicBezTo>
                  <a:cubicBezTo>
                    <a:pt x="22745" y="101087"/>
                    <a:pt x="0" y="78342"/>
                    <a:pt x="0" y="50543"/>
                  </a:cubicBezTo>
                  <a:cubicBezTo>
                    <a:pt x="0" y="22745"/>
                    <a:pt x="22745" y="0"/>
                    <a:pt x="50543" y="0"/>
                  </a:cubicBezTo>
                  <a:cubicBezTo>
                    <a:pt x="78342" y="0"/>
                    <a:pt x="101087" y="22745"/>
                    <a:pt x="101087" y="50543"/>
                  </a:cubicBezTo>
                  <a:close/>
                </a:path>
              </a:pathLst>
            </a:custGeom>
            <a:grpFill/>
            <a:ln w="50509"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184E21FA-0664-D72E-7D61-462E344A813B}"/>
                </a:ext>
              </a:extLst>
            </p:cNvPr>
            <p:cNvSpPr/>
            <p:nvPr/>
          </p:nvSpPr>
          <p:spPr>
            <a:xfrm>
              <a:off x="4042925" y="1024140"/>
              <a:ext cx="61662" cy="61662"/>
            </a:xfrm>
            <a:custGeom>
              <a:avLst/>
              <a:gdLst>
                <a:gd name="connsiteX0" fmla="*/ 61663 w 61663"/>
                <a:gd name="connsiteY0" fmla="*/ 30832 h 61663"/>
                <a:gd name="connsiteX1" fmla="*/ 30831 w 61663"/>
                <a:gd name="connsiteY1" fmla="*/ 61663 h 61663"/>
                <a:gd name="connsiteX2" fmla="*/ 0 w 61663"/>
                <a:gd name="connsiteY2" fmla="*/ 30832 h 61663"/>
                <a:gd name="connsiteX3" fmla="*/ 30831 w 61663"/>
                <a:gd name="connsiteY3" fmla="*/ 0 h 61663"/>
                <a:gd name="connsiteX4" fmla="*/ 61663 w 61663"/>
                <a:gd name="connsiteY4" fmla="*/ 30832 h 61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3" h="61663">
                  <a:moveTo>
                    <a:pt x="61663" y="30832"/>
                  </a:moveTo>
                  <a:cubicBezTo>
                    <a:pt x="61663" y="48016"/>
                    <a:pt x="48016" y="61663"/>
                    <a:pt x="30831" y="61663"/>
                  </a:cubicBezTo>
                  <a:cubicBezTo>
                    <a:pt x="13647" y="61663"/>
                    <a:pt x="0" y="48016"/>
                    <a:pt x="0" y="30832"/>
                  </a:cubicBezTo>
                  <a:cubicBezTo>
                    <a:pt x="0" y="13647"/>
                    <a:pt x="13647" y="0"/>
                    <a:pt x="30831" y="0"/>
                  </a:cubicBezTo>
                  <a:cubicBezTo>
                    <a:pt x="48016" y="0"/>
                    <a:pt x="61663" y="13647"/>
                    <a:pt x="61663" y="30832"/>
                  </a:cubicBezTo>
                  <a:close/>
                </a:path>
              </a:pathLst>
            </a:custGeom>
            <a:grpFill/>
            <a:ln w="50509"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529341A2-79FD-CC83-F22F-B67FA069B802}"/>
                </a:ext>
              </a:extLst>
            </p:cNvPr>
            <p:cNvSpPr/>
            <p:nvPr/>
          </p:nvSpPr>
          <p:spPr>
            <a:xfrm>
              <a:off x="4225891" y="942261"/>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6" y="85924"/>
                    <a:pt x="0" y="66717"/>
                    <a:pt x="0" y="42962"/>
                  </a:cubicBezTo>
                  <a:cubicBezTo>
                    <a:pt x="0" y="19207"/>
                    <a:pt x="19206"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73F40FF9-5C66-1124-0B60-DB2894483092}"/>
                </a:ext>
              </a:extLst>
            </p:cNvPr>
            <p:cNvSpPr/>
            <p:nvPr/>
          </p:nvSpPr>
          <p:spPr>
            <a:xfrm>
              <a:off x="3756849" y="1016054"/>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8784029B-4026-9276-4384-63E44DB87E47}"/>
                </a:ext>
              </a:extLst>
            </p:cNvPr>
            <p:cNvSpPr/>
            <p:nvPr/>
          </p:nvSpPr>
          <p:spPr>
            <a:xfrm>
              <a:off x="3663848" y="996848"/>
              <a:ext cx="74803" cy="74803"/>
            </a:xfrm>
            <a:custGeom>
              <a:avLst/>
              <a:gdLst>
                <a:gd name="connsiteX0" fmla="*/ 74804 w 74804"/>
                <a:gd name="connsiteY0" fmla="*/ 37402 h 74804"/>
                <a:gd name="connsiteX1" fmla="*/ 37402 w 74804"/>
                <a:gd name="connsiteY1" fmla="*/ 74804 h 74804"/>
                <a:gd name="connsiteX2" fmla="*/ 0 w 74804"/>
                <a:gd name="connsiteY2" fmla="*/ 37402 h 74804"/>
                <a:gd name="connsiteX3" fmla="*/ 37402 w 74804"/>
                <a:gd name="connsiteY3" fmla="*/ 0 h 74804"/>
                <a:gd name="connsiteX4" fmla="*/ 74804 w 74804"/>
                <a:gd name="connsiteY4" fmla="*/ 37402 h 7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4" h="74804">
                  <a:moveTo>
                    <a:pt x="74804" y="37402"/>
                  </a:moveTo>
                  <a:cubicBezTo>
                    <a:pt x="74804" y="58125"/>
                    <a:pt x="58125" y="74804"/>
                    <a:pt x="37402" y="74804"/>
                  </a:cubicBezTo>
                  <a:cubicBezTo>
                    <a:pt x="16679" y="74804"/>
                    <a:pt x="0" y="58125"/>
                    <a:pt x="0" y="37402"/>
                  </a:cubicBezTo>
                  <a:cubicBezTo>
                    <a:pt x="0" y="16679"/>
                    <a:pt x="16679" y="0"/>
                    <a:pt x="37402" y="0"/>
                  </a:cubicBezTo>
                  <a:cubicBezTo>
                    <a:pt x="58125" y="0"/>
                    <a:pt x="74804" y="16679"/>
                    <a:pt x="74804" y="37402"/>
                  </a:cubicBezTo>
                  <a:close/>
                </a:path>
              </a:pathLst>
            </a:custGeom>
            <a:grpFill/>
            <a:ln w="50509"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94FDD6F9-98E3-2E67-0D9C-85A13578CA85}"/>
                </a:ext>
              </a:extLst>
            </p:cNvPr>
            <p:cNvSpPr/>
            <p:nvPr/>
          </p:nvSpPr>
          <p:spPr>
            <a:xfrm>
              <a:off x="3560234" y="990782"/>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7" y="85924"/>
                    <a:pt x="0" y="66717"/>
                    <a:pt x="0" y="42962"/>
                  </a:cubicBezTo>
                  <a:cubicBezTo>
                    <a:pt x="0" y="19207"/>
                    <a:pt x="19207"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BA7713BF-7BD8-AEA5-32FD-F4F96F7FCBE4}"/>
                </a:ext>
              </a:extLst>
            </p:cNvPr>
            <p:cNvSpPr/>
            <p:nvPr/>
          </p:nvSpPr>
          <p:spPr>
            <a:xfrm>
              <a:off x="3644137" y="927100"/>
              <a:ext cx="47511" cy="47511"/>
            </a:xfrm>
            <a:custGeom>
              <a:avLst/>
              <a:gdLst>
                <a:gd name="connsiteX0" fmla="*/ 47511 w 47510"/>
                <a:gd name="connsiteY0" fmla="*/ 23755 h 47510"/>
                <a:gd name="connsiteX1" fmla="*/ 23755 w 47510"/>
                <a:gd name="connsiteY1" fmla="*/ 47511 h 47510"/>
                <a:gd name="connsiteX2" fmla="*/ 0 w 47510"/>
                <a:gd name="connsiteY2" fmla="*/ 23755 h 47510"/>
                <a:gd name="connsiteX3" fmla="*/ 23755 w 47510"/>
                <a:gd name="connsiteY3" fmla="*/ 0 h 47510"/>
                <a:gd name="connsiteX4" fmla="*/ 47511 w 47510"/>
                <a:gd name="connsiteY4" fmla="*/ 23755 h 4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0" h="47510">
                  <a:moveTo>
                    <a:pt x="47511" y="23755"/>
                  </a:moveTo>
                  <a:cubicBezTo>
                    <a:pt x="47511" y="36897"/>
                    <a:pt x="36897" y="47511"/>
                    <a:pt x="23755" y="47511"/>
                  </a:cubicBezTo>
                  <a:cubicBezTo>
                    <a:pt x="10614" y="47511"/>
                    <a:pt x="0" y="36897"/>
                    <a:pt x="0" y="23755"/>
                  </a:cubicBezTo>
                  <a:cubicBezTo>
                    <a:pt x="0" y="10614"/>
                    <a:pt x="10614" y="0"/>
                    <a:pt x="23755" y="0"/>
                  </a:cubicBezTo>
                  <a:cubicBezTo>
                    <a:pt x="36897" y="0"/>
                    <a:pt x="47511" y="10614"/>
                    <a:pt x="47511" y="23755"/>
                  </a:cubicBezTo>
                  <a:close/>
                </a:path>
              </a:pathLst>
            </a:custGeom>
            <a:grpFill/>
            <a:ln w="50509"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63784BAD-FCD8-C88E-241B-46CEC4DCDFE6}"/>
                </a:ext>
              </a:extLst>
            </p:cNvPr>
            <p:cNvSpPr/>
            <p:nvPr/>
          </p:nvSpPr>
          <p:spPr>
            <a:xfrm>
              <a:off x="3860463" y="942263"/>
              <a:ext cx="83901" cy="83901"/>
            </a:xfrm>
            <a:custGeom>
              <a:avLst/>
              <a:gdLst>
                <a:gd name="connsiteX0" fmla="*/ 83902 w 83902"/>
                <a:gd name="connsiteY0" fmla="*/ 41951 h 83902"/>
                <a:gd name="connsiteX1" fmla="*/ 41951 w 83902"/>
                <a:gd name="connsiteY1" fmla="*/ 83902 h 83902"/>
                <a:gd name="connsiteX2" fmla="*/ 0 w 83902"/>
                <a:gd name="connsiteY2" fmla="*/ 41951 h 83902"/>
                <a:gd name="connsiteX3" fmla="*/ 41951 w 83902"/>
                <a:gd name="connsiteY3" fmla="*/ 0 h 83902"/>
                <a:gd name="connsiteX4" fmla="*/ 83902 w 83902"/>
                <a:gd name="connsiteY4" fmla="*/ 41951 h 8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 h="83902">
                  <a:moveTo>
                    <a:pt x="83902" y="41951"/>
                  </a:moveTo>
                  <a:cubicBezTo>
                    <a:pt x="83902" y="65201"/>
                    <a:pt x="65201" y="83902"/>
                    <a:pt x="41951" y="83902"/>
                  </a:cubicBezTo>
                  <a:cubicBezTo>
                    <a:pt x="18701" y="83902"/>
                    <a:pt x="0" y="65201"/>
                    <a:pt x="0" y="41951"/>
                  </a:cubicBezTo>
                  <a:cubicBezTo>
                    <a:pt x="0" y="18701"/>
                    <a:pt x="18701" y="0"/>
                    <a:pt x="41951" y="0"/>
                  </a:cubicBezTo>
                  <a:cubicBezTo>
                    <a:pt x="65201" y="0"/>
                    <a:pt x="83902" y="18701"/>
                    <a:pt x="83902" y="41951"/>
                  </a:cubicBezTo>
                  <a:close/>
                </a:path>
              </a:pathLst>
            </a:custGeom>
            <a:grpFill/>
            <a:ln w="50509"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1C6663CC-D06F-92EE-11C1-DCD18DC7F07C}"/>
                </a:ext>
              </a:extLst>
            </p:cNvPr>
            <p:cNvSpPr/>
            <p:nvPr/>
          </p:nvSpPr>
          <p:spPr>
            <a:xfrm>
              <a:off x="3759880" y="942765"/>
              <a:ext cx="52564" cy="52564"/>
            </a:xfrm>
            <a:custGeom>
              <a:avLst/>
              <a:gdLst>
                <a:gd name="connsiteX0" fmla="*/ 52565 w 52565"/>
                <a:gd name="connsiteY0" fmla="*/ 26283 h 52565"/>
                <a:gd name="connsiteX1" fmla="*/ 26283 w 52565"/>
                <a:gd name="connsiteY1" fmla="*/ 52565 h 52565"/>
                <a:gd name="connsiteX2" fmla="*/ 0 w 52565"/>
                <a:gd name="connsiteY2" fmla="*/ 26283 h 52565"/>
                <a:gd name="connsiteX3" fmla="*/ 26283 w 52565"/>
                <a:gd name="connsiteY3" fmla="*/ 0 h 52565"/>
                <a:gd name="connsiteX4" fmla="*/ 52565 w 52565"/>
                <a:gd name="connsiteY4" fmla="*/ 26283 h 52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65" h="52565">
                  <a:moveTo>
                    <a:pt x="52565" y="26283"/>
                  </a:moveTo>
                  <a:cubicBezTo>
                    <a:pt x="52565" y="40940"/>
                    <a:pt x="40940" y="52565"/>
                    <a:pt x="26283" y="52565"/>
                  </a:cubicBezTo>
                  <a:cubicBezTo>
                    <a:pt x="11625" y="52565"/>
                    <a:pt x="0" y="40940"/>
                    <a:pt x="0" y="26283"/>
                  </a:cubicBezTo>
                  <a:cubicBezTo>
                    <a:pt x="0" y="11625"/>
                    <a:pt x="11625" y="0"/>
                    <a:pt x="26283" y="0"/>
                  </a:cubicBezTo>
                  <a:cubicBezTo>
                    <a:pt x="40940" y="0"/>
                    <a:pt x="52565" y="11625"/>
                    <a:pt x="52565" y="26283"/>
                  </a:cubicBezTo>
                  <a:close/>
                </a:path>
              </a:pathLst>
            </a:custGeom>
            <a:grpFill/>
            <a:ln w="50509"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C5AE4D15-AC51-0865-23FD-2D52241C3211}"/>
                </a:ext>
              </a:extLst>
            </p:cNvPr>
            <p:cNvSpPr/>
            <p:nvPr/>
          </p:nvSpPr>
          <p:spPr>
            <a:xfrm>
              <a:off x="3990359" y="945798"/>
              <a:ext cx="63685" cy="63684"/>
            </a:xfrm>
            <a:custGeom>
              <a:avLst/>
              <a:gdLst>
                <a:gd name="connsiteX0" fmla="*/ 63685 w 63684"/>
                <a:gd name="connsiteY0" fmla="*/ 31842 h 63684"/>
                <a:gd name="connsiteX1" fmla="*/ 31842 w 63684"/>
                <a:gd name="connsiteY1" fmla="*/ 63685 h 63684"/>
                <a:gd name="connsiteX2" fmla="*/ 0 w 63684"/>
                <a:gd name="connsiteY2" fmla="*/ 31842 h 63684"/>
                <a:gd name="connsiteX3" fmla="*/ 31842 w 63684"/>
                <a:gd name="connsiteY3" fmla="*/ 0 h 63684"/>
                <a:gd name="connsiteX4" fmla="*/ 63685 w 63684"/>
                <a:gd name="connsiteY4" fmla="*/ 31842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84" h="63684">
                  <a:moveTo>
                    <a:pt x="63685" y="31842"/>
                  </a:moveTo>
                  <a:cubicBezTo>
                    <a:pt x="63685" y="49533"/>
                    <a:pt x="49533" y="63685"/>
                    <a:pt x="31842" y="63685"/>
                  </a:cubicBezTo>
                  <a:cubicBezTo>
                    <a:pt x="14152" y="63685"/>
                    <a:pt x="0" y="49533"/>
                    <a:pt x="0" y="31842"/>
                  </a:cubicBezTo>
                  <a:cubicBezTo>
                    <a:pt x="0" y="14152"/>
                    <a:pt x="14152" y="0"/>
                    <a:pt x="31842" y="0"/>
                  </a:cubicBezTo>
                  <a:cubicBezTo>
                    <a:pt x="49533" y="0"/>
                    <a:pt x="63685" y="14152"/>
                    <a:pt x="63685" y="31842"/>
                  </a:cubicBezTo>
                  <a:close/>
                </a:path>
              </a:pathLst>
            </a:custGeom>
            <a:grpFill/>
            <a:ln w="50509"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ED45C809-2BB7-238A-EC6D-99D0DA7CD6B3}"/>
                </a:ext>
              </a:extLst>
            </p:cNvPr>
            <p:cNvSpPr/>
            <p:nvPr/>
          </p:nvSpPr>
          <p:spPr>
            <a:xfrm>
              <a:off x="4119751" y="945798"/>
              <a:ext cx="45488" cy="45488"/>
            </a:xfrm>
            <a:custGeom>
              <a:avLst/>
              <a:gdLst>
                <a:gd name="connsiteX0" fmla="*/ 45489 w 45489"/>
                <a:gd name="connsiteY0" fmla="*/ 22745 h 45489"/>
                <a:gd name="connsiteX1" fmla="*/ 22745 w 45489"/>
                <a:gd name="connsiteY1" fmla="*/ 45489 h 45489"/>
                <a:gd name="connsiteX2" fmla="*/ 0 w 45489"/>
                <a:gd name="connsiteY2" fmla="*/ 22745 h 45489"/>
                <a:gd name="connsiteX3" fmla="*/ 22745 w 45489"/>
                <a:gd name="connsiteY3" fmla="*/ 0 h 45489"/>
                <a:gd name="connsiteX4" fmla="*/ 45489 w 45489"/>
                <a:gd name="connsiteY4" fmla="*/ 22745 h 4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9" h="45489">
                  <a:moveTo>
                    <a:pt x="45489" y="22745"/>
                  </a:moveTo>
                  <a:cubicBezTo>
                    <a:pt x="45489" y="35380"/>
                    <a:pt x="35380" y="45489"/>
                    <a:pt x="22745" y="45489"/>
                  </a:cubicBezTo>
                  <a:cubicBezTo>
                    <a:pt x="10109" y="45489"/>
                    <a:pt x="0" y="35380"/>
                    <a:pt x="0" y="22745"/>
                  </a:cubicBezTo>
                  <a:cubicBezTo>
                    <a:pt x="0" y="10109"/>
                    <a:pt x="10109" y="0"/>
                    <a:pt x="22745" y="0"/>
                  </a:cubicBezTo>
                  <a:cubicBezTo>
                    <a:pt x="35380" y="0"/>
                    <a:pt x="45489" y="10109"/>
                    <a:pt x="45489" y="22745"/>
                  </a:cubicBezTo>
                  <a:close/>
                </a:path>
              </a:pathLst>
            </a:custGeom>
            <a:grpFill/>
            <a:ln w="50509" cap="flat">
              <a:noFill/>
              <a:prstDash val="solid"/>
              <a:miter/>
            </a:ln>
          </p:spPr>
          <p:txBody>
            <a:bodyPr rtlCol="0" anchor="ctr"/>
            <a:lstStyle/>
            <a:p>
              <a:endParaRPr lang="en-IN"/>
            </a:p>
          </p:txBody>
        </p:sp>
        <p:grpSp>
          <p:nvGrpSpPr>
            <p:cNvPr id="83" name="Graphic 19">
              <a:extLst>
                <a:ext uri="{FF2B5EF4-FFF2-40B4-BE49-F238E27FC236}">
                  <a16:creationId xmlns:a16="http://schemas.microsoft.com/office/drawing/2014/main" id="{612E861F-BF73-20B9-483B-60EEEB2CD98C}"/>
                </a:ext>
              </a:extLst>
            </p:cNvPr>
            <p:cNvGrpSpPr/>
            <p:nvPr/>
          </p:nvGrpSpPr>
          <p:grpSpPr>
            <a:xfrm>
              <a:off x="3394958" y="1153029"/>
              <a:ext cx="899167" cy="180439"/>
              <a:chOff x="3394958" y="1153028"/>
              <a:chExt cx="899167" cy="180440"/>
            </a:xfrm>
            <a:grpFill/>
          </p:grpSpPr>
          <p:sp>
            <p:nvSpPr>
              <p:cNvPr id="84" name="Freeform: Shape 83">
                <a:extLst>
                  <a:ext uri="{FF2B5EF4-FFF2-40B4-BE49-F238E27FC236}">
                    <a16:creationId xmlns:a16="http://schemas.microsoft.com/office/drawing/2014/main" id="{DD1B1B63-0824-A665-9A84-58142AE2F8B5}"/>
                  </a:ext>
                </a:extLst>
              </p:cNvPr>
              <p:cNvSpPr/>
              <p:nvPr/>
            </p:nvSpPr>
            <p:spPr>
              <a:xfrm>
                <a:off x="3394958" y="116162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D5E24E3B-E304-CEAC-1F7B-F03D45FF0F7B}"/>
                  </a:ext>
                </a:extLst>
              </p:cNvPr>
              <p:cNvSpPr/>
              <p:nvPr/>
            </p:nvSpPr>
            <p:spPr>
              <a:xfrm>
                <a:off x="3433371" y="115302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E23514ED-DD16-3BF1-7016-B7CEFE852B5C}"/>
                  </a:ext>
                </a:extLst>
              </p:cNvPr>
              <p:cNvSpPr/>
              <p:nvPr/>
            </p:nvSpPr>
            <p:spPr>
              <a:xfrm>
                <a:off x="3510702"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3A30950C-1793-09DE-73D2-ECE8195BDCA6}"/>
                  </a:ext>
                </a:extLst>
              </p:cNvPr>
              <p:cNvSpPr/>
              <p:nvPr/>
            </p:nvSpPr>
            <p:spPr>
              <a:xfrm>
                <a:off x="3560235"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0C8CF977-747E-0A6F-20F5-3C67E4D75059}"/>
                  </a:ext>
                </a:extLst>
              </p:cNvPr>
              <p:cNvSpPr/>
              <p:nvPr/>
            </p:nvSpPr>
            <p:spPr>
              <a:xfrm>
                <a:off x="3634534" y="123693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2235B47A-C12E-FC77-90C5-AB70DE0D724D}"/>
                  </a:ext>
                </a:extLst>
              </p:cNvPr>
              <p:cNvSpPr/>
              <p:nvPr/>
            </p:nvSpPr>
            <p:spPr>
              <a:xfrm>
                <a:off x="3703778" y="121924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505"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5000CDB3-7E6E-D627-2EF5-2E296C55B1B5}"/>
                  </a:ext>
                </a:extLst>
              </p:cNvPr>
              <p:cNvSpPr/>
              <p:nvPr/>
            </p:nvSpPr>
            <p:spPr>
              <a:xfrm>
                <a:off x="3755332" y="124906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17107D1-5D8E-9947-788C-A19937D225A3}"/>
                  </a:ext>
                </a:extLst>
              </p:cNvPr>
              <p:cNvSpPr/>
              <p:nvPr/>
            </p:nvSpPr>
            <p:spPr>
              <a:xfrm>
                <a:off x="3819523" y="1258664"/>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CE42D963-AA8E-F74C-E8E9-6C4C9A63E6AF}"/>
                  </a:ext>
                </a:extLst>
              </p:cNvPr>
              <p:cNvSpPr/>
              <p:nvPr/>
            </p:nvSpPr>
            <p:spPr>
              <a:xfrm>
                <a:off x="3802843" y="12338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FA8630A2-CBAC-5E36-8837-89C809382AC5}"/>
                  </a:ext>
                </a:extLst>
              </p:cNvPr>
              <p:cNvSpPr/>
              <p:nvPr/>
            </p:nvSpPr>
            <p:spPr>
              <a:xfrm>
                <a:off x="4050001" y="1267761"/>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77B12DEA-F7DA-6DD9-8BB4-74541E72A5AD}"/>
                  </a:ext>
                </a:extLst>
              </p:cNvPr>
              <p:cNvSpPr/>
              <p:nvPr/>
            </p:nvSpPr>
            <p:spPr>
              <a:xfrm>
                <a:off x="3940321" y="1261696"/>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1671CF1D-3C62-8B92-20F9-431195E3D685}"/>
                  </a:ext>
                </a:extLst>
              </p:cNvPr>
              <p:cNvSpPr/>
              <p:nvPr/>
            </p:nvSpPr>
            <p:spPr>
              <a:xfrm>
                <a:off x="3968120" y="116970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D4B79098-C981-1E9C-2E9E-3EBE47F8517B}"/>
                  </a:ext>
                </a:extLst>
              </p:cNvPr>
              <p:cNvSpPr/>
              <p:nvPr/>
            </p:nvSpPr>
            <p:spPr>
              <a:xfrm>
                <a:off x="4284017" y="11873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26629B86-7076-C1D0-7642-3FDA9308AB64}"/>
                  </a:ext>
                </a:extLst>
              </p:cNvPr>
              <p:cNvSpPr/>
              <p:nvPr/>
            </p:nvSpPr>
            <p:spPr>
              <a:xfrm>
                <a:off x="3876131" y="127584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DC4E74B-BB37-B47E-03B2-C401B9575CEF}"/>
                  </a:ext>
                </a:extLst>
              </p:cNvPr>
              <p:cNvSpPr/>
              <p:nvPr/>
            </p:nvSpPr>
            <p:spPr>
              <a:xfrm>
                <a:off x="4131376" y="1247039"/>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9769A4FF-5AF2-BD8F-7D56-D9D980B87754}"/>
                  </a:ext>
                </a:extLst>
              </p:cNvPr>
              <p:cNvSpPr/>
              <p:nvPr/>
            </p:nvSpPr>
            <p:spPr>
              <a:xfrm>
                <a:off x="4177876" y="1257653"/>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grpSp>
      </p:grpSp>
      <p:grpSp>
        <p:nvGrpSpPr>
          <p:cNvPr id="100" name="Graphic 19">
            <a:extLst>
              <a:ext uri="{FF2B5EF4-FFF2-40B4-BE49-F238E27FC236}">
                <a16:creationId xmlns:a16="http://schemas.microsoft.com/office/drawing/2014/main" id="{CCA4EF8F-891E-93BE-570E-AA12F4105D72}"/>
              </a:ext>
            </a:extLst>
          </p:cNvPr>
          <p:cNvGrpSpPr/>
          <p:nvPr/>
        </p:nvGrpSpPr>
        <p:grpSpPr>
          <a:xfrm>
            <a:off x="7559907" y="5382777"/>
            <a:ext cx="568372" cy="230213"/>
            <a:chOff x="3340878" y="927100"/>
            <a:chExt cx="1003285" cy="406368"/>
          </a:xfrm>
          <a:solidFill>
            <a:srgbClr val="784F41"/>
          </a:solidFill>
        </p:grpSpPr>
        <p:sp>
          <p:nvSpPr>
            <p:cNvPr id="101" name="Freeform: Shape 100">
              <a:extLst>
                <a:ext uri="{FF2B5EF4-FFF2-40B4-BE49-F238E27FC236}">
                  <a16:creationId xmlns:a16="http://schemas.microsoft.com/office/drawing/2014/main" id="{9F1A2C1E-67BA-97D8-990C-621485A6E26D}"/>
                </a:ext>
              </a:extLst>
            </p:cNvPr>
            <p:cNvSpPr/>
            <p:nvPr/>
          </p:nvSpPr>
          <p:spPr>
            <a:xfrm>
              <a:off x="3340878" y="1024140"/>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226E1E72-14CE-48A4-9373-F8E3CD1A1412}"/>
                </a:ext>
              </a:extLst>
            </p:cNvPr>
            <p:cNvSpPr/>
            <p:nvPr/>
          </p:nvSpPr>
          <p:spPr>
            <a:xfrm>
              <a:off x="3478355" y="965005"/>
              <a:ext cx="72783" cy="72782"/>
            </a:xfrm>
            <a:custGeom>
              <a:avLst/>
              <a:gdLst>
                <a:gd name="connsiteX0" fmla="*/ 72783 w 72782"/>
                <a:gd name="connsiteY0" fmla="*/ 36391 h 72782"/>
                <a:gd name="connsiteX1" fmla="*/ 36391 w 72782"/>
                <a:gd name="connsiteY1" fmla="*/ 72783 h 72782"/>
                <a:gd name="connsiteX2" fmla="*/ 0 w 72782"/>
                <a:gd name="connsiteY2" fmla="*/ 36391 h 72782"/>
                <a:gd name="connsiteX3" fmla="*/ 36391 w 72782"/>
                <a:gd name="connsiteY3" fmla="*/ 0 h 72782"/>
                <a:gd name="connsiteX4" fmla="*/ 72783 w 72782"/>
                <a:gd name="connsiteY4" fmla="*/ 36391 h 72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82" h="72782">
                  <a:moveTo>
                    <a:pt x="72783" y="36391"/>
                  </a:moveTo>
                  <a:cubicBezTo>
                    <a:pt x="72783" y="56609"/>
                    <a:pt x="56609" y="72783"/>
                    <a:pt x="36391" y="72783"/>
                  </a:cubicBezTo>
                  <a:cubicBezTo>
                    <a:pt x="16174" y="72783"/>
                    <a:pt x="0" y="56609"/>
                    <a:pt x="0" y="36391"/>
                  </a:cubicBezTo>
                  <a:cubicBezTo>
                    <a:pt x="0" y="16174"/>
                    <a:pt x="16174" y="0"/>
                    <a:pt x="36391" y="0"/>
                  </a:cubicBezTo>
                  <a:cubicBezTo>
                    <a:pt x="56609" y="0"/>
                    <a:pt x="72783" y="16174"/>
                    <a:pt x="72783" y="36391"/>
                  </a:cubicBezTo>
                  <a:close/>
                </a:path>
              </a:pathLst>
            </a:custGeom>
            <a:grpFill/>
            <a:ln w="50509"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EF01F4F7-4249-01E9-BA36-CEB6E571BBE8}"/>
                </a:ext>
              </a:extLst>
            </p:cNvPr>
            <p:cNvSpPr/>
            <p:nvPr/>
          </p:nvSpPr>
          <p:spPr>
            <a:xfrm>
              <a:off x="3470269" y="1085804"/>
              <a:ext cx="91989" cy="91989"/>
            </a:xfrm>
            <a:custGeom>
              <a:avLst/>
              <a:gdLst>
                <a:gd name="connsiteX0" fmla="*/ 91989 w 91989"/>
                <a:gd name="connsiteY0" fmla="*/ 45995 h 91989"/>
                <a:gd name="connsiteX1" fmla="*/ 45995 w 91989"/>
                <a:gd name="connsiteY1" fmla="*/ 91989 h 91989"/>
                <a:gd name="connsiteX2" fmla="*/ 0 w 91989"/>
                <a:gd name="connsiteY2" fmla="*/ 45995 h 91989"/>
                <a:gd name="connsiteX3" fmla="*/ 45995 w 91989"/>
                <a:gd name="connsiteY3" fmla="*/ 0 h 91989"/>
                <a:gd name="connsiteX4" fmla="*/ 91989 w 91989"/>
                <a:gd name="connsiteY4" fmla="*/ 45995 h 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89" h="91989">
                  <a:moveTo>
                    <a:pt x="91989" y="45995"/>
                  </a:moveTo>
                  <a:cubicBezTo>
                    <a:pt x="91989" y="71266"/>
                    <a:pt x="71266" y="91989"/>
                    <a:pt x="45995" y="91989"/>
                  </a:cubicBezTo>
                  <a:cubicBezTo>
                    <a:pt x="20723" y="91989"/>
                    <a:pt x="0" y="71266"/>
                    <a:pt x="0" y="45995"/>
                  </a:cubicBezTo>
                  <a:cubicBezTo>
                    <a:pt x="0" y="20723"/>
                    <a:pt x="20723" y="0"/>
                    <a:pt x="45995" y="0"/>
                  </a:cubicBezTo>
                  <a:cubicBezTo>
                    <a:pt x="71266" y="0"/>
                    <a:pt x="91989" y="20723"/>
                    <a:pt x="91989" y="45995"/>
                  </a:cubicBezTo>
                  <a:close/>
                </a:path>
              </a:pathLst>
            </a:custGeom>
            <a:grpFill/>
            <a:ln w="50509"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2D7F8AF0-6BC4-130A-5D92-E411457D9F40}"/>
                </a:ext>
              </a:extLst>
            </p:cNvPr>
            <p:cNvSpPr/>
            <p:nvPr/>
          </p:nvSpPr>
          <p:spPr>
            <a:xfrm>
              <a:off x="3578432" y="1091869"/>
              <a:ext cx="124337" cy="124336"/>
            </a:xfrm>
            <a:custGeom>
              <a:avLst/>
              <a:gdLst>
                <a:gd name="connsiteX0" fmla="*/ 124337 w 124336"/>
                <a:gd name="connsiteY0" fmla="*/ 62168 h 124336"/>
                <a:gd name="connsiteX1" fmla="*/ 62168 w 124336"/>
                <a:gd name="connsiteY1" fmla="*/ 124337 h 124336"/>
                <a:gd name="connsiteX2" fmla="*/ 0 w 124336"/>
                <a:gd name="connsiteY2" fmla="*/ 62168 h 124336"/>
                <a:gd name="connsiteX3" fmla="*/ 62168 w 124336"/>
                <a:gd name="connsiteY3" fmla="*/ 0 h 124336"/>
                <a:gd name="connsiteX4" fmla="*/ 124337 w 124336"/>
                <a:gd name="connsiteY4" fmla="*/ 62168 h 12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6" h="124336">
                  <a:moveTo>
                    <a:pt x="124337" y="62168"/>
                  </a:moveTo>
                  <a:cubicBezTo>
                    <a:pt x="124337" y="96538"/>
                    <a:pt x="96538" y="124337"/>
                    <a:pt x="62168" y="124337"/>
                  </a:cubicBezTo>
                  <a:cubicBezTo>
                    <a:pt x="27799" y="124337"/>
                    <a:pt x="0" y="96538"/>
                    <a:pt x="0" y="62168"/>
                  </a:cubicBezTo>
                  <a:cubicBezTo>
                    <a:pt x="0" y="27799"/>
                    <a:pt x="27799" y="0"/>
                    <a:pt x="62168" y="0"/>
                  </a:cubicBezTo>
                  <a:cubicBezTo>
                    <a:pt x="96538" y="0"/>
                    <a:pt x="124337" y="27799"/>
                    <a:pt x="124337" y="62168"/>
                  </a:cubicBezTo>
                  <a:close/>
                </a:path>
              </a:pathLst>
            </a:custGeom>
            <a:grpFill/>
            <a:ln w="50509"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4407AC94-E1F6-98D1-F283-7FC93553F5A7}"/>
                </a:ext>
              </a:extLst>
            </p:cNvPr>
            <p:cNvSpPr/>
            <p:nvPr/>
          </p:nvSpPr>
          <p:spPr>
            <a:xfrm>
              <a:off x="3726524" y="1144939"/>
              <a:ext cx="78846" cy="78846"/>
            </a:xfrm>
            <a:custGeom>
              <a:avLst/>
              <a:gdLst>
                <a:gd name="connsiteX0" fmla="*/ 0 w 78847"/>
                <a:gd name="connsiteY0" fmla="*/ 39424 h 78847"/>
                <a:gd name="connsiteX1" fmla="*/ 39424 w 78847"/>
                <a:gd name="connsiteY1" fmla="*/ 78848 h 78847"/>
                <a:gd name="connsiteX2" fmla="*/ 78848 w 78847"/>
                <a:gd name="connsiteY2" fmla="*/ 39424 h 78847"/>
                <a:gd name="connsiteX3" fmla="*/ 39424 w 78847"/>
                <a:gd name="connsiteY3" fmla="*/ 0 h 78847"/>
                <a:gd name="connsiteX4" fmla="*/ 0 w 78847"/>
                <a:gd name="connsiteY4" fmla="*/ 39424 h 7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7" h="78847">
                  <a:moveTo>
                    <a:pt x="0" y="39424"/>
                  </a:moveTo>
                  <a:cubicBezTo>
                    <a:pt x="0" y="61158"/>
                    <a:pt x="17690" y="78848"/>
                    <a:pt x="39424" y="78848"/>
                  </a:cubicBezTo>
                  <a:cubicBezTo>
                    <a:pt x="61158" y="78848"/>
                    <a:pt x="78848" y="61158"/>
                    <a:pt x="78848" y="39424"/>
                  </a:cubicBezTo>
                  <a:cubicBezTo>
                    <a:pt x="78848" y="17690"/>
                    <a:pt x="61158" y="0"/>
                    <a:pt x="39424" y="0"/>
                  </a:cubicBezTo>
                  <a:cubicBezTo>
                    <a:pt x="17690" y="0"/>
                    <a:pt x="0" y="17690"/>
                    <a:pt x="0" y="39424"/>
                  </a:cubicBezTo>
                  <a:close/>
                </a:path>
              </a:pathLst>
            </a:custGeom>
            <a:grpFill/>
            <a:ln w="50509"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4860A304-234B-AC35-BE4E-4D4768467D51}"/>
                </a:ext>
              </a:extLst>
            </p:cNvPr>
            <p:cNvSpPr/>
            <p:nvPr/>
          </p:nvSpPr>
          <p:spPr>
            <a:xfrm>
              <a:off x="3825083" y="1136347"/>
              <a:ext cx="121304" cy="121303"/>
            </a:xfrm>
            <a:custGeom>
              <a:avLst/>
              <a:gdLst>
                <a:gd name="connsiteX0" fmla="*/ 121304 w 121304"/>
                <a:gd name="connsiteY0" fmla="*/ 60652 h 121304"/>
                <a:gd name="connsiteX1" fmla="*/ 60652 w 121304"/>
                <a:gd name="connsiteY1" fmla="*/ 121304 h 121304"/>
                <a:gd name="connsiteX2" fmla="*/ 0 w 121304"/>
                <a:gd name="connsiteY2" fmla="*/ 60652 h 121304"/>
                <a:gd name="connsiteX3" fmla="*/ 60652 w 121304"/>
                <a:gd name="connsiteY3" fmla="*/ 0 h 121304"/>
                <a:gd name="connsiteX4" fmla="*/ 121304 w 121304"/>
                <a:gd name="connsiteY4" fmla="*/ 60652 h 121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04" h="121304">
                  <a:moveTo>
                    <a:pt x="121304" y="60652"/>
                  </a:moveTo>
                  <a:cubicBezTo>
                    <a:pt x="121304" y="94516"/>
                    <a:pt x="94011" y="121304"/>
                    <a:pt x="60652" y="121304"/>
                  </a:cubicBezTo>
                  <a:cubicBezTo>
                    <a:pt x="27293" y="121304"/>
                    <a:pt x="0" y="94011"/>
                    <a:pt x="0" y="60652"/>
                  </a:cubicBezTo>
                  <a:cubicBezTo>
                    <a:pt x="0" y="27293"/>
                    <a:pt x="27293" y="0"/>
                    <a:pt x="60652" y="0"/>
                  </a:cubicBezTo>
                  <a:cubicBezTo>
                    <a:pt x="94011" y="0"/>
                    <a:pt x="121304" y="27293"/>
                    <a:pt x="121304" y="60652"/>
                  </a:cubicBezTo>
                  <a:close/>
                </a:path>
              </a:pathLst>
            </a:custGeom>
            <a:grpFill/>
            <a:ln w="50509"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BC848CB-50FA-44EF-8D27-53B482E87346}"/>
                </a:ext>
              </a:extLst>
            </p:cNvPr>
            <p:cNvSpPr/>
            <p:nvPr/>
          </p:nvSpPr>
          <p:spPr>
            <a:xfrm>
              <a:off x="3999459" y="1137864"/>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534D7A3A-9192-A720-90AD-EDCB6665038C}"/>
                </a:ext>
              </a:extLst>
            </p:cNvPr>
            <p:cNvSpPr/>
            <p:nvPr/>
          </p:nvSpPr>
          <p:spPr>
            <a:xfrm>
              <a:off x="3916568" y="1036777"/>
              <a:ext cx="110183" cy="110183"/>
            </a:xfrm>
            <a:custGeom>
              <a:avLst/>
              <a:gdLst>
                <a:gd name="connsiteX0" fmla="*/ 110185 w 110184"/>
                <a:gd name="connsiteY0" fmla="*/ 55092 h 110184"/>
                <a:gd name="connsiteX1" fmla="*/ 55092 w 110184"/>
                <a:gd name="connsiteY1" fmla="*/ 110185 h 110184"/>
                <a:gd name="connsiteX2" fmla="*/ 0 w 110184"/>
                <a:gd name="connsiteY2" fmla="*/ 55092 h 110184"/>
                <a:gd name="connsiteX3" fmla="*/ 55092 w 110184"/>
                <a:gd name="connsiteY3" fmla="*/ 0 h 110184"/>
                <a:gd name="connsiteX4" fmla="*/ 110185 w 110184"/>
                <a:gd name="connsiteY4" fmla="*/ 55092 h 11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4" h="110184">
                  <a:moveTo>
                    <a:pt x="110185" y="55092"/>
                  </a:moveTo>
                  <a:cubicBezTo>
                    <a:pt x="110185" y="85418"/>
                    <a:pt x="85418" y="110185"/>
                    <a:pt x="55092" y="110185"/>
                  </a:cubicBezTo>
                  <a:cubicBezTo>
                    <a:pt x="24766" y="110185"/>
                    <a:pt x="0" y="85418"/>
                    <a:pt x="0" y="55092"/>
                  </a:cubicBezTo>
                  <a:cubicBezTo>
                    <a:pt x="0" y="24766"/>
                    <a:pt x="24766" y="0"/>
                    <a:pt x="55092" y="0"/>
                  </a:cubicBezTo>
                  <a:cubicBezTo>
                    <a:pt x="85418" y="0"/>
                    <a:pt x="110185" y="24766"/>
                    <a:pt x="110185" y="55092"/>
                  </a:cubicBezTo>
                  <a:close/>
                </a:path>
              </a:pathLst>
            </a:custGeom>
            <a:grpFill/>
            <a:ln w="50509"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0883581C-A67B-C5C5-8F8E-5A67193A6359}"/>
                </a:ext>
              </a:extLst>
            </p:cNvPr>
            <p:cNvSpPr/>
            <p:nvPr/>
          </p:nvSpPr>
          <p:spPr>
            <a:xfrm>
              <a:off x="4130368" y="1137864"/>
              <a:ext cx="99065" cy="99064"/>
            </a:xfrm>
            <a:custGeom>
              <a:avLst/>
              <a:gdLst>
                <a:gd name="connsiteX0" fmla="*/ 99065 w 99065"/>
                <a:gd name="connsiteY0" fmla="*/ 49533 h 99065"/>
                <a:gd name="connsiteX1" fmla="*/ 49533 w 99065"/>
                <a:gd name="connsiteY1" fmla="*/ 99065 h 99065"/>
                <a:gd name="connsiteX2" fmla="*/ 0 w 99065"/>
                <a:gd name="connsiteY2" fmla="*/ 49533 h 99065"/>
                <a:gd name="connsiteX3" fmla="*/ 49533 w 99065"/>
                <a:gd name="connsiteY3" fmla="*/ 0 h 99065"/>
                <a:gd name="connsiteX4" fmla="*/ 99065 w 99065"/>
                <a:gd name="connsiteY4" fmla="*/ 49533 h 9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5" h="99065">
                  <a:moveTo>
                    <a:pt x="99065" y="49533"/>
                  </a:moveTo>
                  <a:cubicBezTo>
                    <a:pt x="99065" y="76826"/>
                    <a:pt x="76826" y="99065"/>
                    <a:pt x="49533" y="99065"/>
                  </a:cubicBezTo>
                  <a:cubicBezTo>
                    <a:pt x="22239" y="99065"/>
                    <a:pt x="0" y="76826"/>
                    <a:pt x="0" y="49533"/>
                  </a:cubicBezTo>
                  <a:cubicBezTo>
                    <a:pt x="0" y="22239"/>
                    <a:pt x="22239" y="0"/>
                    <a:pt x="49533" y="0"/>
                  </a:cubicBezTo>
                  <a:cubicBezTo>
                    <a:pt x="76826" y="0"/>
                    <a:pt x="99065" y="22239"/>
                    <a:pt x="99065" y="49533"/>
                  </a:cubicBezTo>
                  <a:close/>
                </a:path>
              </a:pathLst>
            </a:custGeom>
            <a:grpFill/>
            <a:ln w="50509"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65F76727-0FE3-5737-60CD-B29353A8651A}"/>
                </a:ext>
              </a:extLst>
            </p:cNvPr>
            <p:cNvSpPr/>
            <p:nvPr/>
          </p:nvSpPr>
          <p:spPr>
            <a:xfrm>
              <a:off x="4232967" y="1055477"/>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10B6904A-1E0F-B827-3CAC-922083D13DB8}"/>
                </a:ext>
              </a:extLst>
            </p:cNvPr>
            <p:cNvSpPr/>
            <p:nvPr/>
          </p:nvSpPr>
          <p:spPr>
            <a:xfrm>
              <a:off x="4120255" y="1012011"/>
              <a:ext cx="101085" cy="101085"/>
            </a:xfrm>
            <a:custGeom>
              <a:avLst/>
              <a:gdLst>
                <a:gd name="connsiteX0" fmla="*/ 101087 w 101086"/>
                <a:gd name="connsiteY0" fmla="*/ 50543 h 101086"/>
                <a:gd name="connsiteX1" fmla="*/ 50543 w 101086"/>
                <a:gd name="connsiteY1" fmla="*/ 101087 h 101086"/>
                <a:gd name="connsiteX2" fmla="*/ 0 w 101086"/>
                <a:gd name="connsiteY2" fmla="*/ 50543 h 101086"/>
                <a:gd name="connsiteX3" fmla="*/ 50543 w 101086"/>
                <a:gd name="connsiteY3" fmla="*/ 0 h 101086"/>
                <a:gd name="connsiteX4" fmla="*/ 101087 w 101086"/>
                <a:gd name="connsiteY4" fmla="*/ 50543 h 10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6" h="101086">
                  <a:moveTo>
                    <a:pt x="101087" y="50543"/>
                  </a:moveTo>
                  <a:cubicBezTo>
                    <a:pt x="101087" y="78342"/>
                    <a:pt x="78342" y="101087"/>
                    <a:pt x="50543" y="101087"/>
                  </a:cubicBezTo>
                  <a:cubicBezTo>
                    <a:pt x="22745" y="101087"/>
                    <a:pt x="0" y="78342"/>
                    <a:pt x="0" y="50543"/>
                  </a:cubicBezTo>
                  <a:cubicBezTo>
                    <a:pt x="0" y="22745"/>
                    <a:pt x="22745" y="0"/>
                    <a:pt x="50543" y="0"/>
                  </a:cubicBezTo>
                  <a:cubicBezTo>
                    <a:pt x="78342" y="0"/>
                    <a:pt x="101087" y="22745"/>
                    <a:pt x="101087" y="50543"/>
                  </a:cubicBezTo>
                  <a:close/>
                </a:path>
              </a:pathLst>
            </a:custGeom>
            <a:grpFill/>
            <a:ln w="50509"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1D2E92BA-5131-89EC-02D8-EFFE3708BC37}"/>
                </a:ext>
              </a:extLst>
            </p:cNvPr>
            <p:cNvSpPr/>
            <p:nvPr/>
          </p:nvSpPr>
          <p:spPr>
            <a:xfrm>
              <a:off x="4042925" y="1024140"/>
              <a:ext cx="61662" cy="61662"/>
            </a:xfrm>
            <a:custGeom>
              <a:avLst/>
              <a:gdLst>
                <a:gd name="connsiteX0" fmla="*/ 61663 w 61663"/>
                <a:gd name="connsiteY0" fmla="*/ 30832 h 61663"/>
                <a:gd name="connsiteX1" fmla="*/ 30831 w 61663"/>
                <a:gd name="connsiteY1" fmla="*/ 61663 h 61663"/>
                <a:gd name="connsiteX2" fmla="*/ 0 w 61663"/>
                <a:gd name="connsiteY2" fmla="*/ 30832 h 61663"/>
                <a:gd name="connsiteX3" fmla="*/ 30831 w 61663"/>
                <a:gd name="connsiteY3" fmla="*/ 0 h 61663"/>
                <a:gd name="connsiteX4" fmla="*/ 61663 w 61663"/>
                <a:gd name="connsiteY4" fmla="*/ 30832 h 61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3" h="61663">
                  <a:moveTo>
                    <a:pt x="61663" y="30832"/>
                  </a:moveTo>
                  <a:cubicBezTo>
                    <a:pt x="61663" y="48016"/>
                    <a:pt x="48016" y="61663"/>
                    <a:pt x="30831" y="61663"/>
                  </a:cubicBezTo>
                  <a:cubicBezTo>
                    <a:pt x="13647" y="61663"/>
                    <a:pt x="0" y="48016"/>
                    <a:pt x="0" y="30832"/>
                  </a:cubicBezTo>
                  <a:cubicBezTo>
                    <a:pt x="0" y="13647"/>
                    <a:pt x="13647" y="0"/>
                    <a:pt x="30831" y="0"/>
                  </a:cubicBezTo>
                  <a:cubicBezTo>
                    <a:pt x="48016" y="0"/>
                    <a:pt x="61663" y="13647"/>
                    <a:pt x="61663" y="30832"/>
                  </a:cubicBezTo>
                  <a:close/>
                </a:path>
              </a:pathLst>
            </a:custGeom>
            <a:grpFill/>
            <a:ln w="50509"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5C55001C-E368-ABCB-5B74-AE94EB295019}"/>
                </a:ext>
              </a:extLst>
            </p:cNvPr>
            <p:cNvSpPr/>
            <p:nvPr/>
          </p:nvSpPr>
          <p:spPr>
            <a:xfrm>
              <a:off x="4225891" y="942261"/>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6" y="85924"/>
                    <a:pt x="0" y="66717"/>
                    <a:pt x="0" y="42962"/>
                  </a:cubicBezTo>
                  <a:cubicBezTo>
                    <a:pt x="0" y="19207"/>
                    <a:pt x="19206"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B52F259C-DCFE-BDEF-F467-68CA84F9D2F7}"/>
                </a:ext>
              </a:extLst>
            </p:cNvPr>
            <p:cNvSpPr/>
            <p:nvPr/>
          </p:nvSpPr>
          <p:spPr>
            <a:xfrm>
              <a:off x="3756849" y="1016054"/>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26B36F6-477F-5997-65C5-CFA33A4D31CF}"/>
                </a:ext>
              </a:extLst>
            </p:cNvPr>
            <p:cNvSpPr/>
            <p:nvPr/>
          </p:nvSpPr>
          <p:spPr>
            <a:xfrm>
              <a:off x="3663848" y="996848"/>
              <a:ext cx="74803" cy="74803"/>
            </a:xfrm>
            <a:custGeom>
              <a:avLst/>
              <a:gdLst>
                <a:gd name="connsiteX0" fmla="*/ 74804 w 74804"/>
                <a:gd name="connsiteY0" fmla="*/ 37402 h 74804"/>
                <a:gd name="connsiteX1" fmla="*/ 37402 w 74804"/>
                <a:gd name="connsiteY1" fmla="*/ 74804 h 74804"/>
                <a:gd name="connsiteX2" fmla="*/ 0 w 74804"/>
                <a:gd name="connsiteY2" fmla="*/ 37402 h 74804"/>
                <a:gd name="connsiteX3" fmla="*/ 37402 w 74804"/>
                <a:gd name="connsiteY3" fmla="*/ 0 h 74804"/>
                <a:gd name="connsiteX4" fmla="*/ 74804 w 74804"/>
                <a:gd name="connsiteY4" fmla="*/ 37402 h 7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4" h="74804">
                  <a:moveTo>
                    <a:pt x="74804" y="37402"/>
                  </a:moveTo>
                  <a:cubicBezTo>
                    <a:pt x="74804" y="58125"/>
                    <a:pt x="58125" y="74804"/>
                    <a:pt x="37402" y="74804"/>
                  </a:cubicBezTo>
                  <a:cubicBezTo>
                    <a:pt x="16679" y="74804"/>
                    <a:pt x="0" y="58125"/>
                    <a:pt x="0" y="37402"/>
                  </a:cubicBezTo>
                  <a:cubicBezTo>
                    <a:pt x="0" y="16679"/>
                    <a:pt x="16679" y="0"/>
                    <a:pt x="37402" y="0"/>
                  </a:cubicBezTo>
                  <a:cubicBezTo>
                    <a:pt x="58125" y="0"/>
                    <a:pt x="74804" y="16679"/>
                    <a:pt x="74804" y="37402"/>
                  </a:cubicBezTo>
                  <a:close/>
                </a:path>
              </a:pathLst>
            </a:custGeom>
            <a:grpFill/>
            <a:ln w="50509"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42AF09EB-38DD-8793-881A-2D32A4BF8530}"/>
                </a:ext>
              </a:extLst>
            </p:cNvPr>
            <p:cNvSpPr/>
            <p:nvPr/>
          </p:nvSpPr>
          <p:spPr>
            <a:xfrm>
              <a:off x="3560234" y="990782"/>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7" y="85924"/>
                    <a:pt x="0" y="66717"/>
                    <a:pt x="0" y="42962"/>
                  </a:cubicBezTo>
                  <a:cubicBezTo>
                    <a:pt x="0" y="19207"/>
                    <a:pt x="19207"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DC7D5E10-BE44-3F1B-FD6E-2E9196E23F7A}"/>
                </a:ext>
              </a:extLst>
            </p:cNvPr>
            <p:cNvSpPr/>
            <p:nvPr/>
          </p:nvSpPr>
          <p:spPr>
            <a:xfrm>
              <a:off x="3644137" y="927100"/>
              <a:ext cx="47511" cy="47511"/>
            </a:xfrm>
            <a:custGeom>
              <a:avLst/>
              <a:gdLst>
                <a:gd name="connsiteX0" fmla="*/ 47511 w 47510"/>
                <a:gd name="connsiteY0" fmla="*/ 23755 h 47510"/>
                <a:gd name="connsiteX1" fmla="*/ 23755 w 47510"/>
                <a:gd name="connsiteY1" fmla="*/ 47511 h 47510"/>
                <a:gd name="connsiteX2" fmla="*/ 0 w 47510"/>
                <a:gd name="connsiteY2" fmla="*/ 23755 h 47510"/>
                <a:gd name="connsiteX3" fmla="*/ 23755 w 47510"/>
                <a:gd name="connsiteY3" fmla="*/ 0 h 47510"/>
                <a:gd name="connsiteX4" fmla="*/ 47511 w 47510"/>
                <a:gd name="connsiteY4" fmla="*/ 23755 h 4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0" h="47510">
                  <a:moveTo>
                    <a:pt x="47511" y="23755"/>
                  </a:moveTo>
                  <a:cubicBezTo>
                    <a:pt x="47511" y="36897"/>
                    <a:pt x="36897" y="47511"/>
                    <a:pt x="23755" y="47511"/>
                  </a:cubicBezTo>
                  <a:cubicBezTo>
                    <a:pt x="10614" y="47511"/>
                    <a:pt x="0" y="36897"/>
                    <a:pt x="0" y="23755"/>
                  </a:cubicBezTo>
                  <a:cubicBezTo>
                    <a:pt x="0" y="10614"/>
                    <a:pt x="10614" y="0"/>
                    <a:pt x="23755" y="0"/>
                  </a:cubicBezTo>
                  <a:cubicBezTo>
                    <a:pt x="36897" y="0"/>
                    <a:pt x="47511" y="10614"/>
                    <a:pt x="47511" y="23755"/>
                  </a:cubicBezTo>
                  <a:close/>
                </a:path>
              </a:pathLst>
            </a:custGeom>
            <a:grpFill/>
            <a:ln w="50509"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B00A46E6-5850-6FE7-C82D-5DB756383729}"/>
                </a:ext>
              </a:extLst>
            </p:cNvPr>
            <p:cNvSpPr/>
            <p:nvPr/>
          </p:nvSpPr>
          <p:spPr>
            <a:xfrm>
              <a:off x="3860463" y="942263"/>
              <a:ext cx="83901" cy="83901"/>
            </a:xfrm>
            <a:custGeom>
              <a:avLst/>
              <a:gdLst>
                <a:gd name="connsiteX0" fmla="*/ 83902 w 83902"/>
                <a:gd name="connsiteY0" fmla="*/ 41951 h 83902"/>
                <a:gd name="connsiteX1" fmla="*/ 41951 w 83902"/>
                <a:gd name="connsiteY1" fmla="*/ 83902 h 83902"/>
                <a:gd name="connsiteX2" fmla="*/ 0 w 83902"/>
                <a:gd name="connsiteY2" fmla="*/ 41951 h 83902"/>
                <a:gd name="connsiteX3" fmla="*/ 41951 w 83902"/>
                <a:gd name="connsiteY3" fmla="*/ 0 h 83902"/>
                <a:gd name="connsiteX4" fmla="*/ 83902 w 83902"/>
                <a:gd name="connsiteY4" fmla="*/ 41951 h 8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 h="83902">
                  <a:moveTo>
                    <a:pt x="83902" y="41951"/>
                  </a:moveTo>
                  <a:cubicBezTo>
                    <a:pt x="83902" y="65201"/>
                    <a:pt x="65201" y="83902"/>
                    <a:pt x="41951" y="83902"/>
                  </a:cubicBezTo>
                  <a:cubicBezTo>
                    <a:pt x="18701" y="83902"/>
                    <a:pt x="0" y="65201"/>
                    <a:pt x="0" y="41951"/>
                  </a:cubicBezTo>
                  <a:cubicBezTo>
                    <a:pt x="0" y="18701"/>
                    <a:pt x="18701" y="0"/>
                    <a:pt x="41951" y="0"/>
                  </a:cubicBezTo>
                  <a:cubicBezTo>
                    <a:pt x="65201" y="0"/>
                    <a:pt x="83902" y="18701"/>
                    <a:pt x="83902" y="41951"/>
                  </a:cubicBezTo>
                  <a:close/>
                </a:path>
              </a:pathLst>
            </a:custGeom>
            <a:grpFill/>
            <a:ln w="50509"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B713DE86-A32C-1C75-F16D-0A06E86DE825}"/>
                </a:ext>
              </a:extLst>
            </p:cNvPr>
            <p:cNvSpPr/>
            <p:nvPr/>
          </p:nvSpPr>
          <p:spPr>
            <a:xfrm>
              <a:off x="3759880" y="942765"/>
              <a:ext cx="52564" cy="52564"/>
            </a:xfrm>
            <a:custGeom>
              <a:avLst/>
              <a:gdLst>
                <a:gd name="connsiteX0" fmla="*/ 52565 w 52565"/>
                <a:gd name="connsiteY0" fmla="*/ 26283 h 52565"/>
                <a:gd name="connsiteX1" fmla="*/ 26283 w 52565"/>
                <a:gd name="connsiteY1" fmla="*/ 52565 h 52565"/>
                <a:gd name="connsiteX2" fmla="*/ 0 w 52565"/>
                <a:gd name="connsiteY2" fmla="*/ 26283 h 52565"/>
                <a:gd name="connsiteX3" fmla="*/ 26283 w 52565"/>
                <a:gd name="connsiteY3" fmla="*/ 0 h 52565"/>
                <a:gd name="connsiteX4" fmla="*/ 52565 w 52565"/>
                <a:gd name="connsiteY4" fmla="*/ 26283 h 52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65" h="52565">
                  <a:moveTo>
                    <a:pt x="52565" y="26283"/>
                  </a:moveTo>
                  <a:cubicBezTo>
                    <a:pt x="52565" y="40940"/>
                    <a:pt x="40940" y="52565"/>
                    <a:pt x="26283" y="52565"/>
                  </a:cubicBezTo>
                  <a:cubicBezTo>
                    <a:pt x="11625" y="52565"/>
                    <a:pt x="0" y="40940"/>
                    <a:pt x="0" y="26283"/>
                  </a:cubicBezTo>
                  <a:cubicBezTo>
                    <a:pt x="0" y="11625"/>
                    <a:pt x="11625" y="0"/>
                    <a:pt x="26283" y="0"/>
                  </a:cubicBezTo>
                  <a:cubicBezTo>
                    <a:pt x="40940" y="0"/>
                    <a:pt x="52565" y="11625"/>
                    <a:pt x="52565" y="26283"/>
                  </a:cubicBezTo>
                  <a:close/>
                </a:path>
              </a:pathLst>
            </a:custGeom>
            <a:grpFill/>
            <a:ln w="50509"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78A213B5-4AAE-66D8-3550-BD1C4069876D}"/>
                </a:ext>
              </a:extLst>
            </p:cNvPr>
            <p:cNvSpPr/>
            <p:nvPr/>
          </p:nvSpPr>
          <p:spPr>
            <a:xfrm>
              <a:off x="3990359" y="945798"/>
              <a:ext cx="63685" cy="63684"/>
            </a:xfrm>
            <a:custGeom>
              <a:avLst/>
              <a:gdLst>
                <a:gd name="connsiteX0" fmla="*/ 63685 w 63684"/>
                <a:gd name="connsiteY0" fmla="*/ 31842 h 63684"/>
                <a:gd name="connsiteX1" fmla="*/ 31842 w 63684"/>
                <a:gd name="connsiteY1" fmla="*/ 63685 h 63684"/>
                <a:gd name="connsiteX2" fmla="*/ 0 w 63684"/>
                <a:gd name="connsiteY2" fmla="*/ 31842 h 63684"/>
                <a:gd name="connsiteX3" fmla="*/ 31842 w 63684"/>
                <a:gd name="connsiteY3" fmla="*/ 0 h 63684"/>
                <a:gd name="connsiteX4" fmla="*/ 63685 w 63684"/>
                <a:gd name="connsiteY4" fmla="*/ 31842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84" h="63684">
                  <a:moveTo>
                    <a:pt x="63685" y="31842"/>
                  </a:moveTo>
                  <a:cubicBezTo>
                    <a:pt x="63685" y="49533"/>
                    <a:pt x="49533" y="63685"/>
                    <a:pt x="31842" y="63685"/>
                  </a:cubicBezTo>
                  <a:cubicBezTo>
                    <a:pt x="14152" y="63685"/>
                    <a:pt x="0" y="49533"/>
                    <a:pt x="0" y="31842"/>
                  </a:cubicBezTo>
                  <a:cubicBezTo>
                    <a:pt x="0" y="14152"/>
                    <a:pt x="14152" y="0"/>
                    <a:pt x="31842" y="0"/>
                  </a:cubicBezTo>
                  <a:cubicBezTo>
                    <a:pt x="49533" y="0"/>
                    <a:pt x="63685" y="14152"/>
                    <a:pt x="63685" y="31842"/>
                  </a:cubicBezTo>
                  <a:close/>
                </a:path>
              </a:pathLst>
            </a:custGeom>
            <a:grpFill/>
            <a:ln w="50509"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DD0DE646-0AD5-2DEF-6BA3-33D64DA69265}"/>
                </a:ext>
              </a:extLst>
            </p:cNvPr>
            <p:cNvSpPr/>
            <p:nvPr/>
          </p:nvSpPr>
          <p:spPr>
            <a:xfrm>
              <a:off x="4119751" y="945798"/>
              <a:ext cx="45488" cy="45488"/>
            </a:xfrm>
            <a:custGeom>
              <a:avLst/>
              <a:gdLst>
                <a:gd name="connsiteX0" fmla="*/ 45489 w 45489"/>
                <a:gd name="connsiteY0" fmla="*/ 22745 h 45489"/>
                <a:gd name="connsiteX1" fmla="*/ 22745 w 45489"/>
                <a:gd name="connsiteY1" fmla="*/ 45489 h 45489"/>
                <a:gd name="connsiteX2" fmla="*/ 0 w 45489"/>
                <a:gd name="connsiteY2" fmla="*/ 22745 h 45489"/>
                <a:gd name="connsiteX3" fmla="*/ 22745 w 45489"/>
                <a:gd name="connsiteY3" fmla="*/ 0 h 45489"/>
                <a:gd name="connsiteX4" fmla="*/ 45489 w 45489"/>
                <a:gd name="connsiteY4" fmla="*/ 22745 h 4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9" h="45489">
                  <a:moveTo>
                    <a:pt x="45489" y="22745"/>
                  </a:moveTo>
                  <a:cubicBezTo>
                    <a:pt x="45489" y="35380"/>
                    <a:pt x="35380" y="45489"/>
                    <a:pt x="22745" y="45489"/>
                  </a:cubicBezTo>
                  <a:cubicBezTo>
                    <a:pt x="10109" y="45489"/>
                    <a:pt x="0" y="35380"/>
                    <a:pt x="0" y="22745"/>
                  </a:cubicBezTo>
                  <a:cubicBezTo>
                    <a:pt x="0" y="10109"/>
                    <a:pt x="10109" y="0"/>
                    <a:pt x="22745" y="0"/>
                  </a:cubicBezTo>
                  <a:cubicBezTo>
                    <a:pt x="35380" y="0"/>
                    <a:pt x="45489" y="10109"/>
                    <a:pt x="45489" y="22745"/>
                  </a:cubicBezTo>
                  <a:close/>
                </a:path>
              </a:pathLst>
            </a:custGeom>
            <a:grpFill/>
            <a:ln w="50509" cap="flat">
              <a:noFill/>
              <a:prstDash val="solid"/>
              <a:miter/>
            </a:ln>
          </p:spPr>
          <p:txBody>
            <a:bodyPr rtlCol="0" anchor="ctr"/>
            <a:lstStyle/>
            <a:p>
              <a:endParaRPr lang="en-IN"/>
            </a:p>
          </p:txBody>
        </p:sp>
        <p:grpSp>
          <p:nvGrpSpPr>
            <p:cNvPr id="122" name="Graphic 19">
              <a:extLst>
                <a:ext uri="{FF2B5EF4-FFF2-40B4-BE49-F238E27FC236}">
                  <a16:creationId xmlns:a16="http://schemas.microsoft.com/office/drawing/2014/main" id="{729DF998-2BF4-8B28-63E3-151D7AD7F6E7}"/>
                </a:ext>
              </a:extLst>
            </p:cNvPr>
            <p:cNvGrpSpPr/>
            <p:nvPr/>
          </p:nvGrpSpPr>
          <p:grpSpPr>
            <a:xfrm>
              <a:off x="3394958" y="1153029"/>
              <a:ext cx="899167" cy="180439"/>
              <a:chOff x="3394958" y="1153028"/>
              <a:chExt cx="899167" cy="180440"/>
            </a:xfrm>
            <a:grpFill/>
          </p:grpSpPr>
          <p:sp>
            <p:nvSpPr>
              <p:cNvPr id="123" name="Freeform: Shape 122">
                <a:extLst>
                  <a:ext uri="{FF2B5EF4-FFF2-40B4-BE49-F238E27FC236}">
                    <a16:creationId xmlns:a16="http://schemas.microsoft.com/office/drawing/2014/main" id="{E2407DCC-F72F-CA68-12C1-1BC0221FBFBA}"/>
                  </a:ext>
                </a:extLst>
              </p:cNvPr>
              <p:cNvSpPr/>
              <p:nvPr/>
            </p:nvSpPr>
            <p:spPr>
              <a:xfrm>
                <a:off x="3394958" y="116162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35361C71-1218-69B5-EC06-9ED48D3D7CD9}"/>
                  </a:ext>
                </a:extLst>
              </p:cNvPr>
              <p:cNvSpPr/>
              <p:nvPr/>
            </p:nvSpPr>
            <p:spPr>
              <a:xfrm>
                <a:off x="3433371" y="115302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ABBF1FE1-22AB-8BE4-EA64-DE76D23D695A}"/>
                  </a:ext>
                </a:extLst>
              </p:cNvPr>
              <p:cNvSpPr/>
              <p:nvPr/>
            </p:nvSpPr>
            <p:spPr>
              <a:xfrm>
                <a:off x="3510702"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298907D7-8E74-7330-D130-51E3D7701235}"/>
                  </a:ext>
                </a:extLst>
              </p:cNvPr>
              <p:cNvSpPr/>
              <p:nvPr/>
            </p:nvSpPr>
            <p:spPr>
              <a:xfrm>
                <a:off x="3560235"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E45908AE-30C8-0F58-6220-C36F24BACC4E}"/>
                  </a:ext>
                </a:extLst>
              </p:cNvPr>
              <p:cNvSpPr/>
              <p:nvPr/>
            </p:nvSpPr>
            <p:spPr>
              <a:xfrm>
                <a:off x="3634534" y="123693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7326E457-93F7-061C-C73E-A61CD80C2201}"/>
                  </a:ext>
                </a:extLst>
              </p:cNvPr>
              <p:cNvSpPr/>
              <p:nvPr/>
            </p:nvSpPr>
            <p:spPr>
              <a:xfrm>
                <a:off x="3703778" y="121924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505"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0F00BB71-C09B-4F5C-4E79-6C184E9FA662}"/>
                  </a:ext>
                </a:extLst>
              </p:cNvPr>
              <p:cNvSpPr/>
              <p:nvPr/>
            </p:nvSpPr>
            <p:spPr>
              <a:xfrm>
                <a:off x="3755332" y="124906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7ABE2A6-53B8-AF9C-E812-8D0FB9265A22}"/>
                  </a:ext>
                </a:extLst>
              </p:cNvPr>
              <p:cNvSpPr/>
              <p:nvPr/>
            </p:nvSpPr>
            <p:spPr>
              <a:xfrm>
                <a:off x="3819523" y="1258664"/>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B90337CB-DFDD-AF05-29E7-5EE4028EDDCD}"/>
                  </a:ext>
                </a:extLst>
              </p:cNvPr>
              <p:cNvSpPr/>
              <p:nvPr/>
            </p:nvSpPr>
            <p:spPr>
              <a:xfrm>
                <a:off x="3802843" y="12338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FE408C64-4235-BAB5-38BA-0AFAF49FEB03}"/>
                  </a:ext>
                </a:extLst>
              </p:cNvPr>
              <p:cNvSpPr/>
              <p:nvPr/>
            </p:nvSpPr>
            <p:spPr>
              <a:xfrm>
                <a:off x="4050001" y="1267761"/>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C8E5A7C4-C4F3-92D0-5984-BA0E2DB08CF9}"/>
                  </a:ext>
                </a:extLst>
              </p:cNvPr>
              <p:cNvSpPr/>
              <p:nvPr/>
            </p:nvSpPr>
            <p:spPr>
              <a:xfrm>
                <a:off x="3940321" y="1261696"/>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379EF9F3-3FC4-704B-59D8-A2499BFD8F3B}"/>
                  </a:ext>
                </a:extLst>
              </p:cNvPr>
              <p:cNvSpPr/>
              <p:nvPr/>
            </p:nvSpPr>
            <p:spPr>
              <a:xfrm>
                <a:off x="3968120" y="116970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8C2AFB95-7236-644E-F867-54133855360A}"/>
                  </a:ext>
                </a:extLst>
              </p:cNvPr>
              <p:cNvSpPr/>
              <p:nvPr/>
            </p:nvSpPr>
            <p:spPr>
              <a:xfrm>
                <a:off x="4284017" y="11873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76B64CB6-56D3-9BBB-0AFC-3908756787F7}"/>
                  </a:ext>
                </a:extLst>
              </p:cNvPr>
              <p:cNvSpPr/>
              <p:nvPr/>
            </p:nvSpPr>
            <p:spPr>
              <a:xfrm>
                <a:off x="3876131" y="127584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598712B4-BF64-FCCB-1783-727964FCA74A}"/>
                  </a:ext>
                </a:extLst>
              </p:cNvPr>
              <p:cNvSpPr/>
              <p:nvPr/>
            </p:nvSpPr>
            <p:spPr>
              <a:xfrm>
                <a:off x="4131376" y="1247039"/>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358105C8-F2C8-5333-989B-793EE371624A}"/>
                  </a:ext>
                </a:extLst>
              </p:cNvPr>
              <p:cNvSpPr/>
              <p:nvPr/>
            </p:nvSpPr>
            <p:spPr>
              <a:xfrm>
                <a:off x="4177876" y="1257653"/>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grpSp>
      </p:grpSp>
      <p:grpSp>
        <p:nvGrpSpPr>
          <p:cNvPr id="2" name="Group 1">
            <a:extLst>
              <a:ext uri="{FF2B5EF4-FFF2-40B4-BE49-F238E27FC236}">
                <a16:creationId xmlns:a16="http://schemas.microsoft.com/office/drawing/2014/main" id="{CB74074E-CBC4-40F9-ADAA-2DFEE28FDAE8}"/>
              </a:ext>
            </a:extLst>
          </p:cNvPr>
          <p:cNvGrpSpPr/>
          <p:nvPr/>
        </p:nvGrpSpPr>
        <p:grpSpPr>
          <a:xfrm>
            <a:off x="-687439" y="819597"/>
            <a:ext cx="1386711" cy="7639722"/>
            <a:chOff x="-687439" y="819597"/>
            <a:chExt cx="1386711" cy="7639722"/>
          </a:xfrm>
        </p:grpSpPr>
        <p:sp>
          <p:nvSpPr>
            <p:cNvPr id="9" name="Freeform: Shape 8">
              <a:extLst>
                <a:ext uri="{FF2B5EF4-FFF2-40B4-BE49-F238E27FC236}">
                  <a16:creationId xmlns:a16="http://schemas.microsoft.com/office/drawing/2014/main" id="{950468B5-6A96-1F16-5092-4FE861929B16}"/>
                </a:ext>
              </a:extLst>
            </p:cNvPr>
            <p:cNvSpPr/>
            <p:nvPr/>
          </p:nvSpPr>
          <p:spPr>
            <a:xfrm>
              <a:off x="-237580" y="7342715"/>
              <a:ext cx="474163" cy="1116604"/>
            </a:xfrm>
            <a:custGeom>
              <a:avLst/>
              <a:gdLst>
                <a:gd name="connsiteX0" fmla="*/ 302458 w 302458"/>
                <a:gd name="connsiteY0" fmla="*/ 100718 h 712257"/>
                <a:gd name="connsiteX1" fmla="*/ 160804 w 302458"/>
                <a:gd name="connsiteY1" fmla="*/ 0 h 712257"/>
                <a:gd name="connsiteX2" fmla="*/ 7200 w 302458"/>
                <a:gd name="connsiteY2" fmla="*/ 96166 h 712257"/>
                <a:gd name="connsiteX3" fmla="*/ 18 w 302458"/>
                <a:gd name="connsiteY3" fmla="*/ 562339 h 712257"/>
                <a:gd name="connsiteX4" fmla="*/ 145376 w 302458"/>
                <a:gd name="connsiteY4" fmla="*/ 712239 h 712257"/>
                <a:gd name="connsiteX5" fmla="*/ 295276 w 302458"/>
                <a:gd name="connsiteY5" fmla="*/ 566881 h 71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458" h="712257">
                  <a:moveTo>
                    <a:pt x="302458" y="100718"/>
                  </a:moveTo>
                  <a:lnTo>
                    <a:pt x="160804" y="0"/>
                  </a:lnTo>
                  <a:lnTo>
                    <a:pt x="7200" y="96166"/>
                  </a:lnTo>
                  <a:lnTo>
                    <a:pt x="18" y="562339"/>
                  </a:lnTo>
                  <a:cubicBezTo>
                    <a:pt x="-1233" y="643876"/>
                    <a:pt x="63840" y="710988"/>
                    <a:pt x="145376" y="712239"/>
                  </a:cubicBezTo>
                  <a:cubicBezTo>
                    <a:pt x="226912" y="713490"/>
                    <a:pt x="294025" y="648417"/>
                    <a:pt x="295276" y="566881"/>
                  </a:cubicBezTo>
                  <a:close/>
                </a:path>
              </a:pathLst>
            </a:custGeom>
            <a:solidFill>
              <a:srgbClr val="C2905B"/>
            </a:solidFill>
            <a:ln w="9852"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C2513E01-D709-C7BA-A861-D52A4264214F}"/>
                </a:ext>
              </a:extLst>
            </p:cNvPr>
            <p:cNvSpPr/>
            <p:nvPr/>
          </p:nvSpPr>
          <p:spPr>
            <a:xfrm>
              <a:off x="-519225" y="6879191"/>
              <a:ext cx="1050300" cy="613373"/>
            </a:xfrm>
            <a:custGeom>
              <a:avLst/>
              <a:gdLst>
                <a:gd name="connsiteX0" fmla="*/ 669964 w 669963"/>
                <a:gd name="connsiteY0" fmla="*/ 98521 h 391257"/>
                <a:gd name="connsiteX1" fmla="*/ 334982 w 669963"/>
                <a:gd name="connsiteY1" fmla="*/ 0 h 391257"/>
                <a:gd name="connsiteX2" fmla="*/ 0 w 669963"/>
                <a:gd name="connsiteY2" fmla="*/ 98521 h 391257"/>
                <a:gd name="connsiteX3" fmla="*/ 0 w 669963"/>
                <a:gd name="connsiteY3" fmla="*/ 225643 h 391257"/>
                <a:gd name="connsiteX4" fmla="*/ 165614 w 669963"/>
                <a:gd name="connsiteY4" fmla="*/ 391257 h 391257"/>
                <a:gd name="connsiteX5" fmla="*/ 504350 w 669963"/>
                <a:gd name="connsiteY5" fmla="*/ 391257 h 391257"/>
                <a:gd name="connsiteX6" fmla="*/ 669964 w 669963"/>
                <a:gd name="connsiteY6" fmla="*/ 225643 h 3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963" h="391257">
                  <a:moveTo>
                    <a:pt x="669964" y="98521"/>
                  </a:moveTo>
                  <a:lnTo>
                    <a:pt x="334982" y="0"/>
                  </a:lnTo>
                  <a:lnTo>
                    <a:pt x="0" y="98521"/>
                  </a:lnTo>
                  <a:lnTo>
                    <a:pt x="0" y="225643"/>
                  </a:lnTo>
                  <a:cubicBezTo>
                    <a:pt x="0" y="317110"/>
                    <a:pt x="74147" y="391257"/>
                    <a:pt x="165614" y="391257"/>
                  </a:cubicBezTo>
                  <a:lnTo>
                    <a:pt x="504350" y="391257"/>
                  </a:lnTo>
                  <a:cubicBezTo>
                    <a:pt x="595817" y="391257"/>
                    <a:pt x="669964" y="317110"/>
                    <a:pt x="669964" y="225643"/>
                  </a:cubicBezTo>
                  <a:close/>
                </a:path>
              </a:pathLst>
            </a:custGeom>
            <a:solidFill>
              <a:srgbClr val="784F41"/>
            </a:solidFill>
            <a:ln w="9852"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5116F26D-3BAC-AC0F-8422-1E37021F3EED}"/>
                </a:ext>
              </a:extLst>
            </p:cNvPr>
            <p:cNvSpPr/>
            <p:nvPr/>
          </p:nvSpPr>
          <p:spPr>
            <a:xfrm>
              <a:off x="-232532" y="819597"/>
              <a:ext cx="462921" cy="1116823"/>
            </a:xfrm>
            <a:custGeom>
              <a:avLst/>
              <a:gdLst>
                <a:gd name="connsiteX0" fmla="*/ 295288 w 295287"/>
                <a:gd name="connsiteY0" fmla="*/ 613876 h 712397"/>
                <a:gd name="connsiteX1" fmla="*/ 147644 w 295287"/>
                <a:gd name="connsiteY1" fmla="*/ 712397 h 712397"/>
                <a:gd name="connsiteX2" fmla="*/ 0 w 295287"/>
                <a:gd name="connsiteY2" fmla="*/ 613876 h 712397"/>
                <a:gd name="connsiteX3" fmla="*/ 0 w 295287"/>
                <a:gd name="connsiteY3" fmla="*/ 147644 h 712397"/>
                <a:gd name="connsiteX4" fmla="*/ 147644 w 295287"/>
                <a:gd name="connsiteY4" fmla="*/ 0 h 712397"/>
                <a:gd name="connsiteX5" fmla="*/ 295288 w 295287"/>
                <a:gd name="connsiteY5" fmla="*/ 147644 h 71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87" h="712397">
                  <a:moveTo>
                    <a:pt x="295288" y="613876"/>
                  </a:moveTo>
                  <a:lnTo>
                    <a:pt x="147644" y="712397"/>
                  </a:lnTo>
                  <a:lnTo>
                    <a:pt x="0" y="613876"/>
                  </a:lnTo>
                  <a:lnTo>
                    <a:pt x="0" y="147644"/>
                  </a:lnTo>
                  <a:cubicBezTo>
                    <a:pt x="-10" y="66108"/>
                    <a:pt x="66098" y="0"/>
                    <a:pt x="147644" y="0"/>
                  </a:cubicBezTo>
                  <a:cubicBezTo>
                    <a:pt x="229190" y="0"/>
                    <a:pt x="295288" y="66108"/>
                    <a:pt x="295288" y="147644"/>
                  </a:cubicBezTo>
                  <a:close/>
                </a:path>
              </a:pathLst>
            </a:custGeom>
            <a:solidFill>
              <a:srgbClr val="C2905B"/>
            </a:solidFill>
            <a:ln w="9852"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739275A3-A603-94EA-0113-6E96B161A060}"/>
                </a:ext>
              </a:extLst>
            </p:cNvPr>
            <p:cNvSpPr/>
            <p:nvPr/>
          </p:nvSpPr>
          <p:spPr>
            <a:xfrm>
              <a:off x="-519225" y="1786400"/>
              <a:ext cx="1050300" cy="613373"/>
            </a:xfrm>
            <a:custGeom>
              <a:avLst/>
              <a:gdLst>
                <a:gd name="connsiteX0" fmla="*/ 669964 w 669963"/>
                <a:gd name="connsiteY0" fmla="*/ 292736 h 391257"/>
                <a:gd name="connsiteX1" fmla="*/ 330519 w 669963"/>
                <a:gd name="connsiteY1" fmla="*/ 391257 h 391257"/>
                <a:gd name="connsiteX2" fmla="*/ 0 w 669963"/>
                <a:gd name="connsiteY2" fmla="*/ 292736 h 391257"/>
                <a:gd name="connsiteX3" fmla="*/ 0 w 669963"/>
                <a:gd name="connsiteY3" fmla="*/ 165614 h 391257"/>
                <a:gd name="connsiteX4" fmla="*/ 165614 w 669963"/>
                <a:gd name="connsiteY4" fmla="*/ 0 h 391257"/>
                <a:gd name="connsiteX5" fmla="*/ 504350 w 669963"/>
                <a:gd name="connsiteY5" fmla="*/ 0 h 391257"/>
                <a:gd name="connsiteX6" fmla="*/ 669964 w 669963"/>
                <a:gd name="connsiteY6" fmla="*/ 165614 h 3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963" h="391257">
                  <a:moveTo>
                    <a:pt x="669964" y="292736"/>
                  </a:moveTo>
                  <a:lnTo>
                    <a:pt x="330519" y="391257"/>
                  </a:lnTo>
                  <a:lnTo>
                    <a:pt x="0" y="292736"/>
                  </a:lnTo>
                  <a:lnTo>
                    <a:pt x="0" y="165614"/>
                  </a:lnTo>
                  <a:cubicBezTo>
                    <a:pt x="0" y="74147"/>
                    <a:pt x="74147" y="0"/>
                    <a:pt x="165614" y="0"/>
                  </a:cubicBezTo>
                  <a:lnTo>
                    <a:pt x="504350" y="0"/>
                  </a:lnTo>
                  <a:cubicBezTo>
                    <a:pt x="595817" y="0"/>
                    <a:pt x="669964" y="74147"/>
                    <a:pt x="669964" y="165614"/>
                  </a:cubicBezTo>
                  <a:close/>
                </a:path>
              </a:pathLst>
            </a:custGeom>
            <a:solidFill>
              <a:srgbClr val="784F41"/>
            </a:solidFill>
            <a:ln w="9852"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BD5841B-878C-C124-B61E-563FA153D0D7}"/>
                </a:ext>
              </a:extLst>
            </p:cNvPr>
            <p:cNvSpPr/>
            <p:nvPr/>
          </p:nvSpPr>
          <p:spPr>
            <a:xfrm>
              <a:off x="-519225" y="2474775"/>
              <a:ext cx="1050300" cy="4329414"/>
            </a:xfrm>
            <a:custGeom>
              <a:avLst/>
              <a:gdLst>
                <a:gd name="connsiteX0" fmla="*/ 0 w 669963"/>
                <a:gd name="connsiteY0" fmla="*/ 0 h 2761638"/>
                <a:gd name="connsiteX1" fmla="*/ 669964 w 669963"/>
                <a:gd name="connsiteY1" fmla="*/ 0 h 2761638"/>
                <a:gd name="connsiteX2" fmla="*/ 669964 w 669963"/>
                <a:gd name="connsiteY2" fmla="*/ 2761638 h 2761638"/>
                <a:gd name="connsiteX3" fmla="*/ 0 w 669963"/>
                <a:gd name="connsiteY3" fmla="*/ 2761638 h 2761638"/>
              </a:gdLst>
              <a:ahLst/>
              <a:cxnLst>
                <a:cxn ang="0">
                  <a:pos x="connsiteX0" y="connsiteY0"/>
                </a:cxn>
                <a:cxn ang="0">
                  <a:pos x="connsiteX1" y="connsiteY1"/>
                </a:cxn>
                <a:cxn ang="0">
                  <a:pos x="connsiteX2" y="connsiteY2"/>
                </a:cxn>
                <a:cxn ang="0">
                  <a:pos x="connsiteX3" y="connsiteY3"/>
                </a:cxn>
              </a:cxnLst>
              <a:rect l="l" t="t" r="r" b="b"/>
              <a:pathLst>
                <a:path w="669963" h="2761638">
                  <a:moveTo>
                    <a:pt x="0" y="0"/>
                  </a:moveTo>
                  <a:lnTo>
                    <a:pt x="669964" y="0"/>
                  </a:lnTo>
                  <a:lnTo>
                    <a:pt x="669964" y="2761638"/>
                  </a:lnTo>
                  <a:lnTo>
                    <a:pt x="0" y="2761638"/>
                  </a:lnTo>
                  <a:close/>
                </a:path>
              </a:pathLst>
            </a:custGeom>
            <a:solidFill>
              <a:srgbClr val="784F41"/>
            </a:solidFill>
            <a:ln w="9852"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53BE034-5BBD-3A7E-7C32-5F26A06EC3D1}"/>
                </a:ext>
              </a:extLst>
            </p:cNvPr>
            <p:cNvSpPr/>
            <p:nvPr/>
          </p:nvSpPr>
          <p:spPr>
            <a:xfrm>
              <a:off x="-687439" y="2245337"/>
              <a:ext cx="1386711" cy="458906"/>
            </a:xfrm>
            <a:custGeom>
              <a:avLst/>
              <a:gdLst>
                <a:gd name="connsiteX0" fmla="*/ 738190 w 884552"/>
                <a:gd name="connsiteY0" fmla="*/ 292726 h 292726"/>
                <a:gd name="connsiteX1" fmla="*/ 146363 w 884552"/>
                <a:gd name="connsiteY1" fmla="*/ 292726 h 292726"/>
                <a:gd name="connsiteX2" fmla="*/ 0 w 884552"/>
                <a:gd name="connsiteY2" fmla="*/ 146363 h 292726"/>
                <a:gd name="connsiteX3" fmla="*/ 146363 w 884552"/>
                <a:gd name="connsiteY3" fmla="*/ 0 h 292726"/>
                <a:gd name="connsiteX4" fmla="*/ 738190 w 884552"/>
                <a:gd name="connsiteY4" fmla="*/ 0 h 292726"/>
                <a:gd name="connsiteX5" fmla="*/ 884553 w 884552"/>
                <a:gd name="connsiteY5" fmla="*/ 146363 h 292726"/>
                <a:gd name="connsiteX6" fmla="*/ 738190 w 884552"/>
                <a:gd name="connsiteY6" fmla="*/ 292726 h 29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52" h="292726">
                  <a:moveTo>
                    <a:pt x="738190" y="292726"/>
                  </a:moveTo>
                  <a:lnTo>
                    <a:pt x="146363" y="292726"/>
                  </a:lnTo>
                  <a:cubicBezTo>
                    <a:pt x="65526" y="292726"/>
                    <a:pt x="0" y="227200"/>
                    <a:pt x="0" y="146363"/>
                  </a:cubicBezTo>
                  <a:cubicBezTo>
                    <a:pt x="0" y="65526"/>
                    <a:pt x="65526" y="0"/>
                    <a:pt x="146363" y="0"/>
                  </a:cubicBezTo>
                  <a:lnTo>
                    <a:pt x="738190" y="0"/>
                  </a:lnTo>
                  <a:cubicBezTo>
                    <a:pt x="819027" y="0"/>
                    <a:pt x="884553" y="65526"/>
                    <a:pt x="884553" y="146363"/>
                  </a:cubicBezTo>
                  <a:cubicBezTo>
                    <a:pt x="884563" y="227190"/>
                    <a:pt x="819027" y="292726"/>
                    <a:pt x="738190" y="292726"/>
                  </a:cubicBezTo>
                  <a:close/>
                </a:path>
              </a:pathLst>
            </a:custGeom>
            <a:solidFill>
              <a:srgbClr val="C2905B"/>
            </a:solidFill>
            <a:ln w="9852"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22E644E-CE6B-152A-08CB-064B96E58E6D}"/>
                </a:ext>
              </a:extLst>
            </p:cNvPr>
            <p:cNvSpPr/>
            <p:nvPr/>
          </p:nvSpPr>
          <p:spPr>
            <a:xfrm>
              <a:off x="-687439" y="6574736"/>
              <a:ext cx="1386711" cy="458905"/>
            </a:xfrm>
            <a:custGeom>
              <a:avLst/>
              <a:gdLst>
                <a:gd name="connsiteX0" fmla="*/ 738190 w 884552"/>
                <a:gd name="connsiteY0" fmla="*/ 0 h 292725"/>
                <a:gd name="connsiteX1" fmla="*/ 146363 w 884552"/>
                <a:gd name="connsiteY1" fmla="*/ 0 h 292725"/>
                <a:gd name="connsiteX2" fmla="*/ 0 w 884552"/>
                <a:gd name="connsiteY2" fmla="*/ 146363 h 292725"/>
                <a:gd name="connsiteX3" fmla="*/ 146363 w 884552"/>
                <a:gd name="connsiteY3" fmla="*/ 292726 h 292725"/>
                <a:gd name="connsiteX4" fmla="*/ 738190 w 884552"/>
                <a:gd name="connsiteY4" fmla="*/ 292726 h 292725"/>
                <a:gd name="connsiteX5" fmla="*/ 884553 w 884552"/>
                <a:gd name="connsiteY5" fmla="*/ 146363 h 292725"/>
                <a:gd name="connsiteX6" fmla="*/ 738190 w 884552"/>
                <a:gd name="connsiteY6" fmla="*/ 0 h 29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52" h="292725">
                  <a:moveTo>
                    <a:pt x="738190" y="0"/>
                  </a:moveTo>
                  <a:lnTo>
                    <a:pt x="146363" y="0"/>
                  </a:lnTo>
                  <a:cubicBezTo>
                    <a:pt x="65526" y="0"/>
                    <a:pt x="0" y="65526"/>
                    <a:pt x="0" y="146363"/>
                  </a:cubicBezTo>
                  <a:cubicBezTo>
                    <a:pt x="0" y="227200"/>
                    <a:pt x="65526" y="292726"/>
                    <a:pt x="146363" y="292726"/>
                  </a:cubicBezTo>
                  <a:lnTo>
                    <a:pt x="738190" y="292726"/>
                  </a:lnTo>
                  <a:cubicBezTo>
                    <a:pt x="819027" y="292726"/>
                    <a:pt x="884553" y="227200"/>
                    <a:pt x="884553" y="146363"/>
                  </a:cubicBezTo>
                  <a:cubicBezTo>
                    <a:pt x="884563" y="65526"/>
                    <a:pt x="819027" y="0"/>
                    <a:pt x="738190" y="0"/>
                  </a:cubicBezTo>
                  <a:close/>
                </a:path>
              </a:pathLst>
            </a:custGeom>
            <a:solidFill>
              <a:srgbClr val="C2905B"/>
            </a:solidFill>
            <a:ln w="9852" cap="flat">
              <a:noFill/>
              <a:prstDash val="solid"/>
              <a:miter/>
            </a:ln>
          </p:spPr>
          <p:txBody>
            <a:bodyPr rtlCol="0" anchor="ctr"/>
            <a:lstStyle/>
            <a:p>
              <a:endParaRPr lang="en-IN"/>
            </a:p>
          </p:txBody>
        </p:sp>
      </p:grpSp>
      <p:grpSp>
        <p:nvGrpSpPr>
          <p:cNvPr id="5" name="Group 4">
            <a:extLst>
              <a:ext uri="{FF2B5EF4-FFF2-40B4-BE49-F238E27FC236}">
                <a16:creationId xmlns:a16="http://schemas.microsoft.com/office/drawing/2014/main" id="{6DE7895C-520C-4614-A55C-8F810DEA4B15}"/>
              </a:ext>
            </a:extLst>
          </p:cNvPr>
          <p:cNvGrpSpPr/>
          <p:nvPr/>
        </p:nvGrpSpPr>
        <p:grpSpPr>
          <a:xfrm>
            <a:off x="11492728" y="819597"/>
            <a:ext cx="1386711" cy="7639771"/>
            <a:chOff x="11492728" y="819597"/>
            <a:chExt cx="1386711" cy="7639771"/>
          </a:xfrm>
        </p:grpSpPr>
        <p:grpSp>
          <p:nvGrpSpPr>
            <p:cNvPr id="3" name="Group 2">
              <a:extLst>
                <a:ext uri="{FF2B5EF4-FFF2-40B4-BE49-F238E27FC236}">
                  <a16:creationId xmlns:a16="http://schemas.microsoft.com/office/drawing/2014/main" id="{D5D08421-CF15-4319-9FB5-90DE0B23E750}"/>
                </a:ext>
              </a:extLst>
            </p:cNvPr>
            <p:cNvGrpSpPr/>
            <p:nvPr/>
          </p:nvGrpSpPr>
          <p:grpSpPr>
            <a:xfrm>
              <a:off x="11660942" y="819597"/>
              <a:ext cx="1050301" cy="7639771"/>
              <a:chOff x="11660942" y="819597"/>
              <a:chExt cx="1050301" cy="7639771"/>
            </a:xfrm>
          </p:grpSpPr>
          <p:sp>
            <p:nvSpPr>
              <p:cNvPr id="7" name="Freeform: Shape 6">
                <a:extLst>
                  <a:ext uri="{FF2B5EF4-FFF2-40B4-BE49-F238E27FC236}">
                    <a16:creationId xmlns:a16="http://schemas.microsoft.com/office/drawing/2014/main" id="{8845EDC7-58BA-618B-7015-6563DC1489DE}"/>
                  </a:ext>
                </a:extLst>
              </p:cNvPr>
              <p:cNvSpPr/>
              <p:nvPr/>
            </p:nvSpPr>
            <p:spPr>
              <a:xfrm>
                <a:off x="11947635" y="7342545"/>
                <a:ext cx="462921" cy="1116823"/>
              </a:xfrm>
              <a:custGeom>
                <a:avLst/>
                <a:gdLst>
                  <a:gd name="connsiteX0" fmla="*/ 295288 w 295287"/>
                  <a:gd name="connsiteY0" fmla="*/ 98521 h 712397"/>
                  <a:gd name="connsiteX1" fmla="*/ 147644 w 295287"/>
                  <a:gd name="connsiteY1" fmla="*/ 0 h 712397"/>
                  <a:gd name="connsiteX2" fmla="*/ 0 w 295287"/>
                  <a:gd name="connsiteY2" fmla="*/ 98521 h 712397"/>
                  <a:gd name="connsiteX3" fmla="*/ 0 w 295287"/>
                  <a:gd name="connsiteY3" fmla="*/ 564753 h 712397"/>
                  <a:gd name="connsiteX4" fmla="*/ 147644 w 295287"/>
                  <a:gd name="connsiteY4" fmla="*/ 712397 h 712397"/>
                  <a:gd name="connsiteX5" fmla="*/ 295288 w 295287"/>
                  <a:gd name="connsiteY5" fmla="*/ 564753 h 71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87" h="712397">
                    <a:moveTo>
                      <a:pt x="295288" y="98521"/>
                    </a:moveTo>
                    <a:lnTo>
                      <a:pt x="147644" y="0"/>
                    </a:lnTo>
                    <a:lnTo>
                      <a:pt x="0" y="98521"/>
                    </a:lnTo>
                    <a:lnTo>
                      <a:pt x="0" y="564753"/>
                    </a:lnTo>
                    <a:cubicBezTo>
                      <a:pt x="0" y="646299"/>
                      <a:pt x="66108" y="712397"/>
                      <a:pt x="147644" y="712397"/>
                    </a:cubicBezTo>
                    <a:cubicBezTo>
                      <a:pt x="229190" y="712397"/>
                      <a:pt x="295288" y="646289"/>
                      <a:pt x="295288" y="564753"/>
                    </a:cubicBezTo>
                    <a:close/>
                  </a:path>
                </a:pathLst>
              </a:custGeom>
              <a:solidFill>
                <a:srgbClr val="C2905B"/>
              </a:solidFill>
              <a:ln w="9852"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00E459E9-5AE0-D9EC-3A1F-9035E9C337E7}"/>
                  </a:ext>
                </a:extLst>
              </p:cNvPr>
              <p:cNvSpPr/>
              <p:nvPr/>
            </p:nvSpPr>
            <p:spPr>
              <a:xfrm>
                <a:off x="11660942" y="6879191"/>
                <a:ext cx="1050301" cy="613373"/>
              </a:xfrm>
              <a:custGeom>
                <a:avLst/>
                <a:gdLst>
                  <a:gd name="connsiteX0" fmla="*/ 669964 w 669964"/>
                  <a:gd name="connsiteY0" fmla="*/ 98521 h 391257"/>
                  <a:gd name="connsiteX1" fmla="*/ 330519 w 669964"/>
                  <a:gd name="connsiteY1" fmla="*/ 0 h 391257"/>
                  <a:gd name="connsiteX2" fmla="*/ 0 w 669964"/>
                  <a:gd name="connsiteY2" fmla="*/ 98521 h 391257"/>
                  <a:gd name="connsiteX3" fmla="*/ 0 w 669964"/>
                  <a:gd name="connsiteY3" fmla="*/ 225643 h 391257"/>
                  <a:gd name="connsiteX4" fmla="*/ 165614 w 669964"/>
                  <a:gd name="connsiteY4" fmla="*/ 391257 h 391257"/>
                  <a:gd name="connsiteX5" fmla="*/ 330519 w 669964"/>
                  <a:gd name="connsiteY5" fmla="*/ 391257 h 391257"/>
                  <a:gd name="connsiteX6" fmla="*/ 504350 w 669964"/>
                  <a:gd name="connsiteY6" fmla="*/ 391257 h 391257"/>
                  <a:gd name="connsiteX7" fmla="*/ 669964 w 669964"/>
                  <a:gd name="connsiteY7" fmla="*/ 225643 h 3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964" h="391257">
                    <a:moveTo>
                      <a:pt x="669964" y="98521"/>
                    </a:moveTo>
                    <a:lnTo>
                      <a:pt x="330519" y="0"/>
                    </a:lnTo>
                    <a:lnTo>
                      <a:pt x="0" y="98521"/>
                    </a:lnTo>
                    <a:lnTo>
                      <a:pt x="0" y="225643"/>
                    </a:lnTo>
                    <a:cubicBezTo>
                      <a:pt x="0" y="317110"/>
                      <a:pt x="74147" y="391257"/>
                      <a:pt x="165614" y="391257"/>
                    </a:cubicBezTo>
                    <a:lnTo>
                      <a:pt x="330519" y="391257"/>
                    </a:lnTo>
                    <a:lnTo>
                      <a:pt x="504350" y="391257"/>
                    </a:lnTo>
                    <a:cubicBezTo>
                      <a:pt x="595817" y="391257"/>
                      <a:pt x="669964" y="317110"/>
                      <a:pt x="669964" y="225643"/>
                    </a:cubicBezTo>
                    <a:close/>
                  </a:path>
                </a:pathLst>
              </a:custGeom>
              <a:solidFill>
                <a:srgbClr val="784F41"/>
              </a:solidFill>
              <a:ln w="9852"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87B168C-1761-795D-B26B-F7A9494CF2F5}"/>
                  </a:ext>
                </a:extLst>
              </p:cNvPr>
              <p:cNvSpPr/>
              <p:nvPr/>
            </p:nvSpPr>
            <p:spPr>
              <a:xfrm>
                <a:off x="11947635" y="819597"/>
                <a:ext cx="462921" cy="1116823"/>
              </a:xfrm>
              <a:custGeom>
                <a:avLst/>
                <a:gdLst>
                  <a:gd name="connsiteX0" fmla="*/ 295288 w 295287"/>
                  <a:gd name="connsiteY0" fmla="*/ 613876 h 712397"/>
                  <a:gd name="connsiteX1" fmla="*/ 147644 w 295287"/>
                  <a:gd name="connsiteY1" fmla="*/ 712397 h 712397"/>
                  <a:gd name="connsiteX2" fmla="*/ 0 w 295287"/>
                  <a:gd name="connsiteY2" fmla="*/ 613876 h 712397"/>
                  <a:gd name="connsiteX3" fmla="*/ 0 w 295287"/>
                  <a:gd name="connsiteY3" fmla="*/ 147644 h 712397"/>
                  <a:gd name="connsiteX4" fmla="*/ 147644 w 295287"/>
                  <a:gd name="connsiteY4" fmla="*/ 0 h 712397"/>
                  <a:gd name="connsiteX5" fmla="*/ 295288 w 295287"/>
                  <a:gd name="connsiteY5" fmla="*/ 147644 h 71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87" h="712397">
                    <a:moveTo>
                      <a:pt x="295288" y="613876"/>
                    </a:moveTo>
                    <a:lnTo>
                      <a:pt x="147644" y="712397"/>
                    </a:lnTo>
                    <a:lnTo>
                      <a:pt x="0" y="613876"/>
                    </a:lnTo>
                    <a:lnTo>
                      <a:pt x="0" y="147644"/>
                    </a:lnTo>
                    <a:cubicBezTo>
                      <a:pt x="-10" y="66108"/>
                      <a:pt x="66098" y="0"/>
                      <a:pt x="147644" y="0"/>
                    </a:cubicBezTo>
                    <a:cubicBezTo>
                      <a:pt x="229190" y="0"/>
                      <a:pt x="295288" y="66108"/>
                      <a:pt x="295288" y="147644"/>
                    </a:cubicBezTo>
                    <a:close/>
                  </a:path>
                </a:pathLst>
              </a:custGeom>
              <a:solidFill>
                <a:srgbClr val="C2905B"/>
              </a:solidFill>
              <a:ln w="9852"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BA40CB1-5811-E6D2-C78A-3A9B7E441921}"/>
                  </a:ext>
                </a:extLst>
              </p:cNvPr>
              <p:cNvSpPr/>
              <p:nvPr/>
            </p:nvSpPr>
            <p:spPr>
              <a:xfrm>
                <a:off x="11660942" y="1786400"/>
                <a:ext cx="1050301" cy="613373"/>
              </a:xfrm>
              <a:custGeom>
                <a:avLst/>
                <a:gdLst>
                  <a:gd name="connsiteX0" fmla="*/ 669964 w 669964"/>
                  <a:gd name="connsiteY0" fmla="*/ 292736 h 391257"/>
                  <a:gd name="connsiteX1" fmla="*/ 330519 w 669964"/>
                  <a:gd name="connsiteY1" fmla="*/ 391257 h 391257"/>
                  <a:gd name="connsiteX2" fmla="*/ 0 w 669964"/>
                  <a:gd name="connsiteY2" fmla="*/ 292736 h 391257"/>
                  <a:gd name="connsiteX3" fmla="*/ 0 w 669964"/>
                  <a:gd name="connsiteY3" fmla="*/ 165614 h 391257"/>
                  <a:gd name="connsiteX4" fmla="*/ 165614 w 669964"/>
                  <a:gd name="connsiteY4" fmla="*/ 0 h 391257"/>
                  <a:gd name="connsiteX5" fmla="*/ 504350 w 669964"/>
                  <a:gd name="connsiteY5" fmla="*/ 0 h 391257"/>
                  <a:gd name="connsiteX6" fmla="*/ 669964 w 669964"/>
                  <a:gd name="connsiteY6" fmla="*/ 165614 h 3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964" h="391257">
                    <a:moveTo>
                      <a:pt x="669964" y="292736"/>
                    </a:moveTo>
                    <a:lnTo>
                      <a:pt x="330519" y="391257"/>
                    </a:lnTo>
                    <a:lnTo>
                      <a:pt x="0" y="292736"/>
                    </a:lnTo>
                    <a:lnTo>
                      <a:pt x="0" y="165614"/>
                    </a:lnTo>
                    <a:cubicBezTo>
                      <a:pt x="0" y="74147"/>
                      <a:pt x="74147" y="0"/>
                      <a:pt x="165614" y="0"/>
                    </a:cubicBezTo>
                    <a:lnTo>
                      <a:pt x="504350" y="0"/>
                    </a:lnTo>
                    <a:cubicBezTo>
                      <a:pt x="595817" y="0"/>
                      <a:pt x="669964" y="74147"/>
                      <a:pt x="669964" y="165614"/>
                    </a:cubicBezTo>
                    <a:close/>
                  </a:path>
                </a:pathLst>
              </a:custGeom>
              <a:solidFill>
                <a:srgbClr val="784F41"/>
              </a:solidFill>
              <a:ln w="9852"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A40E66DC-DE75-8518-F131-FA3B590769E1}"/>
                  </a:ext>
                </a:extLst>
              </p:cNvPr>
              <p:cNvSpPr/>
              <p:nvPr/>
            </p:nvSpPr>
            <p:spPr>
              <a:xfrm>
                <a:off x="11660942" y="2588405"/>
                <a:ext cx="1050301" cy="4102170"/>
              </a:xfrm>
              <a:custGeom>
                <a:avLst/>
                <a:gdLst>
                  <a:gd name="connsiteX0" fmla="*/ 0 w 669964"/>
                  <a:gd name="connsiteY0" fmla="*/ 0 h 2616684"/>
                  <a:gd name="connsiteX1" fmla="*/ 669964 w 669964"/>
                  <a:gd name="connsiteY1" fmla="*/ 0 h 2616684"/>
                  <a:gd name="connsiteX2" fmla="*/ 669964 w 669964"/>
                  <a:gd name="connsiteY2" fmla="*/ 2616684 h 2616684"/>
                  <a:gd name="connsiteX3" fmla="*/ 0 w 669964"/>
                  <a:gd name="connsiteY3" fmla="*/ 2616684 h 2616684"/>
                </a:gdLst>
                <a:ahLst/>
                <a:cxnLst>
                  <a:cxn ang="0">
                    <a:pos x="connsiteX0" y="connsiteY0"/>
                  </a:cxn>
                  <a:cxn ang="0">
                    <a:pos x="connsiteX1" y="connsiteY1"/>
                  </a:cxn>
                  <a:cxn ang="0">
                    <a:pos x="connsiteX2" y="connsiteY2"/>
                  </a:cxn>
                  <a:cxn ang="0">
                    <a:pos x="connsiteX3" y="connsiteY3"/>
                  </a:cxn>
                </a:cxnLst>
                <a:rect l="l" t="t" r="r" b="b"/>
                <a:pathLst>
                  <a:path w="669964" h="2616684">
                    <a:moveTo>
                      <a:pt x="0" y="0"/>
                    </a:moveTo>
                    <a:lnTo>
                      <a:pt x="669964" y="0"/>
                    </a:lnTo>
                    <a:lnTo>
                      <a:pt x="669964" y="2616684"/>
                    </a:lnTo>
                    <a:lnTo>
                      <a:pt x="0" y="2616684"/>
                    </a:lnTo>
                    <a:close/>
                  </a:path>
                </a:pathLst>
              </a:custGeom>
              <a:solidFill>
                <a:srgbClr val="784F41"/>
              </a:solidFill>
              <a:ln w="9852" cap="flat">
                <a:noFill/>
                <a:prstDash val="solid"/>
                <a:miter/>
              </a:ln>
            </p:spPr>
            <p:txBody>
              <a:bodyPr rtlCol="0" anchor="ctr"/>
              <a:lstStyle/>
              <a:p>
                <a:endParaRPr lang="en-IN"/>
              </a:p>
            </p:txBody>
          </p:sp>
        </p:grpSp>
        <p:sp>
          <p:nvSpPr>
            <p:cNvPr id="34" name="Freeform: Shape 33">
              <a:extLst>
                <a:ext uri="{FF2B5EF4-FFF2-40B4-BE49-F238E27FC236}">
                  <a16:creationId xmlns:a16="http://schemas.microsoft.com/office/drawing/2014/main" id="{A7D3F597-E8A2-7F82-02B3-1832A72E72A0}"/>
                </a:ext>
              </a:extLst>
            </p:cNvPr>
            <p:cNvSpPr/>
            <p:nvPr/>
          </p:nvSpPr>
          <p:spPr>
            <a:xfrm>
              <a:off x="11492728" y="2245337"/>
              <a:ext cx="1386711" cy="458906"/>
            </a:xfrm>
            <a:custGeom>
              <a:avLst/>
              <a:gdLst>
                <a:gd name="connsiteX0" fmla="*/ 738190 w 884552"/>
                <a:gd name="connsiteY0" fmla="*/ 292726 h 292726"/>
                <a:gd name="connsiteX1" fmla="*/ 146363 w 884552"/>
                <a:gd name="connsiteY1" fmla="*/ 292726 h 292726"/>
                <a:gd name="connsiteX2" fmla="*/ 0 w 884552"/>
                <a:gd name="connsiteY2" fmla="*/ 146363 h 292726"/>
                <a:gd name="connsiteX3" fmla="*/ 146363 w 884552"/>
                <a:gd name="connsiteY3" fmla="*/ 0 h 292726"/>
                <a:gd name="connsiteX4" fmla="*/ 738190 w 884552"/>
                <a:gd name="connsiteY4" fmla="*/ 0 h 292726"/>
                <a:gd name="connsiteX5" fmla="*/ 884553 w 884552"/>
                <a:gd name="connsiteY5" fmla="*/ 146363 h 292726"/>
                <a:gd name="connsiteX6" fmla="*/ 738190 w 884552"/>
                <a:gd name="connsiteY6" fmla="*/ 292726 h 29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52" h="292726">
                  <a:moveTo>
                    <a:pt x="738190" y="292726"/>
                  </a:moveTo>
                  <a:lnTo>
                    <a:pt x="146363" y="292726"/>
                  </a:lnTo>
                  <a:cubicBezTo>
                    <a:pt x="65526" y="292726"/>
                    <a:pt x="0" y="227200"/>
                    <a:pt x="0" y="146363"/>
                  </a:cubicBezTo>
                  <a:cubicBezTo>
                    <a:pt x="0" y="65526"/>
                    <a:pt x="65526" y="0"/>
                    <a:pt x="146363" y="0"/>
                  </a:cubicBezTo>
                  <a:lnTo>
                    <a:pt x="738190" y="0"/>
                  </a:lnTo>
                  <a:cubicBezTo>
                    <a:pt x="819026" y="0"/>
                    <a:pt x="884553" y="65526"/>
                    <a:pt x="884553" y="146363"/>
                  </a:cubicBezTo>
                  <a:cubicBezTo>
                    <a:pt x="884563" y="227190"/>
                    <a:pt x="819026" y="292726"/>
                    <a:pt x="738190" y="292726"/>
                  </a:cubicBezTo>
                  <a:close/>
                </a:path>
              </a:pathLst>
            </a:custGeom>
            <a:solidFill>
              <a:srgbClr val="C2905B"/>
            </a:solidFill>
            <a:ln w="9852"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0BAC941B-6E04-4265-E526-2BD0E38D91D4}"/>
                </a:ext>
              </a:extLst>
            </p:cNvPr>
            <p:cNvSpPr/>
            <p:nvPr/>
          </p:nvSpPr>
          <p:spPr>
            <a:xfrm>
              <a:off x="11492728" y="6574736"/>
              <a:ext cx="1386711" cy="458905"/>
            </a:xfrm>
            <a:custGeom>
              <a:avLst/>
              <a:gdLst>
                <a:gd name="connsiteX0" fmla="*/ 738190 w 884552"/>
                <a:gd name="connsiteY0" fmla="*/ 0 h 292725"/>
                <a:gd name="connsiteX1" fmla="*/ 146363 w 884552"/>
                <a:gd name="connsiteY1" fmla="*/ 0 h 292725"/>
                <a:gd name="connsiteX2" fmla="*/ 0 w 884552"/>
                <a:gd name="connsiteY2" fmla="*/ 146363 h 292725"/>
                <a:gd name="connsiteX3" fmla="*/ 146363 w 884552"/>
                <a:gd name="connsiteY3" fmla="*/ 292726 h 292725"/>
                <a:gd name="connsiteX4" fmla="*/ 738190 w 884552"/>
                <a:gd name="connsiteY4" fmla="*/ 292726 h 292725"/>
                <a:gd name="connsiteX5" fmla="*/ 884553 w 884552"/>
                <a:gd name="connsiteY5" fmla="*/ 146363 h 292725"/>
                <a:gd name="connsiteX6" fmla="*/ 738190 w 884552"/>
                <a:gd name="connsiteY6" fmla="*/ 0 h 29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52" h="292725">
                  <a:moveTo>
                    <a:pt x="738190" y="0"/>
                  </a:moveTo>
                  <a:lnTo>
                    <a:pt x="146363" y="0"/>
                  </a:lnTo>
                  <a:cubicBezTo>
                    <a:pt x="65526" y="0"/>
                    <a:pt x="0" y="65526"/>
                    <a:pt x="0" y="146363"/>
                  </a:cubicBezTo>
                  <a:cubicBezTo>
                    <a:pt x="0" y="227200"/>
                    <a:pt x="65526" y="292726"/>
                    <a:pt x="146363" y="292726"/>
                  </a:cubicBezTo>
                  <a:lnTo>
                    <a:pt x="738190" y="292726"/>
                  </a:lnTo>
                  <a:cubicBezTo>
                    <a:pt x="819026" y="292726"/>
                    <a:pt x="884553" y="227200"/>
                    <a:pt x="884553" y="146363"/>
                  </a:cubicBezTo>
                  <a:cubicBezTo>
                    <a:pt x="884563" y="65526"/>
                    <a:pt x="819026" y="0"/>
                    <a:pt x="738190" y="0"/>
                  </a:cubicBezTo>
                  <a:close/>
                </a:path>
              </a:pathLst>
            </a:custGeom>
            <a:solidFill>
              <a:srgbClr val="C2905B"/>
            </a:solidFill>
            <a:ln w="9852" cap="flat">
              <a:noFill/>
              <a:prstDash val="solid"/>
              <a:miter/>
            </a:ln>
          </p:spPr>
          <p:txBody>
            <a:bodyPr rtlCol="0" anchor="ctr"/>
            <a:lstStyle/>
            <a:p>
              <a:endParaRPr lang="en-IN"/>
            </a:p>
          </p:txBody>
        </p:sp>
      </p:grpSp>
      <p:sp>
        <p:nvSpPr>
          <p:cNvPr id="139" name="TextBox 138">
            <a:extLst>
              <a:ext uri="{FF2B5EF4-FFF2-40B4-BE49-F238E27FC236}">
                <a16:creationId xmlns:a16="http://schemas.microsoft.com/office/drawing/2014/main" id="{20461DA2-23A3-A62A-A0BC-08D46A42D2B7}"/>
              </a:ext>
            </a:extLst>
          </p:cNvPr>
          <p:cNvSpPr txBox="1"/>
          <p:nvPr/>
        </p:nvSpPr>
        <p:spPr>
          <a:xfrm>
            <a:off x="1926582" y="5569180"/>
            <a:ext cx="1425218" cy="377697"/>
          </a:xfrm>
          <a:prstGeom prst="rect">
            <a:avLst/>
          </a:prstGeom>
          <a:noFill/>
        </p:spPr>
        <p:txBody>
          <a:bodyPr wrap="square" rtlCol="0">
            <a:spAutoFit/>
          </a:bodyPr>
          <a:lstStyle/>
          <a:p>
            <a:r>
              <a:rPr lang="en-US" sz="1600" b="1" dirty="0">
                <a:solidFill>
                  <a:srgbClr val="784F41"/>
                </a:solidFill>
                <a:latin typeface="Montez" panose="02000503000000020004" pitchFamily="2" charset="0"/>
                <a:ea typeface="Roboto" panose="02000000000000000000" pitchFamily="2" charset="0"/>
                <a:cs typeface="Roboto" panose="02000000000000000000" pitchFamily="2" charset="0"/>
              </a:rPr>
              <a:t>Death Mountain</a:t>
            </a:r>
            <a:endParaRPr lang="en-IN" sz="1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141" name="TextBox 140">
            <a:extLst>
              <a:ext uri="{FF2B5EF4-FFF2-40B4-BE49-F238E27FC236}">
                <a16:creationId xmlns:a16="http://schemas.microsoft.com/office/drawing/2014/main" id="{9372A640-6B5F-7433-4F68-1E653820CE94}"/>
              </a:ext>
            </a:extLst>
          </p:cNvPr>
          <p:cNvSpPr txBox="1"/>
          <p:nvPr/>
        </p:nvSpPr>
        <p:spPr>
          <a:xfrm>
            <a:off x="5331030" y="4967514"/>
            <a:ext cx="1425218" cy="377697"/>
          </a:xfrm>
          <a:prstGeom prst="rect">
            <a:avLst/>
          </a:prstGeom>
          <a:noFill/>
        </p:spPr>
        <p:txBody>
          <a:bodyPr wrap="square" rtlCol="0">
            <a:spAutoFit/>
          </a:bodyPr>
          <a:lstStyle/>
          <a:p>
            <a:r>
              <a:rPr lang="en-US" sz="1600" b="1" dirty="0">
                <a:solidFill>
                  <a:srgbClr val="784F41"/>
                </a:solidFill>
                <a:latin typeface="Montez" panose="02000503000000020004" pitchFamily="2" charset="0"/>
                <a:ea typeface="Roboto" panose="02000000000000000000" pitchFamily="2" charset="0"/>
                <a:cs typeface="Roboto" panose="02000000000000000000" pitchFamily="2" charset="0"/>
              </a:rPr>
              <a:t>Death Mountain</a:t>
            </a:r>
            <a:endParaRPr lang="en-IN" sz="1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142" name="TextBox 141">
            <a:extLst>
              <a:ext uri="{FF2B5EF4-FFF2-40B4-BE49-F238E27FC236}">
                <a16:creationId xmlns:a16="http://schemas.microsoft.com/office/drawing/2014/main" id="{877257AF-1983-1F5C-451B-82E754642812}"/>
              </a:ext>
            </a:extLst>
          </p:cNvPr>
          <p:cNvSpPr txBox="1"/>
          <p:nvPr/>
        </p:nvSpPr>
        <p:spPr>
          <a:xfrm>
            <a:off x="7737253" y="5627830"/>
            <a:ext cx="1425218" cy="377697"/>
          </a:xfrm>
          <a:prstGeom prst="rect">
            <a:avLst/>
          </a:prstGeom>
          <a:noFill/>
        </p:spPr>
        <p:txBody>
          <a:bodyPr wrap="square" rtlCol="0">
            <a:spAutoFit/>
          </a:bodyPr>
          <a:lstStyle/>
          <a:p>
            <a:r>
              <a:rPr lang="en-US" sz="1600" b="1" dirty="0">
                <a:solidFill>
                  <a:srgbClr val="784F41"/>
                </a:solidFill>
                <a:latin typeface="Montez" panose="02000503000000020004" pitchFamily="2" charset="0"/>
                <a:ea typeface="Roboto" panose="02000000000000000000" pitchFamily="2" charset="0"/>
                <a:cs typeface="Roboto" panose="02000000000000000000" pitchFamily="2" charset="0"/>
              </a:rPr>
              <a:t>Dark Forest</a:t>
            </a:r>
            <a:endParaRPr lang="en-IN" sz="1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143" name="TextBox 142">
            <a:extLst>
              <a:ext uri="{FF2B5EF4-FFF2-40B4-BE49-F238E27FC236}">
                <a16:creationId xmlns:a16="http://schemas.microsoft.com/office/drawing/2014/main" id="{E3ECE857-9EB3-D2DB-2383-6686A626527A}"/>
              </a:ext>
            </a:extLst>
          </p:cNvPr>
          <p:cNvSpPr txBox="1"/>
          <p:nvPr/>
        </p:nvSpPr>
        <p:spPr>
          <a:xfrm>
            <a:off x="8941169" y="4591455"/>
            <a:ext cx="1425218" cy="377697"/>
          </a:xfrm>
          <a:prstGeom prst="rect">
            <a:avLst/>
          </a:prstGeom>
          <a:noFill/>
        </p:spPr>
        <p:txBody>
          <a:bodyPr wrap="square" rtlCol="0">
            <a:spAutoFit/>
          </a:bodyPr>
          <a:lstStyle/>
          <a:p>
            <a:r>
              <a:rPr lang="en-US" sz="1600" b="1" dirty="0">
                <a:solidFill>
                  <a:srgbClr val="784F41"/>
                </a:solidFill>
                <a:latin typeface="Montez" panose="02000503000000020004" pitchFamily="2" charset="0"/>
                <a:ea typeface="Roboto" panose="02000000000000000000" pitchFamily="2" charset="0"/>
                <a:cs typeface="Roboto" panose="02000000000000000000" pitchFamily="2" charset="0"/>
              </a:rPr>
              <a:t>Death Mountain</a:t>
            </a:r>
            <a:endParaRPr lang="en-IN" sz="1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144" name="TextBox 143">
            <a:extLst>
              <a:ext uri="{FF2B5EF4-FFF2-40B4-BE49-F238E27FC236}">
                <a16:creationId xmlns:a16="http://schemas.microsoft.com/office/drawing/2014/main" id="{A94E6AC4-F48F-6CF5-FD7B-3848520A2E1A}"/>
              </a:ext>
            </a:extLst>
          </p:cNvPr>
          <p:cNvSpPr txBox="1"/>
          <p:nvPr/>
        </p:nvSpPr>
        <p:spPr>
          <a:xfrm>
            <a:off x="3163690" y="4704929"/>
            <a:ext cx="1425218" cy="377697"/>
          </a:xfrm>
          <a:prstGeom prst="rect">
            <a:avLst/>
          </a:prstGeom>
          <a:noFill/>
        </p:spPr>
        <p:txBody>
          <a:bodyPr wrap="square" rtlCol="0">
            <a:spAutoFit/>
          </a:bodyPr>
          <a:lstStyle/>
          <a:p>
            <a:r>
              <a:rPr lang="en-US" sz="1600" b="1" dirty="0">
                <a:solidFill>
                  <a:srgbClr val="784F41"/>
                </a:solidFill>
                <a:latin typeface="Montez" panose="02000503000000020004" pitchFamily="2" charset="0"/>
                <a:ea typeface="Roboto" panose="02000000000000000000" pitchFamily="2" charset="0"/>
                <a:cs typeface="Roboto" panose="02000000000000000000" pitchFamily="2" charset="0"/>
              </a:rPr>
              <a:t>Dark Forest</a:t>
            </a:r>
            <a:endParaRPr lang="en-IN" sz="1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3B6FCD24-A0B9-963C-3705-457D37052359}"/>
              </a:ext>
            </a:extLst>
          </p:cNvPr>
          <p:cNvSpPr txBox="1"/>
          <p:nvPr/>
        </p:nvSpPr>
        <p:spPr>
          <a:xfrm>
            <a:off x="2943226" y="499796"/>
            <a:ext cx="6305550" cy="1015663"/>
          </a:xfrm>
          <a:prstGeom prst="rect">
            <a:avLst/>
          </a:prstGeom>
          <a:noFill/>
        </p:spPr>
        <p:txBody>
          <a:bodyPr wrap="square" rtlCol="0">
            <a:spAutoFit/>
          </a:bodyPr>
          <a:lstStyle/>
          <a:p>
            <a:pPr algn="ctr"/>
            <a:r>
              <a:rPr lang="en-US" sz="6000" b="1" dirty="0">
                <a:solidFill>
                  <a:srgbClr val="784F41"/>
                </a:solidFill>
                <a:latin typeface="Montez" panose="02000503000000020004" pitchFamily="2" charset="0"/>
                <a:ea typeface="Roboto" panose="02000000000000000000" pitchFamily="2" charset="0"/>
                <a:cs typeface="Roboto" panose="02000000000000000000" pitchFamily="2" charset="0"/>
              </a:rPr>
              <a:t>History Presentation</a:t>
            </a:r>
            <a:endParaRPr lang="en-IN" sz="60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18" name="TextBox 17">
            <a:extLst>
              <a:ext uri="{FF2B5EF4-FFF2-40B4-BE49-F238E27FC236}">
                <a16:creationId xmlns:a16="http://schemas.microsoft.com/office/drawing/2014/main" id="{0CF86E3A-1DB4-8228-939B-C7158CB1597F}"/>
              </a:ext>
            </a:extLst>
          </p:cNvPr>
          <p:cNvSpPr txBox="1"/>
          <p:nvPr/>
        </p:nvSpPr>
        <p:spPr>
          <a:xfrm>
            <a:off x="832907" y="1523441"/>
            <a:ext cx="10526188" cy="738664"/>
          </a:xfrm>
          <a:prstGeom prst="rect">
            <a:avLst/>
          </a:prstGeom>
          <a:noFill/>
        </p:spPr>
        <p:txBody>
          <a:bodyPr wrap="square" rtlCol="0">
            <a:spAutoFit/>
          </a:bodyPr>
          <a:lstStyle/>
          <a:p>
            <a:pPr algn="ct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elit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sed do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eiusmod</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tempor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incididunt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labore et dolore magna aliqua. Ut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enim</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ad minim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veniam</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quis</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nostrud</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exercitation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ullamco</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laboris</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nisi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aliquip</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ex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ea</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commodo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consequat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Duis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aute</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irure</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dolor in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reprehenderit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in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voluptate</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velit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esse</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cillum</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dolore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eu</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fugiat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nulla</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quis</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nostrud</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pariatur</a:t>
            </a:r>
            <a:endPar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grpSp>
        <p:nvGrpSpPr>
          <p:cNvPr id="140" name="Group 139">
            <a:extLst>
              <a:ext uri="{FF2B5EF4-FFF2-40B4-BE49-F238E27FC236}">
                <a16:creationId xmlns:a16="http://schemas.microsoft.com/office/drawing/2014/main" id="{B1FDFD7F-56E3-41C7-83D5-683ACA2D4EA9}"/>
              </a:ext>
            </a:extLst>
          </p:cNvPr>
          <p:cNvGrpSpPr/>
          <p:nvPr/>
        </p:nvGrpSpPr>
        <p:grpSpPr>
          <a:xfrm>
            <a:off x="14038887" y="396942"/>
            <a:ext cx="4367042" cy="6024182"/>
            <a:chOff x="4293136" y="915826"/>
            <a:chExt cx="3614743" cy="4986413"/>
          </a:xfrm>
        </p:grpSpPr>
        <p:sp>
          <p:nvSpPr>
            <p:cNvPr id="145" name="Freeform: Shape 144">
              <a:extLst>
                <a:ext uri="{FF2B5EF4-FFF2-40B4-BE49-F238E27FC236}">
                  <a16:creationId xmlns:a16="http://schemas.microsoft.com/office/drawing/2014/main" id="{B475AB7A-FAA4-43FE-8EB0-A25BD473AA6F}"/>
                </a:ext>
              </a:extLst>
            </p:cNvPr>
            <p:cNvSpPr/>
            <p:nvPr/>
          </p:nvSpPr>
          <p:spPr>
            <a:xfrm>
              <a:off x="6566172" y="1016302"/>
              <a:ext cx="1204413" cy="10305"/>
            </a:xfrm>
            <a:custGeom>
              <a:avLst/>
              <a:gdLst>
                <a:gd name="connsiteX0" fmla="*/ 5153 w 1204413"/>
                <a:gd name="connsiteY0" fmla="*/ 10305 h 10305"/>
                <a:gd name="connsiteX1" fmla="*/ 1199261 w 1204413"/>
                <a:gd name="connsiteY1" fmla="*/ 10305 h 10305"/>
                <a:gd name="connsiteX2" fmla="*/ 1204414 w 1204413"/>
                <a:gd name="connsiteY2" fmla="*/ 5153 h 10305"/>
                <a:gd name="connsiteX3" fmla="*/ 1199261 w 1204413"/>
                <a:gd name="connsiteY3" fmla="*/ 0 h 10305"/>
                <a:gd name="connsiteX4" fmla="*/ 5153 w 1204413"/>
                <a:gd name="connsiteY4" fmla="*/ 0 h 10305"/>
                <a:gd name="connsiteX5" fmla="*/ 0 w 1204413"/>
                <a:gd name="connsiteY5" fmla="*/ 5153 h 10305"/>
                <a:gd name="connsiteX6" fmla="*/ 5153 w 1204413"/>
                <a:gd name="connsiteY6" fmla="*/ 10305 h 1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5">
                  <a:moveTo>
                    <a:pt x="5153" y="10305"/>
                  </a:moveTo>
                  <a:lnTo>
                    <a:pt x="1199261" y="10305"/>
                  </a:lnTo>
                  <a:cubicBezTo>
                    <a:pt x="1199261" y="10305"/>
                    <a:pt x="1204414" y="7729"/>
                    <a:pt x="1204414" y="5153"/>
                  </a:cubicBezTo>
                  <a:cubicBezTo>
                    <a:pt x="1204414" y="2576"/>
                    <a:pt x="1201837" y="0"/>
                    <a:pt x="1199261" y="0"/>
                  </a:cubicBezTo>
                  <a:lnTo>
                    <a:pt x="5153" y="0"/>
                  </a:lnTo>
                  <a:cubicBezTo>
                    <a:pt x="5153"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E834318B-AEC6-40CA-8BAF-A7AE8A89F68A}"/>
                </a:ext>
              </a:extLst>
            </p:cNvPr>
            <p:cNvSpPr/>
            <p:nvPr/>
          </p:nvSpPr>
          <p:spPr>
            <a:xfrm>
              <a:off x="7783467" y="1008573"/>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2" y="0"/>
                    <a:pt x="0" y="5153"/>
                    <a:pt x="0" y="12881"/>
                  </a:cubicBezTo>
                  <a:cubicBezTo>
                    <a:pt x="0" y="20610"/>
                    <a:pt x="5152"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FDDF1760-FA70-4229-BF36-6F7611FD1BAF}"/>
                </a:ext>
              </a:extLst>
            </p:cNvPr>
            <p:cNvSpPr/>
            <p:nvPr/>
          </p:nvSpPr>
          <p:spPr>
            <a:xfrm>
              <a:off x="7816958" y="1004708"/>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E4CF16E1-03EE-453E-AA16-3E31403B5305}"/>
                </a:ext>
              </a:extLst>
            </p:cNvPr>
            <p:cNvSpPr/>
            <p:nvPr/>
          </p:nvSpPr>
          <p:spPr>
            <a:xfrm>
              <a:off x="6527527" y="1009861"/>
              <a:ext cx="25762" cy="25762"/>
            </a:xfrm>
            <a:custGeom>
              <a:avLst/>
              <a:gdLst>
                <a:gd name="connsiteX0" fmla="*/ 12881 w 25762"/>
                <a:gd name="connsiteY0" fmla="*/ 0 h 25762"/>
                <a:gd name="connsiteX1" fmla="*/ 0 w 25762"/>
                <a:gd name="connsiteY1" fmla="*/ 12881 h 25762"/>
                <a:gd name="connsiteX2" fmla="*/ 12881 w 25762"/>
                <a:gd name="connsiteY2" fmla="*/ 25763 h 25762"/>
                <a:gd name="connsiteX3" fmla="*/ 25763 w 25762"/>
                <a:gd name="connsiteY3" fmla="*/ 12881 h 25762"/>
                <a:gd name="connsiteX4" fmla="*/ 12881 w 25762"/>
                <a:gd name="connsiteY4" fmla="*/ 0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12881" y="0"/>
                  </a:moveTo>
                  <a:cubicBezTo>
                    <a:pt x="6441" y="0"/>
                    <a:pt x="0" y="5153"/>
                    <a:pt x="0" y="12881"/>
                  </a:cubicBezTo>
                  <a:cubicBezTo>
                    <a:pt x="0" y="20610"/>
                    <a:pt x="5152" y="25763"/>
                    <a:pt x="12881" y="25763"/>
                  </a:cubicBezTo>
                  <a:cubicBezTo>
                    <a:pt x="20610" y="25763"/>
                    <a:pt x="25763" y="20610"/>
                    <a:pt x="25763" y="12881"/>
                  </a:cubicBezTo>
                  <a:cubicBezTo>
                    <a:pt x="25763" y="5153"/>
                    <a:pt x="20610" y="0"/>
                    <a:pt x="12881" y="0"/>
                  </a:cubicBezTo>
                  <a:close/>
                </a:path>
              </a:pathLst>
            </a:custGeom>
            <a:solidFill>
              <a:srgbClr val="644E40"/>
            </a:solidFill>
            <a:ln w="128588"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C561362B-E033-4860-AB25-AFF56F9D195B}"/>
                </a:ext>
              </a:extLst>
            </p:cNvPr>
            <p:cNvSpPr/>
            <p:nvPr/>
          </p:nvSpPr>
          <p:spPr>
            <a:xfrm>
              <a:off x="6485019" y="1004708"/>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CE882431-145A-4A12-9A1F-DECBD7E6FED7}"/>
                </a:ext>
              </a:extLst>
            </p:cNvPr>
            <p:cNvSpPr/>
            <p:nvPr/>
          </p:nvSpPr>
          <p:spPr>
            <a:xfrm>
              <a:off x="4431719" y="1016302"/>
              <a:ext cx="1204413" cy="10305"/>
            </a:xfrm>
            <a:custGeom>
              <a:avLst/>
              <a:gdLst>
                <a:gd name="connsiteX0" fmla="*/ 1199261 w 1204413"/>
                <a:gd name="connsiteY0" fmla="*/ 0 h 10305"/>
                <a:gd name="connsiteX1" fmla="*/ 5153 w 1204413"/>
                <a:gd name="connsiteY1" fmla="*/ 0 h 10305"/>
                <a:gd name="connsiteX2" fmla="*/ 0 w 1204413"/>
                <a:gd name="connsiteY2" fmla="*/ 5153 h 10305"/>
                <a:gd name="connsiteX3" fmla="*/ 5153 w 1204413"/>
                <a:gd name="connsiteY3" fmla="*/ 10305 h 10305"/>
                <a:gd name="connsiteX4" fmla="*/ 1199261 w 1204413"/>
                <a:gd name="connsiteY4" fmla="*/ 10305 h 10305"/>
                <a:gd name="connsiteX5" fmla="*/ 1204414 w 1204413"/>
                <a:gd name="connsiteY5" fmla="*/ 5153 h 10305"/>
                <a:gd name="connsiteX6" fmla="*/ 1199261 w 1204413"/>
                <a:gd name="connsiteY6" fmla="*/ 0 h 1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5">
                  <a:moveTo>
                    <a:pt x="1199261" y="0"/>
                  </a:moveTo>
                  <a:lnTo>
                    <a:pt x="5153" y="0"/>
                  </a:lnTo>
                  <a:cubicBezTo>
                    <a:pt x="5153" y="0"/>
                    <a:pt x="0" y="2576"/>
                    <a:pt x="0" y="5153"/>
                  </a:cubicBezTo>
                  <a:cubicBezTo>
                    <a:pt x="0" y="7729"/>
                    <a:pt x="2576" y="10305"/>
                    <a:pt x="5153" y="10305"/>
                  </a:cubicBezTo>
                  <a:lnTo>
                    <a:pt x="1199261" y="10305"/>
                  </a:lnTo>
                  <a:cubicBezTo>
                    <a:pt x="1199261" y="10305"/>
                    <a:pt x="1204414" y="7729"/>
                    <a:pt x="1204414" y="5153"/>
                  </a:cubicBezTo>
                  <a:cubicBezTo>
                    <a:pt x="1204414" y="2576"/>
                    <a:pt x="1201837" y="0"/>
                    <a:pt x="1199261" y="0"/>
                  </a:cubicBezTo>
                  <a:close/>
                </a:path>
              </a:pathLst>
            </a:custGeom>
            <a:solidFill>
              <a:srgbClr val="644E40"/>
            </a:solidFill>
            <a:ln w="128588"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6CCFDF40-2D30-4000-B592-BD7521294779}"/>
                </a:ext>
              </a:extLst>
            </p:cNvPr>
            <p:cNvSpPr/>
            <p:nvPr/>
          </p:nvSpPr>
          <p:spPr>
            <a:xfrm>
              <a:off x="5649014" y="1008573"/>
              <a:ext cx="25762" cy="25762"/>
            </a:xfrm>
            <a:custGeom>
              <a:avLst/>
              <a:gdLst>
                <a:gd name="connsiteX0" fmla="*/ 12881 w 25762"/>
                <a:gd name="connsiteY0" fmla="*/ 25763 h 25762"/>
                <a:gd name="connsiteX1" fmla="*/ 25763 w 25762"/>
                <a:gd name="connsiteY1" fmla="*/ 12881 h 25762"/>
                <a:gd name="connsiteX2" fmla="*/ 12881 w 25762"/>
                <a:gd name="connsiteY2" fmla="*/ 0 h 25762"/>
                <a:gd name="connsiteX3" fmla="*/ 0 w 25762"/>
                <a:gd name="connsiteY3" fmla="*/ 12881 h 25762"/>
                <a:gd name="connsiteX4" fmla="*/ 12881 w 25762"/>
                <a:gd name="connsiteY4" fmla="*/ 25763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12881" y="25763"/>
                  </a:moveTo>
                  <a:cubicBezTo>
                    <a:pt x="19322" y="25763"/>
                    <a:pt x="25763" y="20610"/>
                    <a:pt x="25763" y="12881"/>
                  </a:cubicBezTo>
                  <a:cubicBezTo>
                    <a:pt x="25763" y="5153"/>
                    <a:pt x="20610" y="0"/>
                    <a:pt x="12881" y="0"/>
                  </a:cubicBezTo>
                  <a:cubicBezTo>
                    <a:pt x="5153" y="0"/>
                    <a:pt x="0" y="5153"/>
                    <a:pt x="0" y="12881"/>
                  </a:cubicBezTo>
                  <a:cubicBezTo>
                    <a:pt x="0" y="20610"/>
                    <a:pt x="5153" y="25763"/>
                    <a:pt x="12881" y="25763"/>
                  </a:cubicBezTo>
                  <a:close/>
                </a:path>
              </a:pathLst>
            </a:custGeom>
            <a:solidFill>
              <a:srgbClr val="644E40"/>
            </a:solidFill>
            <a:ln w="128588"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77692F76-FC31-4036-95B5-D4307995B4AB}"/>
                </a:ext>
              </a:extLst>
            </p:cNvPr>
            <p:cNvSpPr/>
            <p:nvPr/>
          </p:nvSpPr>
          <p:spPr>
            <a:xfrm>
              <a:off x="5683794" y="1004708"/>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1B38248-1E74-4297-A1A9-AA186257A786}"/>
                </a:ext>
              </a:extLst>
            </p:cNvPr>
            <p:cNvSpPr/>
            <p:nvPr/>
          </p:nvSpPr>
          <p:spPr>
            <a:xfrm>
              <a:off x="4393075" y="1008573"/>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3" y="25763"/>
                    <a:pt x="12881" y="25763"/>
                  </a:cubicBezTo>
                  <a:cubicBezTo>
                    <a:pt x="20610" y="25763"/>
                    <a:pt x="25763" y="20610"/>
                    <a:pt x="25763" y="12881"/>
                  </a:cubicBezTo>
                  <a:cubicBezTo>
                    <a:pt x="25763" y="5153"/>
                    <a:pt x="20610" y="0"/>
                    <a:pt x="12881" y="0"/>
                  </a:cubicBezTo>
                  <a:cubicBezTo>
                    <a:pt x="5153" y="0"/>
                    <a:pt x="0" y="5153"/>
                    <a:pt x="0" y="12881"/>
                  </a:cubicBezTo>
                  <a:close/>
                </a:path>
              </a:pathLst>
            </a:custGeom>
            <a:solidFill>
              <a:srgbClr val="644E40"/>
            </a:solidFill>
            <a:ln w="128588"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C099EE66-59DA-4FE4-87DE-B646B4AD8A00}"/>
                </a:ext>
              </a:extLst>
            </p:cNvPr>
            <p:cNvSpPr/>
            <p:nvPr/>
          </p:nvSpPr>
          <p:spPr>
            <a:xfrm>
              <a:off x="4351854" y="1004708"/>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F089D45E-2594-4707-8615-87B962506B8F}"/>
                </a:ext>
              </a:extLst>
            </p:cNvPr>
            <p:cNvSpPr/>
            <p:nvPr/>
          </p:nvSpPr>
          <p:spPr>
            <a:xfrm>
              <a:off x="5996812" y="915826"/>
              <a:ext cx="209967" cy="209967"/>
            </a:xfrm>
            <a:custGeom>
              <a:avLst/>
              <a:gdLst>
                <a:gd name="connsiteX0" fmla="*/ 142984 w 209967"/>
                <a:gd name="connsiteY0" fmla="*/ 144272 h 209967"/>
                <a:gd name="connsiteX1" fmla="*/ 185493 w 209967"/>
                <a:gd name="connsiteY1" fmla="*/ 118509 h 209967"/>
                <a:gd name="connsiteX2" fmla="*/ 209967 w 209967"/>
                <a:gd name="connsiteY2" fmla="*/ 105628 h 209967"/>
                <a:gd name="connsiteX3" fmla="*/ 185493 w 209967"/>
                <a:gd name="connsiteY3" fmla="*/ 92747 h 209967"/>
                <a:gd name="connsiteX4" fmla="*/ 142984 w 209967"/>
                <a:gd name="connsiteY4" fmla="*/ 66984 h 209967"/>
                <a:gd name="connsiteX5" fmla="*/ 117221 w 209967"/>
                <a:gd name="connsiteY5" fmla="*/ 24475 h 209967"/>
                <a:gd name="connsiteX6" fmla="*/ 104340 w 209967"/>
                <a:gd name="connsiteY6" fmla="*/ 0 h 209967"/>
                <a:gd name="connsiteX7" fmla="*/ 91458 w 209967"/>
                <a:gd name="connsiteY7" fmla="*/ 24475 h 209967"/>
                <a:gd name="connsiteX8" fmla="*/ 65695 w 209967"/>
                <a:gd name="connsiteY8" fmla="*/ 66984 h 209967"/>
                <a:gd name="connsiteX9" fmla="*/ 23187 w 209967"/>
                <a:gd name="connsiteY9" fmla="*/ 92747 h 209967"/>
                <a:gd name="connsiteX10" fmla="*/ 0 w 209967"/>
                <a:gd name="connsiteY10" fmla="*/ 105628 h 209967"/>
                <a:gd name="connsiteX11" fmla="*/ 23187 w 209967"/>
                <a:gd name="connsiteY11" fmla="*/ 118509 h 209967"/>
                <a:gd name="connsiteX12" fmla="*/ 65695 w 209967"/>
                <a:gd name="connsiteY12" fmla="*/ 144272 h 209967"/>
                <a:gd name="connsiteX13" fmla="*/ 91458 w 209967"/>
                <a:gd name="connsiteY13" fmla="*/ 186781 h 209967"/>
                <a:gd name="connsiteX14" fmla="*/ 104340 w 209967"/>
                <a:gd name="connsiteY14" fmla="*/ 209968 h 209967"/>
                <a:gd name="connsiteX15" fmla="*/ 117221 w 209967"/>
                <a:gd name="connsiteY15" fmla="*/ 186781 h 209967"/>
                <a:gd name="connsiteX16" fmla="*/ 142984 w 209967"/>
                <a:gd name="connsiteY16" fmla="*/ 144272 h 209967"/>
                <a:gd name="connsiteX17" fmla="*/ 82441 w 209967"/>
                <a:gd name="connsiteY17" fmla="*/ 127526 h 209967"/>
                <a:gd name="connsiteX18" fmla="*/ 42509 w 209967"/>
                <a:gd name="connsiteY18" fmla="*/ 105628 h 209967"/>
                <a:gd name="connsiteX19" fmla="*/ 82441 w 209967"/>
                <a:gd name="connsiteY19" fmla="*/ 83730 h 209967"/>
                <a:gd name="connsiteX20" fmla="*/ 104340 w 209967"/>
                <a:gd name="connsiteY20" fmla="*/ 43797 h 209967"/>
                <a:gd name="connsiteX21" fmla="*/ 126238 w 209967"/>
                <a:gd name="connsiteY21" fmla="*/ 83730 h 209967"/>
                <a:gd name="connsiteX22" fmla="*/ 166171 w 209967"/>
                <a:gd name="connsiteY22" fmla="*/ 105628 h 209967"/>
                <a:gd name="connsiteX23" fmla="*/ 126238 w 209967"/>
                <a:gd name="connsiteY23" fmla="*/ 127526 h 209967"/>
                <a:gd name="connsiteX24" fmla="*/ 104340 w 209967"/>
                <a:gd name="connsiteY24" fmla="*/ 167459 h 209967"/>
                <a:gd name="connsiteX25" fmla="*/ 82441 w 209967"/>
                <a:gd name="connsiteY25" fmla="*/ 127526 h 20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67" h="209967">
                  <a:moveTo>
                    <a:pt x="142984" y="144272"/>
                  </a:moveTo>
                  <a:cubicBezTo>
                    <a:pt x="157153" y="135255"/>
                    <a:pt x="171323" y="126238"/>
                    <a:pt x="185493" y="118509"/>
                  </a:cubicBezTo>
                  <a:cubicBezTo>
                    <a:pt x="193221" y="113357"/>
                    <a:pt x="200950" y="109492"/>
                    <a:pt x="209967" y="105628"/>
                  </a:cubicBezTo>
                  <a:cubicBezTo>
                    <a:pt x="202239" y="101764"/>
                    <a:pt x="194510" y="97899"/>
                    <a:pt x="185493" y="92747"/>
                  </a:cubicBezTo>
                  <a:cubicBezTo>
                    <a:pt x="172611" y="85018"/>
                    <a:pt x="158442" y="76001"/>
                    <a:pt x="142984" y="66984"/>
                  </a:cubicBezTo>
                  <a:cubicBezTo>
                    <a:pt x="133967" y="52814"/>
                    <a:pt x="124950" y="38644"/>
                    <a:pt x="117221" y="24475"/>
                  </a:cubicBezTo>
                  <a:cubicBezTo>
                    <a:pt x="112069" y="16746"/>
                    <a:pt x="108204" y="9017"/>
                    <a:pt x="104340" y="0"/>
                  </a:cubicBezTo>
                  <a:cubicBezTo>
                    <a:pt x="100475" y="7729"/>
                    <a:pt x="96611" y="15458"/>
                    <a:pt x="91458" y="24475"/>
                  </a:cubicBezTo>
                  <a:cubicBezTo>
                    <a:pt x="83729" y="37356"/>
                    <a:pt x="74712" y="51526"/>
                    <a:pt x="65695" y="66984"/>
                  </a:cubicBezTo>
                  <a:cubicBezTo>
                    <a:pt x="51526" y="76001"/>
                    <a:pt x="37356" y="85018"/>
                    <a:pt x="23187" y="92747"/>
                  </a:cubicBezTo>
                  <a:cubicBezTo>
                    <a:pt x="15458" y="97899"/>
                    <a:pt x="7729" y="101764"/>
                    <a:pt x="0" y="105628"/>
                  </a:cubicBezTo>
                  <a:cubicBezTo>
                    <a:pt x="7729" y="109492"/>
                    <a:pt x="15458" y="113357"/>
                    <a:pt x="23187" y="118509"/>
                  </a:cubicBezTo>
                  <a:cubicBezTo>
                    <a:pt x="37356" y="126238"/>
                    <a:pt x="50238" y="135255"/>
                    <a:pt x="65695" y="144272"/>
                  </a:cubicBezTo>
                  <a:cubicBezTo>
                    <a:pt x="74712" y="158442"/>
                    <a:pt x="83729" y="172612"/>
                    <a:pt x="91458" y="186781"/>
                  </a:cubicBezTo>
                  <a:cubicBezTo>
                    <a:pt x="96611" y="194510"/>
                    <a:pt x="100475" y="202239"/>
                    <a:pt x="104340" y="209968"/>
                  </a:cubicBezTo>
                  <a:cubicBezTo>
                    <a:pt x="108204" y="202239"/>
                    <a:pt x="112069" y="194510"/>
                    <a:pt x="117221" y="186781"/>
                  </a:cubicBezTo>
                  <a:cubicBezTo>
                    <a:pt x="124950" y="173900"/>
                    <a:pt x="133967" y="159730"/>
                    <a:pt x="142984" y="144272"/>
                  </a:cubicBezTo>
                  <a:close/>
                  <a:moveTo>
                    <a:pt x="82441" y="127526"/>
                  </a:moveTo>
                  <a:cubicBezTo>
                    <a:pt x="69560" y="119798"/>
                    <a:pt x="55390" y="113357"/>
                    <a:pt x="42509" y="105628"/>
                  </a:cubicBezTo>
                  <a:cubicBezTo>
                    <a:pt x="55390" y="99187"/>
                    <a:pt x="69560" y="91458"/>
                    <a:pt x="82441" y="83730"/>
                  </a:cubicBezTo>
                  <a:cubicBezTo>
                    <a:pt x="90170" y="70848"/>
                    <a:pt x="96611" y="56678"/>
                    <a:pt x="104340" y="43797"/>
                  </a:cubicBezTo>
                  <a:cubicBezTo>
                    <a:pt x="110780" y="56678"/>
                    <a:pt x="118509" y="69560"/>
                    <a:pt x="126238" y="83730"/>
                  </a:cubicBezTo>
                  <a:cubicBezTo>
                    <a:pt x="139120" y="91458"/>
                    <a:pt x="153289" y="97899"/>
                    <a:pt x="166171" y="105628"/>
                  </a:cubicBezTo>
                  <a:cubicBezTo>
                    <a:pt x="153289" y="112069"/>
                    <a:pt x="139120" y="119798"/>
                    <a:pt x="126238" y="127526"/>
                  </a:cubicBezTo>
                  <a:cubicBezTo>
                    <a:pt x="118509" y="140408"/>
                    <a:pt x="112069" y="154578"/>
                    <a:pt x="104340" y="167459"/>
                  </a:cubicBezTo>
                  <a:cubicBezTo>
                    <a:pt x="97899" y="154578"/>
                    <a:pt x="90170" y="141696"/>
                    <a:pt x="82441" y="127526"/>
                  </a:cubicBezTo>
                  <a:close/>
                </a:path>
              </a:pathLst>
            </a:custGeom>
            <a:solidFill>
              <a:srgbClr val="644E40"/>
            </a:solidFill>
            <a:ln w="128588"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7A63E100-9616-4D0F-8FEF-D6A62506721A}"/>
                </a:ext>
              </a:extLst>
            </p:cNvPr>
            <p:cNvSpPr/>
            <p:nvPr/>
          </p:nvSpPr>
          <p:spPr>
            <a:xfrm>
              <a:off x="5731339" y="944116"/>
              <a:ext cx="214109" cy="154105"/>
            </a:xfrm>
            <a:custGeom>
              <a:avLst/>
              <a:gdLst>
                <a:gd name="connsiteX0" fmla="*/ 10421 w 214109"/>
                <a:gd name="connsiteY0" fmla="*/ 77339 h 154105"/>
                <a:gd name="connsiteX1" fmla="*/ 1404 w 214109"/>
                <a:gd name="connsiteY1" fmla="*/ 92796 h 154105"/>
                <a:gd name="connsiteX2" fmla="*/ 2692 w 214109"/>
                <a:gd name="connsiteY2" fmla="*/ 114695 h 154105"/>
                <a:gd name="connsiteX3" fmla="*/ 16862 w 214109"/>
                <a:gd name="connsiteY3" fmla="*/ 127576 h 154105"/>
                <a:gd name="connsiteX4" fmla="*/ 6557 w 214109"/>
                <a:gd name="connsiteY4" fmla="*/ 113407 h 154105"/>
                <a:gd name="connsiteX5" fmla="*/ 7845 w 214109"/>
                <a:gd name="connsiteY5" fmla="*/ 94084 h 154105"/>
                <a:gd name="connsiteX6" fmla="*/ 25879 w 214109"/>
                <a:gd name="connsiteY6" fmla="*/ 79915 h 154105"/>
                <a:gd name="connsiteX7" fmla="*/ 52930 w 214109"/>
                <a:gd name="connsiteY7" fmla="*/ 81203 h 154105"/>
                <a:gd name="connsiteX8" fmla="*/ 79981 w 214109"/>
                <a:gd name="connsiteY8" fmla="*/ 99237 h 154105"/>
                <a:gd name="connsiteX9" fmla="*/ 108320 w 214109"/>
                <a:gd name="connsiteY9" fmla="*/ 127576 h 154105"/>
                <a:gd name="connsiteX10" fmla="*/ 148253 w 214109"/>
                <a:gd name="connsiteY10" fmla="*/ 152051 h 154105"/>
                <a:gd name="connsiteX11" fmla="*/ 195914 w 214109"/>
                <a:gd name="connsiteY11" fmla="*/ 145610 h 154105"/>
                <a:gd name="connsiteX12" fmla="*/ 213948 w 214109"/>
                <a:gd name="connsiteY12" fmla="*/ 108254 h 154105"/>
                <a:gd name="connsiteX13" fmla="*/ 207507 w 214109"/>
                <a:gd name="connsiteY13" fmla="*/ 90220 h 154105"/>
                <a:gd name="connsiteX14" fmla="*/ 194626 w 214109"/>
                <a:gd name="connsiteY14" fmla="*/ 79915 h 154105"/>
                <a:gd name="connsiteX15" fmla="*/ 168863 w 214109"/>
                <a:gd name="connsiteY15" fmla="*/ 78627 h 154105"/>
                <a:gd name="connsiteX16" fmla="*/ 146964 w 214109"/>
                <a:gd name="connsiteY16" fmla="*/ 99237 h 154105"/>
                <a:gd name="connsiteX17" fmla="*/ 144388 w 214109"/>
                <a:gd name="connsiteY17" fmla="*/ 108254 h 154105"/>
                <a:gd name="connsiteX18" fmla="*/ 149541 w 214109"/>
                <a:gd name="connsiteY18" fmla="*/ 101813 h 154105"/>
                <a:gd name="connsiteX19" fmla="*/ 170151 w 214109"/>
                <a:gd name="connsiteY19" fmla="*/ 91508 h 154105"/>
                <a:gd name="connsiteX20" fmla="*/ 185609 w 214109"/>
                <a:gd name="connsiteY20" fmla="*/ 95373 h 154105"/>
                <a:gd name="connsiteX21" fmla="*/ 193338 w 214109"/>
                <a:gd name="connsiteY21" fmla="*/ 109542 h 154105"/>
                <a:gd name="connsiteX22" fmla="*/ 181744 w 214109"/>
                <a:gd name="connsiteY22" fmla="*/ 127576 h 154105"/>
                <a:gd name="connsiteX23" fmla="*/ 154693 w 214109"/>
                <a:gd name="connsiteY23" fmla="*/ 130153 h 154105"/>
                <a:gd name="connsiteX24" fmla="*/ 94151 w 214109"/>
                <a:gd name="connsiteY24" fmla="*/ 86356 h 154105"/>
                <a:gd name="connsiteX25" fmla="*/ 81269 w 214109"/>
                <a:gd name="connsiteY25" fmla="*/ 77339 h 154105"/>
                <a:gd name="connsiteX26" fmla="*/ 94151 w 214109"/>
                <a:gd name="connsiteY26" fmla="*/ 68322 h 154105"/>
                <a:gd name="connsiteX27" fmla="*/ 154693 w 214109"/>
                <a:gd name="connsiteY27" fmla="*/ 24525 h 154105"/>
                <a:gd name="connsiteX28" fmla="*/ 181744 w 214109"/>
                <a:gd name="connsiteY28" fmla="*/ 27101 h 154105"/>
                <a:gd name="connsiteX29" fmla="*/ 193338 w 214109"/>
                <a:gd name="connsiteY29" fmla="*/ 45135 h 154105"/>
                <a:gd name="connsiteX30" fmla="*/ 185609 w 214109"/>
                <a:gd name="connsiteY30" fmla="*/ 59305 h 154105"/>
                <a:gd name="connsiteX31" fmla="*/ 170151 w 214109"/>
                <a:gd name="connsiteY31" fmla="*/ 63169 h 154105"/>
                <a:gd name="connsiteX32" fmla="*/ 149541 w 214109"/>
                <a:gd name="connsiteY32" fmla="*/ 52864 h 154105"/>
                <a:gd name="connsiteX33" fmla="*/ 144388 w 214109"/>
                <a:gd name="connsiteY33" fmla="*/ 46423 h 154105"/>
                <a:gd name="connsiteX34" fmla="*/ 146964 w 214109"/>
                <a:gd name="connsiteY34" fmla="*/ 55440 h 154105"/>
                <a:gd name="connsiteX35" fmla="*/ 168863 w 214109"/>
                <a:gd name="connsiteY35" fmla="*/ 76050 h 154105"/>
                <a:gd name="connsiteX36" fmla="*/ 194626 w 214109"/>
                <a:gd name="connsiteY36" fmla="*/ 74762 h 154105"/>
                <a:gd name="connsiteX37" fmla="*/ 207507 w 214109"/>
                <a:gd name="connsiteY37" fmla="*/ 64457 h 154105"/>
                <a:gd name="connsiteX38" fmla="*/ 213948 w 214109"/>
                <a:gd name="connsiteY38" fmla="*/ 46423 h 154105"/>
                <a:gd name="connsiteX39" fmla="*/ 195914 w 214109"/>
                <a:gd name="connsiteY39" fmla="*/ 9067 h 154105"/>
                <a:gd name="connsiteX40" fmla="*/ 148253 w 214109"/>
                <a:gd name="connsiteY40" fmla="*/ 2626 h 154105"/>
                <a:gd name="connsiteX41" fmla="*/ 108320 w 214109"/>
                <a:gd name="connsiteY41" fmla="*/ 27101 h 154105"/>
                <a:gd name="connsiteX42" fmla="*/ 79981 w 214109"/>
                <a:gd name="connsiteY42" fmla="*/ 55440 h 154105"/>
                <a:gd name="connsiteX43" fmla="*/ 52930 w 214109"/>
                <a:gd name="connsiteY43" fmla="*/ 73474 h 154105"/>
                <a:gd name="connsiteX44" fmla="*/ 25879 w 214109"/>
                <a:gd name="connsiteY44" fmla="*/ 74762 h 154105"/>
                <a:gd name="connsiteX45" fmla="*/ 7845 w 214109"/>
                <a:gd name="connsiteY45" fmla="*/ 60593 h 154105"/>
                <a:gd name="connsiteX46" fmla="*/ 6557 w 214109"/>
                <a:gd name="connsiteY46" fmla="*/ 41270 h 154105"/>
                <a:gd name="connsiteX47" fmla="*/ 16862 w 214109"/>
                <a:gd name="connsiteY47" fmla="*/ 27101 h 154105"/>
                <a:gd name="connsiteX48" fmla="*/ 2692 w 214109"/>
                <a:gd name="connsiteY48" fmla="*/ 39982 h 154105"/>
                <a:gd name="connsiteX49" fmla="*/ 1404 w 214109"/>
                <a:gd name="connsiteY49" fmla="*/ 61881 h 154105"/>
                <a:gd name="connsiteX50" fmla="*/ 10421 w 214109"/>
                <a:gd name="connsiteY50" fmla="*/ 77339 h 15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4105">
                  <a:moveTo>
                    <a:pt x="10421" y="77339"/>
                  </a:moveTo>
                  <a:cubicBezTo>
                    <a:pt x="10421" y="77339"/>
                    <a:pt x="2692" y="87644"/>
                    <a:pt x="1404" y="92796"/>
                  </a:cubicBezTo>
                  <a:cubicBezTo>
                    <a:pt x="-1172" y="101813"/>
                    <a:pt x="1404" y="109542"/>
                    <a:pt x="2692" y="114695"/>
                  </a:cubicBezTo>
                  <a:cubicBezTo>
                    <a:pt x="9133" y="126288"/>
                    <a:pt x="16862" y="127576"/>
                    <a:pt x="16862" y="127576"/>
                  </a:cubicBezTo>
                  <a:cubicBezTo>
                    <a:pt x="16862" y="127576"/>
                    <a:pt x="9133" y="125000"/>
                    <a:pt x="6557" y="113407"/>
                  </a:cubicBezTo>
                  <a:cubicBezTo>
                    <a:pt x="6557" y="108254"/>
                    <a:pt x="6557" y="101813"/>
                    <a:pt x="7845" y="94084"/>
                  </a:cubicBezTo>
                  <a:cubicBezTo>
                    <a:pt x="10421" y="87644"/>
                    <a:pt x="16862" y="82491"/>
                    <a:pt x="25879" y="79915"/>
                  </a:cubicBezTo>
                  <a:cubicBezTo>
                    <a:pt x="33608" y="77339"/>
                    <a:pt x="43913" y="78627"/>
                    <a:pt x="52930" y="81203"/>
                  </a:cubicBezTo>
                  <a:cubicBezTo>
                    <a:pt x="61947" y="85067"/>
                    <a:pt x="70964" y="91508"/>
                    <a:pt x="79981" y="99237"/>
                  </a:cubicBezTo>
                  <a:cubicBezTo>
                    <a:pt x="88998" y="106966"/>
                    <a:pt x="96727" y="117271"/>
                    <a:pt x="108320" y="127576"/>
                  </a:cubicBezTo>
                  <a:cubicBezTo>
                    <a:pt x="118625" y="137881"/>
                    <a:pt x="131507" y="146898"/>
                    <a:pt x="148253" y="152051"/>
                  </a:cubicBezTo>
                  <a:cubicBezTo>
                    <a:pt x="163710" y="155916"/>
                    <a:pt x="181744" y="154627"/>
                    <a:pt x="195914" y="145610"/>
                  </a:cubicBezTo>
                  <a:cubicBezTo>
                    <a:pt x="208795" y="136593"/>
                    <a:pt x="215236" y="122424"/>
                    <a:pt x="213948" y="108254"/>
                  </a:cubicBezTo>
                  <a:cubicBezTo>
                    <a:pt x="213948" y="101813"/>
                    <a:pt x="211372" y="95373"/>
                    <a:pt x="207507" y="90220"/>
                  </a:cubicBezTo>
                  <a:cubicBezTo>
                    <a:pt x="203643" y="85067"/>
                    <a:pt x="198490" y="82491"/>
                    <a:pt x="194626" y="79915"/>
                  </a:cubicBezTo>
                  <a:cubicBezTo>
                    <a:pt x="185609" y="76050"/>
                    <a:pt x="175304" y="76050"/>
                    <a:pt x="168863" y="78627"/>
                  </a:cubicBezTo>
                  <a:cubicBezTo>
                    <a:pt x="154693" y="83779"/>
                    <a:pt x="149541" y="94084"/>
                    <a:pt x="146964" y="99237"/>
                  </a:cubicBezTo>
                  <a:cubicBezTo>
                    <a:pt x="144388" y="104390"/>
                    <a:pt x="144388" y="108254"/>
                    <a:pt x="144388" y="108254"/>
                  </a:cubicBezTo>
                  <a:cubicBezTo>
                    <a:pt x="144388" y="108254"/>
                    <a:pt x="145676" y="105678"/>
                    <a:pt x="149541" y="101813"/>
                  </a:cubicBezTo>
                  <a:cubicBezTo>
                    <a:pt x="153405" y="97949"/>
                    <a:pt x="159846" y="91508"/>
                    <a:pt x="170151" y="91508"/>
                  </a:cubicBezTo>
                  <a:cubicBezTo>
                    <a:pt x="175304" y="91508"/>
                    <a:pt x="180456" y="91508"/>
                    <a:pt x="185609" y="95373"/>
                  </a:cubicBezTo>
                  <a:cubicBezTo>
                    <a:pt x="190761" y="99237"/>
                    <a:pt x="193338" y="104390"/>
                    <a:pt x="193338" y="109542"/>
                  </a:cubicBezTo>
                  <a:cubicBezTo>
                    <a:pt x="193338" y="115983"/>
                    <a:pt x="189473" y="123712"/>
                    <a:pt x="181744" y="127576"/>
                  </a:cubicBezTo>
                  <a:cubicBezTo>
                    <a:pt x="175304" y="131441"/>
                    <a:pt x="164998" y="132729"/>
                    <a:pt x="154693" y="130153"/>
                  </a:cubicBezTo>
                  <a:cubicBezTo>
                    <a:pt x="132795" y="123712"/>
                    <a:pt x="114761" y="103102"/>
                    <a:pt x="94151" y="86356"/>
                  </a:cubicBezTo>
                  <a:cubicBezTo>
                    <a:pt x="90286" y="83779"/>
                    <a:pt x="86422" y="79915"/>
                    <a:pt x="81269" y="77339"/>
                  </a:cubicBezTo>
                  <a:cubicBezTo>
                    <a:pt x="85134" y="74762"/>
                    <a:pt x="90286" y="72186"/>
                    <a:pt x="94151" y="68322"/>
                  </a:cubicBezTo>
                  <a:cubicBezTo>
                    <a:pt x="114761" y="51576"/>
                    <a:pt x="132795" y="29677"/>
                    <a:pt x="154693" y="24525"/>
                  </a:cubicBezTo>
                  <a:cubicBezTo>
                    <a:pt x="164998" y="21948"/>
                    <a:pt x="175304" y="23236"/>
                    <a:pt x="181744" y="27101"/>
                  </a:cubicBezTo>
                  <a:cubicBezTo>
                    <a:pt x="188185" y="30965"/>
                    <a:pt x="192049" y="38694"/>
                    <a:pt x="193338" y="45135"/>
                  </a:cubicBezTo>
                  <a:cubicBezTo>
                    <a:pt x="193338" y="51576"/>
                    <a:pt x="190761" y="56728"/>
                    <a:pt x="185609" y="59305"/>
                  </a:cubicBezTo>
                  <a:cubicBezTo>
                    <a:pt x="180456" y="63169"/>
                    <a:pt x="175304" y="64457"/>
                    <a:pt x="170151" y="63169"/>
                  </a:cubicBezTo>
                  <a:cubicBezTo>
                    <a:pt x="159846" y="63169"/>
                    <a:pt x="153405" y="56728"/>
                    <a:pt x="149541" y="52864"/>
                  </a:cubicBezTo>
                  <a:cubicBezTo>
                    <a:pt x="145676" y="48999"/>
                    <a:pt x="144388" y="46423"/>
                    <a:pt x="144388" y="46423"/>
                  </a:cubicBezTo>
                  <a:cubicBezTo>
                    <a:pt x="144388" y="46423"/>
                    <a:pt x="144388" y="48999"/>
                    <a:pt x="146964" y="55440"/>
                  </a:cubicBezTo>
                  <a:cubicBezTo>
                    <a:pt x="149541" y="60593"/>
                    <a:pt x="154693" y="70898"/>
                    <a:pt x="168863" y="76050"/>
                  </a:cubicBezTo>
                  <a:cubicBezTo>
                    <a:pt x="176592" y="78627"/>
                    <a:pt x="185609" y="78627"/>
                    <a:pt x="194626" y="74762"/>
                  </a:cubicBezTo>
                  <a:cubicBezTo>
                    <a:pt x="199778" y="72186"/>
                    <a:pt x="203643" y="69610"/>
                    <a:pt x="207507" y="64457"/>
                  </a:cubicBezTo>
                  <a:cubicBezTo>
                    <a:pt x="211372" y="59305"/>
                    <a:pt x="213948" y="52864"/>
                    <a:pt x="213948" y="46423"/>
                  </a:cubicBezTo>
                  <a:cubicBezTo>
                    <a:pt x="213948" y="32253"/>
                    <a:pt x="208795" y="18084"/>
                    <a:pt x="195914" y="9067"/>
                  </a:cubicBezTo>
                  <a:cubicBezTo>
                    <a:pt x="183032" y="50"/>
                    <a:pt x="164998" y="-2526"/>
                    <a:pt x="148253" y="2626"/>
                  </a:cubicBezTo>
                  <a:cubicBezTo>
                    <a:pt x="131507" y="7779"/>
                    <a:pt x="118625" y="16796"/>
                    <a:pt x="108320" y="27101"/>
                  </a:cubicBezTo>
                  <a:cubicBezTo>
                    <a:pt x="98015" y="37406"/>
                    <a:pt x="88998" y="46423"/>
                    <a:pt x="79981" y="55440"/>
                  </a:cubicBezTo>
                  <a:cubicBezTo>
                    <a:pt x="70964" y="63169"/>
                    <a:pt x="61947" y="70898"/>
                    <a:pt x="52930" y="73474"/>
                  </a:cubicBezTo>
                  <a:cubicBezTo>
                    <a:pt x="43913" y="77339"/>
                    <a:pt x="33608" y="77339"/>
                    <a:pt x="25879" y="74762"/>
                  </a:cubicBezTo>
                  <a:cubicBezTo>
                    <a:pt x="18150" y="72186"/>
                    <a:pt x="11709" y="67033"/>
                    <a:pt x="7845" y="60593"/>
                  </a:cubicBezTo>
                  <a:cubicBezTo>
                    <a:pt x="5269" y="54152"/>
                    <a:pt x="5269" y="47711"/>
                    <a:pt x="6557" y="41270"/>
                  </a:cubicBezTo>
                  <a:cubicBezTo>
                    <a:pt x="9133" y="30965"/>
                    <a:pt x="16862" y="27101"/>
                    <a:pt x="16862" y="27101"/>
                  </a:cubicBezTo>
                  <a:cubicBezTo>
                    <a:pt x="16862" y="27101"/>
                    <a:pt x="9133" y="27101"/>
                    <a:pt x="2692" y="39982"/>
                  </a:cubicBezTo>
                  <a:cubicBezTo>
                    <a:pt x="116" y="45135"/>
                    <a:pt x="-1172" y="54152"/>
                    <a:pt x="1404" y="61881"/>
                  </a:cubicBezTo>
                  <a:cubicBezTo>
                    <a:pt x="2692" y="67033"/>
                    <a:pt x="6557" y="73474"/>
                    <a:pt x="10421" y="77339"/>
                  </a:cubicBezTo>
                  <a:close/>
                </a:path>
              </a:pathLst>
            </a:custGeom>
            <a:solidFill>
              <a:srgbClr val="644E40"/>
            </a:solidFill>
            <a:ln w="128588"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D9E89067-2E47-40FA-A0C9-EEE3B1277E76}"/>
                </a:ext>
              </a:extLst>
            </p:cNvPr>
            <p:cNvSpPr/>
            <p:nvPr/>
          </p:nvSpPr>
          <p:spPr>
            <a:xfrm>
              <a:off x="6258144" y="943400"/>
              <a:ext cx="214109" cy="153533"/>
            </a:xfrm>
            <a:custGeom>
              <a:avLst/>
              <a:gdLst>
                <a:gd name="connsiteX0" fmla="*/ 162 w 214109"/>
                <a:gd name="connsiteY0" fmla="*/ 45851 h 153533"/>
                <a:gd name="connsiteX1" fmla="*/ 6603 w 214109"/>
                <a:gd name="connsiteY1" fmla="*/ 63885 h 153533"/>
                <a:gd name="connsiteX2" fmla="*/ 19484 w 214109"/>
                <a:gd name="connsiteY2" fmla="*/ 74190 h 153533"/>
                <a:gd name="connsiteX3" fmla="*/ 45247 w 214109"/>
                <a:gd name="connsiteY3" fmla="*/ 75478 h 153533"/>
                <a:gd name="connsiteX4" fmla="*/ 67145 w 214109"/>
                <a:gd name="connsiteY4" fmla="*/ 54868 h 153533"/>
                <a:gd name="connsiteX5" fmla="*/ 69721 w 214109"/>
                <a:gd name="connsiteY5" fmla="*/ 45851 h 153533"/>
                <a:gd name="connsiteX6" fmla="*/ 64569 w 214109"/>
                <a:gd name="connsiteY6" fmla="*/ 52292 h 153533"/>
                <a:gd name="connsiteX7" fmla="*/ 43959 w 214109"/>
                <a:gd name="connsiteY7" fmla="*/ 62597 h 153533"/>
                <a:gd name="connsiteX8" fmla="*/ 28501 w 214109"/>
                <a:gd name="connsiteY8" fmla="*/ 58732 h 153533"/>
                <a:gd name="connsiteX9" fmla="*/ 20772 w 214109"/>
                <a:gd name="connsiteY9" fmla="*/ 44563 h 153533"/>
                <a:gd name="connsiteX10" fmla="*/ 32365 w 214109"/>
                <a:gd name="connsiteY10" fmla="*/ 26529 h 153533"/>
                <a:gd name="connsiteX11" fmla="*/ 59416 w 214109"/>
                <a:gd name="connsiteY11" fmla="*/ 23953 h 153533"/>
                <a:gd name="connsiteX12" fmla="*/ 119959 w 214109"/>
                <a:gd name="connsiteY12" fmla="*/ 67750 h 153533"/>
                <a:gd name="connsiteX13" fmla="*/ 132841 w 214109"/>
                <a:gd name="connsiteY13" fmla="*/ 76767 h 153533"/>
                <a:gd name="connsiteX14" fmla="*/ 119959 w 214109"/>
                <a:gd name="connsiteY14" fmla="*/ 85784 h 153533"/>
                <a:gd name="connsiteX15" fmla="*/ 59416 w 214109"/>
                <a:gd name="connsiteY15" fmla="*/ 129581 h 153533"/>
                <a:gd name="connsiteX16" fmla="*/ 32365 w 214109"/>
                <a:gd name="connsiteY16" fmla="*/ 127004 h 153533"/>
                <a:gd name="connsiteX17" fmla="*/ 20772 w 214109"/>
                <a:gd name="connsiteY17" fmla="*/ 108970 h 153533"/>
                <a:gd name="connsiteX18" fmla="*/ 28501 w 214109"/>
                <a:gd name="connsiteY18" fmla="*/ 94801 h 153533"/>
                <a:gd name="connsiteX19" fmla="*/ 43959 w 214109"/>
                <a:gd name="connsiteY19" fmla="*/ 90936 h 153533"/>
                <a:gd name="connsiteX20" fmla="*/ 64569 w 214109"/>
                <a:gd name="connsiteY20" fmla="*/ 101241 h 153533"/>
                <a:gd name="connsiteX21" fmla="*/ 69721 w 214109"/>
                <a:gd name="connsiteY21" fmla="*/ 107682 h 153533"/>
                <a:gd name="connsiteX22" fmla="*/ 67145 w 214109"/>
                <a:gd name="connsiteY22" fmla="*/ 98665 h 153533"/>
                <a:gd name="connsiteX23" fmla="*/ 45247 w 214109"/>
                <a:gd name="connsiteY23" fmla="*/ 78055 h 153533"/>
                <a:gd name="connsiteX24" fmla="*/ 19484 w 214109"/>
                <a:gd name="connsiteY24" fmla="*/ 79343 h 153533"/>
                <a:gd name="connsiteX25" fmla="*/ 6603 w 214109"/>
                <a:gd name="connsiteY25" fmla="*/ 89648 h 153533"/>
                <a:gd name="connsiteX26" fmla="*/ 162 w 214109"/>
                <a:gd name="connsiteY26" fmla="*/ 107682 h 153533"/>
                <a:gd name="connsiteX27" fmla="*/ 18196 w 214109"/>
                <a:gd name="connsiteY27" fmla="*/ 145038 h 153533"/>
                <a:gd name="connsiteX28" fmla="*/ 65857 w 214109"/>
                <a:gd name="connsiteY28" fmla="*/ 151479 h 153533"/>
                <a:gd name="connsiteX29" fmla="*/ 105789 w 214109"/>
                <a:gd name="connsiteY29" fmla="*/ 127004 h 153533"/>
                <a:gd name="connsiteX30" fmla="*/ 134129 w 214109"/>
                <a:gd name="connsiteY30" fmla="*/ 98665 h 153533"/>
                <a:gd name="connsiteX31" fmla="*/ 161180 w 214109"/>
                <a:gd name="connsiteY31" fmla="*/ 80631 h 153533"/>
                <a:gd name="connsiteX32" fmla="*/ 188231 w 214109"/>
                <a:gd name="connsiteY32" fmla="*/ 79343 h 153533"/>
                <a:gd name="connsiteX33" fmla="*/ 206265 w 214109"/>
                <a:gd name="connsiteY33" fmla="*/ 93512 h 153533"/>
                <a:gd name="connsiteX34" fmla="*/ 207553 w 214109"/>
                <a:gd name="connsiteY34" fmla="*/ 112835 h 153533"/>
                <a:gd name="connsiteX35" fmla="*/ 197248 w 214109"/>
                <a:gd name="connsiteY35" fmla="*/ 127004 h 153533"/>
                <a:gd name="connsiteX36" fmla="*/ 211417 w 214109"/>
                <a:gd name="connsiteY36" fmla="*/ 114123 h 153533"/>
                <a:gd name="connsiteX37" fmla="*/ 212705 w 214109"/>
                <a:gd name="connsiteY37" fmla="*/ 92224 h 153533"/>
                <a:gd name="connsiteX38" fmla="*/ 203688 w 214109"/>
                <a:gd name="connsiteY38" fmla="*/ 76767 h 153533"/>
                <a:gd name="connsiteX39" fmla="*/ 212705 w 214109"/>
                <a:gd name="connsiteY39" fmla="*/ 61309 h 153533"/>
                <a:gd name="connsiteX40" fmla="*/ 211417 w 214109"/>
                <a:gd name="connsiteY40" fmla="*/ 39410 h 153533"/>
                <a:gd name="connsiteX41" fmla="*/ 197248 w 214109"/>
                <a:gd name="connsiteY41" fmla="*/ 26529 h 153533"/>
                <a:gd name="connsiteX42" fmla="*/ 207553 w 214109"/>
                <a:gd name="connsiteY42" fmla="*/ 40698 h 153533"/>
                <a:gd name="connsiteX43" fmla="*/ 206265 w 214109"/>
                <a:gd name="connsiteY43" fmla="*/ 60021 h 153533"/>
                <a:gd name="connsiteX44" fmla="*/ 188231 w 214109"/>
                <a:gd name="connsiteY44" fmla="*/ 74190 h 153533"/>
                <a:gd name="connsiteX45" fmla="*/ 161180 w 214109"/>
                <a:gd name="connsiteY45" fmla="*/ 72902 h 153533"/>
                <a:gd name="connsiteX46" fmla="*/ 134129 w 214109"/>
                <a:gd name="connsiteY46" fmla="*/ 54868 h 153533"/>
                <a:gd name="connsiteX47" fmla="*/ 105789 w 214109"/>
                <a:gd name="connsiteY47" fmla="*/ 26529 h 153533"/>
                <a:gd name="connsiteX48" fmla="*/ 65857 w 214109"/>
                <a:gd name="connsiteY48" fmla="*/ 2054 h 153533"/>
                <a:gd name="connsiteX49" fmla="*/ 18196 w 214109"/>
                <a:gd name="connsiteY49" fmla="*/ 8495 h 153533"/>
                <a:gd name="connsiteX50" fmla="*/ 162 w 214109"/>
                <a:gd name="connsiteY50" fmla="*/ 45851 h 15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3533">
                  <a:moveTo>
                    <a:pt x="162" y="45851"/>
                  </a:moveTo>
                  <a:cubicBezTo>
                    <a:pt x="162" y="52292"/>
                    <a:pt x="2738" y="58732"/>
                    <a:pt x="6603" y="63885"/>
                  </a:cubicBezTo>
                  <a:cubicBezTo>
                    <a:pt x="10467" y="69038"/>
                    <a:pt x="15619" y="71614"/>
                    <a:pt x="19484" y="74190"/>
                  </a:cubicBezTo>
                  <a:cubicBezTo>
                    <a:pt x="28501" y="78055"/>
                    <a:pt x="38806" y="78055"/>
                    <a:pt x="45247" y="75478"/>
                  </a:cubicBezTo>
                  <a:cubicBezTo>
                    <a:pt x="59416" y="70326"/>
                    <a:pt x="64569" y="60021"/>
                    <a:pt x="67145" y="54868"/>
                  </a:cubicBezTo>
                  <a:cubicBezTo>
                    <a:pt x="69721" y="49715"/>
                    <a:pt x="69721" y="45851"/>
                    <a:pt x="69721" y="45851"/>
                  </a:cubicBezTo>
                  <a:cubicBezTo>
                    <a:pt x="69721" y="45851"/>
                    <a:pt x="68433" y="48427"/>
                    <a:pt x="64569" y="52292"/>
                  </a:cubicBezTo>
                  <a:cubicBezTo>
                    <a:pt x="60704" y="56156"/>
                    <a:pt x="54264" y="62597"/>
                    <a:pt x="43959" y="62597"/>
                  </a:cubicBezTo>
                  <a:cubicBezTo>
                    <a:pt x="38806" y="62597"/>
                    <a:pt x="33654" y="62597"/>
                    <a:pt x="28501" y="58732"/>
                  </a:cubicBezTo>
                  <a:cubicBezTo>
                    <a:pt x="23348" y="54868"/>
                    <a:pt x="20772" y="49715"/>
                    <a:pt x="20772" y="44563"/>
                  </a:cubicBezTo>
                  <a:cubicBezTo>
                    <a:pt x="20772" y="38122"/>
                    <a:pt x="24636" y="30393"/>
                    <a:pt x="32365" y="26529"/>
                  </a:cubicBezTo>
                  <a:cubicBezTo>
                    <a:pt x="38806" y="22664"/>
                    <a:pt x="49111" y="21376"/>
                    <a:pt x="59416" y="23953"/>
                  </a:cubicBezTo>
                  <a:cubicBezTo>
                    <a:pt x="81315" y="30393"/>
                    <a:pt x="99349" y="51004"/>
                    <a:pt x="119959" y="67750"/>
                  </a:cubicBezTo>
                  <a:cubicBezTo>
                    <a:pt x="123823" y="70326"/>
                    <a:pt x="127688" y="74190"/>
                    <a:pt x="132841" y="76767"/>
                  </a:cubicBezTo>
                  <a:cubicBezTo>
                    <a:pt x="128976" y="79343"/>
                    <a:pt x="123823" y="81919"/>
                    <a:pt x="119959" y="85784"/>
                  </a:cubicBezTo>
                  <a:cubicBezTo>
                    <a:pt x="99349" y="102529"/>
                    <a:pt x="81315" y="124428"/>
                    <a:pt x="59416" y="129581"/>
                  </a:cubicBezTo>
                  <a:cubicBezTo>
                    <a:pt x="49111" y="132157"/>
                    <a:pt x="38806" y="130869"/>
                    <a:pt x="32365" y="127004"/>
                  </a:cubicBezTo>
                  <a:cubicBezTo>
                    <a:pt x="25925" y="123140"/>
                    <a:pt x="22060" y="115411"/>
                    <a:pt x="20772" y="108970"/>
                  </a:cubicBezTo>
                  <a:cubicBezTo>
                    <a:pt x="20772" y="102529"/>
                    <a:pt x="23348" y="97377"/>
                    <a:pt x="28501" y="94801"/>
                  </a:cubicBezTo>
                  <a:cubicBezTo>
                    <a:pt x="33654" y="90936"/>
                    <a:pt x="38806" y="89648"/>
                    <a:pt x="43959" y="90936"/>
                  </a:cubicBezTo>
                  <a:cubicBezTo>
                    <a:pt x="54264" y="90936"/>
                    <a:pt x="60704" y="97377"/>
                    <a:pt x="64569" y="101241"/>
                  </a:cubicBezTo>
                  <a:cubicBezTo>
                    <a:pt x="68433" y="105106"/>
                    <a:pt x="69721" y="107682"/>
                    <a:pt x="69721" y="107682"/>
                  </a:cubicBezTo>
                  <a:cubicBezTo>
                    <a:pt x="69721" y="107682"/>
                    <a:pt x="69721" y="105106"/>
                    <a:pt x="67145" y="98665"/>
                  </a:cubicBezTo>
                  <a:cubicBezTo>
                    <a:pt x="64569" y="93512"/>
                    <a:pt x="59416" y="83207"/>
                    <a:pt x="45247" y="78055"/>
                  </a:cubicBezTo>
                  <a:cubicBezTo>
                    <a:pt x="37518" y="75478"/>
                    <a:pt x="28501" y="75478"/>
                    <a:pt x="19484" y="79343"/>
                  </a:cubicBezTo>
                  <a:cubicBezTo>
                    <a:pt x="14331" y="81919"/>
                    <a:pt x="10467" y="84495"/>
                    <a:pt x="6603" y="89648"/>
                  </a:cubicBezTo>
                  <a:cubicBezTo>
                    <a:pt x="2738" y="94801"/>
                    <a:pt x="162" y="101241"/>
                    <a:pt x="162" y="107682"/>
                  </a:cubicBezTo>
                  <a:cubicBezTo>
                    <a:pt x="162" y="121852"/>
                    <a:pt x="5314" y="136021"/>
                    <a:pt x="18196" y="145038"/>
                  </a:cubicBezTo>
                  <a:cubicBezTo>
                    <a:pt x="31077" y="154055"/>
                    <a:pt x="49111" y="155343"/>
                    <a:pt x="65857" y="151479"/>
                  </a:cubicBezTo>
                  <a:cubicBezTo>
                    <a:pt x="82603" y="146326"/>
                    <a:pt x="95484" y="137309"/>
                    <a:pt x="105789" y="127004"/>
                  </a:cubicBezTo>
                  <a:cubicBezTo>
                    <a:pt x="116095" y="116699"/>
                    <a:pt x="125112" y="107682"/>
                    <a:pt x="134129" y="98665"/>
                  </a:cubicBezTo>
                  <a:cubicBezTo>
                    <a:pt x="143146" y="90936"/>
                    <a:pt x="152163" y="83207"/>
                    <a:pt x="161180" y="80631"/>
                  </a:cubicBezTo>
                  <a:cubicBezTo>
                    <a:pt x="170197" y="76767"/>
                    <a:pt x="180502" y="76767"/>
                    <a:pt x="188231" y="79343"/>
                  </a:cubicBezTo>
                  <a:cubicBezTo>
                    <a:pt x="195960" y="81919"/>
                    <a:pt x="202400" y="87072"/>
                    <a:pt x="206265" y="93512"/>
                  </a:cubicBezTo>
                  <a:cubicBezTo>
                    <a:pt x="208841" y="99953"/>
                    <a:pt x="208841" y="106394"/>
                    <a:pt x="207553" y="112835"/>
                  </a:cubicBezTo>
                  <a:cubicBezTo>
                    <a:pt x="204977" y="123140"/>
                    <a:pt x="197248" y="127004"/>
                    <a:pt x="197248" y="127004"/>
                  </a:cubicBezTo>
                  <a:cubicBezTo>
                    <a:pt x="197248" y="127004"/>
                    <a:pt x="204977" y="127004"/>
                    <a:pt x="211417" y="114123"/>
                  </a:cubicBezTo>
                  <a:cubicBezTo>
                    <a:pt x="213993" y="108970"/>
                    <a:pt x="215282" y="99953"/>
                    <a:pt x="212705" y="92224"/>
                  </a:cubicBezTo>
                  <a:cubicBezTo>
                    <a:pt x="211417" y="87072"/>
                    <a:pt x="207553" y="80631"/>
                    <a:pt x="203688" y="76767"/>
                  </a:cubicBezTo>
                  <a:cubicBezTo>
                    <a:pt x="208841" y="71614"/>
                    <a:pt x="211417" y="66461"/>
                    <a:pt x="212705" y="61309"/>
                  </a:cubicBezTo>
                  <a:cubicBezTo>
                    <a:pt x="215282" y="52292"/>
                    <a:pt x="212705" y="44563"/>
                    <a:pt x="211417" y="39410"/>
                  </a:cubicBezTo>
                  <a:cubicBezTo>
                    <a:pt x="204977" y="27817"/>
                    <a:pt x="197248" y="26529"/>
                    <a:pt x="197248" y="26529"/>
                  </a:cubicBezTo>
                  <a:cubicBezTo>
                    <a:pt x="197248" y="26529"/>
                    <a:pt x="204977" y="29105"/>
                    <a:pt x="207553" y="40698"/>
                  </a:cubicBezTo>
                  <a:cubicBezTo>
                    <a:pt x="207553" y="45851"/>
                    <a:pt x="207553" y="52292"/>
                    <a:pt x="206265" y="60021"/>
                  </a:cubicBezTo>
                  <a:cubicBezTo>
                    <a:pt x="203688" y="66461"/>
                    <a:pt x="197248" y="71614"/>
                    <a:pt x="188231" y="74190"/>
                  </a:cubicBezTo>
                  <a:cubicBezTo>
                    <a:pt x="180502" y="76767"/>
                    <a:pt x="170197" y="75478"/>
                    <a:pt x="161180" y="72902"/>
                  </a:cubicBezTo>
                  <a:cubicBezTo>
                    <a:pt x="152163" y="69038"/>
                    <a:pt x="143146" y="62597"/>
                    <a:pt x="134129" y="54868"/>
                  </a:cubicBezTo>
                  <a:cubicBezTo>
                    <a:pt x="125112" y="47139"/>
                    <a:pt x="117383" y="36834"/>
                    <a:pt x="105789" y="26529"/>
                  </a:cubicBezTo>
                  <a:cubicBezTo>
                    <a:pt x="95484" y="16224"/>
                    <a:pt x="82603" y="7207"/>
                    <a:pt x="65857" y="2054"/>
                  </a:cubicBezTo>
                  <a:cubicBezTo>
                    <a:pt x="50399" y="-1810"/>
                    <a:pt x="32365" y="-522"/>
                    <a:pt x="18196" y="8495"/>
                  </a:cubicBezTo>
                  <a:cubicBezTo>
                    <a:pt x="5314" y="17512"/>
                    <a:pt x="-1126" y="31681"/>
                    <a:pt x="162" y="45851"/>
                  </a:cubicBezTo>
                  <a:close/>
                </a:path>
              </a:pathLst>
            </a:custGeom>
            <a:solidFill>
              <a:srgbClr val="644E40"/>
            </a:solidFill>
            <a:ln w="128588"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0D24550C-F2E3-44ED-900A-E88ABD4CADB5}"/>
                </a:ext>
              </a:extLst>
            </p:cNvPr>
            <p:cNvSpPr/>
            <p:nvPr/>
          </p:nvSpPr>
          <p:spPr>
            <a:xfrm>
              <a:off x="5945287" y="969036"/>
              <a:ext cx="75976" cy="106886"/>
            </a:xfrm>
            <a:custGeom>
              <a:avLst/>
              <a:gdLst>
                <a:gd name="connsiteX0" fmla="*/ 30915 w 75976"/>
                <a:gd name="connsiteY0" fmla="*/ 52418 h 106886"/>
                <a:gd name="connsiteX1" fmla="*/ 61831 w 75976"/>
                <a:gd name="connsiteY1" fmla="*/ 35672 h 106886"/>
                <a:gd name="connsiteX2" fmla="*/ 73424 w 75976"/>
                <a:gd name="connsiteY2" fmla="*/ 2180 h 106886"/>
                <a:gd name="connsiteX3" fmla="*/ 41221 w 75976"/>
                <a:gd name="connsiteY3" fmla="*/ 13774 h 106886"/>
                <a:gd name="connsiteX4" fmla="*/ 15458 w 75976"/>
                <a:gd name="connsiteY4" fmla="*/ 42113 h 106886"/>
                <a:gd name="connsiteX5" fmla="*/ 0 w 75976"/>
                <a:gd name="connsiteY5" fmla="*/ 53706 h 106886"/>
                <a:gd name="connsiteX6" fmla="*/ 15458 w 75976"/>
                <a:gd name="connsiteY6" fmla="*/ 65300 h 106886"/>
                <a:gd name="connsiteX7" fmla="*/ 41221 w 75976"/>
                <a:gd name="connsiteY7" fmla="*/ 93639 h 106886"/>
                <a:gd name="connsiteX8" fmla="*/ 73424 w 75976"/>
                <a:gd name="connsiteY8" fmla="*/ 105232 h 106886"/>
                <a:gd name="connsiteX9" fmla="*/ 61831 w 75976"/>
                <a:gd name="connsiteY9" fmla="*/ 71740 h 106886"/>
                <a:gd name="connsiteX10" fmla="*/ 30915 w 75976"/>
                <a:gd name="connsiteY10" fmla="*/ 54994 h 1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6">
                  <a:moveTo>
                    <a:pt x="30915" y="52418"/>
                  </a:moveTo>
                  <a:cubicBezTo>
                    <a:pt x="45085" y="47266"/>
                    <a:pt x="57966" y="39537"/>
                    <a:pt x="61831" y="35672"/>
                  </a:cubicBezTo>
                  <a:cubicBezTo>
                    <a:pt x="73424" y="25367"/>
                    <a:pt x="79865" y="7333"/>
                    <a:pt x="73424" y="2180"/>
                  </a:cubicBezTo>
                  <a:cubicBezTo>
                    <a:pt x="66983" y="-4260"/>
                    <a:pt x="50238" y="4757"/>
                    <a:pt x="41221" y="13774"/>
                  </a:cubicBezTo>
                  <a:cubicBezTo>
                    <a:pt x="36068" y="18926"/>
                    <a:pt x="28339" y="31808"/>
                    <a:pt x="15458" y="42113"/>
                  </a:cubicBezTo>
                  <a:cubicBezTo>
                    <a:pt x="10305" y="45977"/>
                    <a:pt x="5153" y="49842"/>
                    <a:pt x="0" y="53706"/>
                  </a:cubicBezTo>
                  <a:cubicBezTo>
                    <a:pt x="5153" y="56283"/>
                    <a:pt x="10305" y="60147"/>
                    <a:pt x="15458" y="65300"/>
                  </a:cubicBezTo>
                  <a:cubicBezTo>
                    <a:pt x="27051" y="75605"/>
                    <a:pt x="36068" y="88486"/>
                    <a:pt x="41221" y="93639"/>
                  </a:cubicBezTo>
                  <a:cubicBezTo>
                    <a:pt x="51526" y="102656"/>
                    <a:pt x="68272" y="110385"/>
                    <a:pt x="73424" y="105232"/>
                  </a:cubicBezTo>
                  <a:cubicBezTo>
                    <a:pt x="79865" y="100080"/>
                    <a:pt x="73424" y="82045"/>
                    <a:pt x="61831" y="71740"/>
                  </a:cubicBezTo>
                  <a:cubicBezTo>
                    <a:pt x="56678" y="67876"/>
                    <a:pt x="45085" y="60147"/>
                    <a:pt x="30915" y="54994"/>
                  </a:cubicBezTo>
                  <a:close/>
                </a:path>
              </a:pathLst>
            </a:custGeom>
            <a:solidFill>
              <a:srgbClr val="644E40"/>
            </a:solidFill>
            <a:ln w="128588"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B9101BF-9270-4B20-901E-69E7B4046059}"/>
                </a:ext>
              </a:extLst>
            </p:cNvPr>
            <p:cNvSpPr/>
            <p:nvPr/>
          </p:nvSpPr>
          <p:spPr>
            <a:xfrm>
              <a:off x="6179753" y="966986"/>
              <a:ext cx="75976" cy="106886"/>
            </a:xfrm>
            <a:custGeom>
              <a:avLst/>
              <a:gdLst>
                <a:gd name="connsiteX0" fmla="*/ 46349 w 75976"/>
                <a:gd name="connsiteY0" fmla="*/ 54468 h 106886"/>
                <a:gd name="connsiteX1" fmla="*/ 14145 w 75976"/>
                <a:gd name="connsiteY1" fmla="*/ 71214 h 106886"/>
                <a:gd name="connsiteX2" fmla="*/ 2552 w 75976"/>
                <a:gd name="connsiteY2" fmla="*/ 104706 h 106886"/>
                <a:gd name="connsiteX3" fmla="*/ 34756 w 75976"/>
                <a:gd name="connsiteY3" fmla="*/ 93112 h 106886"/>
                <a:gd name="connsiteX4" fmla="*/ 60519 w 75976"/>
                <a:gd name="connsiteY4" fmla="*/ 64773 h 106886"/>
                <a:gd name="connsiteX5" fmla="*/ 75976 w 75976"/>
                <a:gd name="connsiteY5" fmla="*/ 53180 h 106886"/>
                <a:gd name="connsiteX6" fmla="*/ 60519 w 75976"/>
                <a:gd name="connsiteY6" fmla="*/ 41586 h 106886"/>
                <a:gd name="connsiteX7" fmla="*/ 34756 w 75976"/>
                <a:gd name="connsiteY7" fmla="*/ 13247 h 106886"/>
                <a:gd name="connsiteX8" fmla="*/ 2552 w 75976"/>
                <a:gd name="connsiteY8" fmla="*/ 1654 h 106886"/>
                <a:gd name="connsiteX9" fmla="*/ 14145 w 75976"/>
                <a:gd name="connsiteY9" fmla="*/ 35146 h 106886"/>
                <a:gd name="connsiteX10" fmla="*/ 46349 w 75976"/>
                <a:gd name="connsiteY10" fmla="*/ 51892 h 1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6">
                  <a:moveTo>
                    <a:pt x="46349" y="54468"/>
                  </a:moveTo>
                  <a:cubicBezTo>
                    <a:pt x="32179" y="59620"/>
                    <a:pt x="19298" y="67349"/>
                    <a:pt x="14145" y="71214"/>
                  </a:cubicBezTo>
                  <a:cubicBezTo>
                    <a:pt x="2552" y="81519"/>
                    <a:pt x="-3889" y="99553"/>
                    <a:pt x="2552" y="104706"/>
                  </a:cubicBezTo>
                  <a:cubicBezTo>
                    <a:pt x="8993" y="111146"/>
                    <a:pt x="25739" y="102129"/>
                    <a:pt x="34756" y="93112"/>
                  </a:cubicBezTo>
                  <a:cubicBezTo>
                    <a:pt x="39908" y="87960"/>
                    <a:pt x="47637" y="75078"/>
                    <a:pt x="60519" y="64773"/>
                  </a:cubicBezTo>
                  <a:cubicBezTo>
                    <a:pt x="65671" y="60909"/>
                    <a:pt x="70824" y="57044"/>
                    <a:pt x="75976" y="53180"/>
                  </a:cubicBezTo>
                  <a:cubicBezTo>
                    <a:pt x="70824" y="50603"/>
                    <a:pt x="65671" y="46739"/>
                    <a:pt x="60519" y="41586"/>
                  </a:cubicBezTo>
                  <a:cubicBezTo>
                    <a:pt x="48925" y="31281"/>
                    <a:pt x="39908" y="18400"/>
                    <a:pt x="34756" y="13247"/>
                  </a:cubicBezTo>
                  <a:cubicBezTo>
                    <a:pt x="24451" y="4230"/>
                    <a:pt x="7705" y="-3499"/>
                    <a:pt x="2552" y="1654"/>
                  </a:cubicBezTo>
                  <a:cubicBezTo>
                    <a:pt x="-3889" y="6806"/>
                    <a:pt x="2552" y="24841"/>
                    <a:pt x="14145" y="35146"/>
                  </a:cubicBezTo>
                  <a:cubicBezTo>
                    <a:pt x="19298" y="39010"/>
                    <a:pt x="30891" y="46739"/>
                    <a:pt x="46349" y="51892"/>
                  </a:cubicBezTo>
                  <a:close/>
                </a:path>
              </a:pathLst>
            </a:custGeom>
            <a:solidFill>
              <a:srgbClr val="644E40"/>
            </a:solidFill>
            <a:ln w="128588"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F3E1840-6FD2-4DC3-9E5D-382F0632A33D}"/>
                </a:ext>
              </a:extLst>
            </p:cNvPr>
            <p:cNvSpPr/>
            <p:nvPr/>
          </p:nvSpPr>
          <p:spPr>
            <a:xfrm>
              <a:off x="6128203" y="946742"/>
              <a:ext cx="46373" cy="46373"/>
            </a:xfrm>
            <a:custGeom>
              <a:avLst/>
              <a:gdLst>
                <a:gd name="connsiteX0" fmla="*/ 23187 w 46373"/>
                <a:gd name="connsiteY0" fmla="*/ 24475 h 46373"/>
                <a:gd name="connsiteX1" fmla="*/ 0 w 46373"/>
                <a:gd name="connsiteY1" fmla="*/ 0 h 46373"/>
                <a:gd name="connsiteX2" fmla="*/ 15458 w 46373"/>
                <a:gd name="connsiteY2" fmla="*/ 30916 h 46373"/>
                <a:gd name="connsiteX3" fmla="*/ 46373 w 46373"/>
                <a:gd name="connsiteY3" fmla="*/ 46373 h 46373"/>
                <a:gd name="connsiteX4" fmla="*/ 21898 w 46373"/>
                <a:gd name="connsiteY4" fmla="*/ 23187 h 4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3">
                  <a:moveTo>
                    <a:pt x="23187" y="24475"/>
                  </a:moveTo>
                  <a:cubicBezTo>
                    <a:pt x="15458" y="16746"/>
                    <a:pt x="5153" y="7729"/>
                    <a:pt x="0" y="0"/>
                  </a:cubicBezTo>
                  <a:cubicBezTo>
                    <a:pt x="3864" y="6441"/>
                    <a:pt x="11593" y="21898"/>
                    <a:pt x="15458" y="30916"/>
                  </a:cubicBezTo>
                  <a:cubicBezTo>
                    <a:pt x="24475" y="36068"/>
                    <a:pt x="41221" y="42509"/>
                    <a:pt x="46373" y="46373"/>
                  </a:cubicBezTo>
                  <a:cubicBezTo>
                    <a:pt x="39932" y="41221"/>
                    <a:pt x="29627" y="29627"/>
                    <a:pt x="21898" y="23187"/>
                  </a:cubicBezTo>
                  <a:close/>
                </a:path>
              </a:pathLst>
            </a:custGeom>
            <a:solidFill>
              <a:srgbClr val="644E40"/>
            </a:solidFill>
            <a:ln w="128588"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946BF822-86C9-442F-A35D-24950D3F9045}"/>
                </a:ext>
              </a:extLst>
            </p:cNvPr>
            <p:cNvSpPr/>
            <p:nvPr/>
          </p:nvSpPr>
          <p:spPr>
            <a:xfrm>
              <a:off x="6026440" y="946742"/>
              <a:ext cx="47661" cy="47661"/>
            </a:xfrm>
            <a:custGeom>
              <a:avLst/>
              <a:gdLst>
                <a:gd name="connsiteX0" fmla="*/ 47661 w 47661"/>
                <a:gd name="connsiteY0" fmla="*/ 0 h 47661"/>
                <a:gd name="connsiteX1" fmla="*/ 24475 w 47661"/>
                <a:gd name="connsiteY1" fmla="*/ 24475 h 47661"/>
                <a:gd name="connsiteX2" fmla="*/ 0 w 47661"/>
                <a:gd name="connsiteY2" fmla="*/ 47661 h 47661"/>
                <a:gd name="connsiteX3" fmla="*/ 30915 w 47661"/>
                <a:gd name="connsiteY3" fmla="*/ 32204 h 47661"/>
                <a:gd name="connsiteX4" fmla="*/ 46373 w 47661"/>
                <a:gd name="connsiteY4" fmla="*/ 1288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47661" y="0"/>
                  </a:moveTo>
                  <a:cubicBezTo>
                    <a:pt x="42509" y="6441"/>
                    <a:pt x="30915" y="16746"/>
                    <a:pt x="24475" y="24475"/>
                  </a:cubicBezTo>
                  <a:cubicBezTo>
                    <a:pt x="16746" y="32204"/>
                    <a:pt x="7729" y="42509"/>
                    <a:pt x="0" y="47661"/>
                  </a:cubicBezTo>
                  <a:cubicBezTo>
                    <a:pt x="6441" y="43797"/>
                    <a:pt x="21898" y="36068"/>
                    <a:pt x="30915" y="32204"/>
                  </a:cubicBezTo>
                  <a:cubicBezTo>
                    <a:pt x="36068" y="23187"/>
                    <a:pt x="42509" y="6441"/>
                    <a:pt x="46373" y="1288"/>
                  </a:cubicBezTo>
                  <a:close/>
                </a:path>
              </a:pathLst>
            </a:custGeom>
            <a:solidFill>
              <a:srgbClr val="644E40"/>
            </a:solidFill>
            <a:ln w="128588"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79F3BE5B-B776-4735-B830-CBEF89A66837}"/>
                </a:ext>
              </a:extLst>
            </p:cNvPr>
            <p:cNvSpPr/>
            <p:nvPr/>
          </p:nvSpPr>
          <p:spPr>
            <a:xfrm>
              <a:off x="6026440" y="1051082"/>
              <a:ext cx="46373" cy="46373"/>
            </a:xfrm>
            <a:custGeom>
              <a:avLst/>
              <a:gdLst>
                <a:gd name="connsiteX0" fmla="*/ 23187 w 46373"/>
                <a:gd name="connsiteY0" fmla="*/ 21898 h 46373"/>
                <a:gd name="connsiteX1" fmla="*/ 46373 w 46373"/>
                <a:gd name="connsiteY1" fmla="*/ 46373 h 46373"/>
                <a:gd name="connsiteX2" fmla="*/ 30915 w 46373"/>
                <a:gd name="connsiteY2" fmla="*/ 15458 h 46373"/>
                <a:gd name="connsiteX3" fmla="*/ 0 w 46373"/>
                <a:gd name="connsiteY3" fmla="*/ 0 h 46373"/>
                <a:gd name="connsiteX4" fmla="*/ 24475 w 46373"/>
                <a:gd name="connsiteY4" fmla="*/ 23187 h 4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3">
                  <a:moveTo>
                    <a:pt x="23187" y="21898"/>
                  </a:moveTo>
                  <a:cubicBezTo>
                    <a:pt x="30915" y="29627"/>
                    <a:pt x="41221" y="38644"/>
                    <a:pt x="46373" y="46373"/>
                  </a:cubicBezTo>
                  <a:cubicBezTo>
                    <a:pt x="42509" y="39933"/>
                    <a:pt x="34780" y="24475"/>
                    <a:pt x="30915" y="15458"/>
                  </a:cubicBezTo>
                  <a:cubicBezTo>
                    <a:pt x="21898" y="10305"/>
                    <a:pt x="5153" y="3864"/>
                    <a:pt x="0" y="0"/>
                  </a:cubicBezTo>
                  <a:cubicBezTo>
                    <a:pt x="6441" y="5153"/>
                    <a:pt x="16746" y="16746"/>
                    <a:pt x="24475" y="23187"/>
                  </a:cubicBezTo>
                  <a:close/>
                </a:path>
              </a:pathLst>
            </a:custGeom>
            <a:solidFill>
              <a:srgbClr val="644E40"/>
            </a:solidFill>
            <a:ln w="128588"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09F08C93-D313-4D9C-A581-5B6C5D42E94D}"/>
                </a:ext>
              </a:extLst>
            </p:cNvPr>
            <p:cNvSpPr/>
            <p:nvPr/>
          </p:nvSpPr>
          <p:spPr>
            <a:xfrm>
              <a:off x="6128203" y="1048505"/>
              <a:ext cx="47661" cy="47661"/>
            </a:xfrm>
            <a:custGeom>
              <a:avLst/>
              <a:gdLst>
                <a:gd name="connsiteX0" fmla="*/ 0 w 47661"/>
                <a:gd name="connsiteY0" fmla="*/ 47661 h 47661"/>
                <a:gd name="connsiteX1" fmla="*/ 23187 w 47661"/>
                <a:gd name="connsiteY1" fmla="*/ 23187 h 47661"/>
                <a:gd name="connsiteX2" fmla="*/ 47661 w 47661"/>
                <a:gd name="connsiteY2" fmla="*/ 0 h 47661"/>
                <a:gd name="connsiteX3" fmla="*/ 16746 w 47661"/>
                <a:gd name="connsiteY3" fmla="*/ 15458 h 47661"/>
                <a:gd name="connsiteX4" fmla="*/ 1288 w 47661"/>
                <a:gd name="connsiteY4" fmla="*/ 46373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0" y="47661"/>
                  </a:moveTo>
                  <a:cubicBezTo>
                    <a:pt x="5153" y="41221"/>
                    <a:pt x="16746" y="30916"/>
                    <a:pt x="23187" y="23187"/>
                  </a:cubicBezTo>
                  <a:cubicBezTo>
                    <a:pt x="30915" y="15458"/>
                    <a:pt x="39932" y="5153"/>
                    <a:pt x="47661" y="0"/>
                  </a:cubicBezTo>
                  <a:cubicBezTo>
                    <a:pt x="41221" y="3864"/>
                    <a:pt x="25763" y="11593"/>
                    <a:pt x="16746" y="15458"/>
                  </a:cubicBezTo>
                  <a:cubicBezTo>
                    <a:pt x="11593" y="24475"/>
                    <a:pt x="5153" y="41221"/>
                    <a:pt x="1288" y="46373"/>
                  </a:cubicBezTo>
                  <a:close/>
                </a:path>
              </a:pathLst>
            </a:custGeom>
            <a:solidFill>
              <a:srgbClr val="644E40"/>
            </a:solidFill>
            <a:ln w="128588"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9831318C-9C43-4C54-8DB7-505CD9D9C568}"/>
                </a:ext>
              </a:extLst>
            </p:cNvPr>
            <p:cNvSpPr/>
            <p:nvPr/>
          </p:nvSpPr>
          <p:spPr>
            <a:xfrm>
              <a:off x="6231476" y="1029183"/>
              <a:ext cx="29406" cy="43796"/>
            </a:xfrm>
            <a:custGeom>
              <a:avLst/>
              <a:gdLst>
                <a:gd name="connsiteX0" fmla="*/ 1067 w 29406"/>
                <a:gd name="connsiteY0" fmla="*/ 28339 h 43796"/>
                <a:gd name="connsiteX1" fmla="*/ 3643 w 29406"/>
                <a:gd name="connsiteY1" fmla="*/ 43797 h 43796"/>
                <a:gd name="connsiteX2" fmla="*/ 12660 w 29406"/>
                <a:gd name="connsiteY2" fmla="*/ 32204 h 43796"/>
                <a:gd name="connsiteX3" fmla="*/ 17813 w 29406"/>
                <a:gd name="connsiteY3" fmla="*/ 16746 h 43796"/>
                <a:gd name="connsiteX4" fmla="*/ 29406 w 29406"/>
                <a:gd name="connsiteY4" fmla="*/ 0 h 43796"/>
                <a:gd name="connsiteX5" fmla="*/ 12660 w 29406"/>
                <a:gd name="connsiteY5" fmla="*/ 12881 h 43796"/>
                <a:gd name="connsiteX6" fmla="*/ 1067 w 29406"/>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1067" y="28339"/>
                  </a:moveTo>
                  <a:cubicBezTo>
                    <a:pt x="-1509" y="34780"/>
                    <a:pt x="1067" y="43797"/>
                    <a:pt x="3643" y="43797"/>
                  </a:cubicBezTo>
                  <a:cubicBezTo>
                    <a:pt x="7508" y="43797"/>
                    <a:pt x="10084" y="37356"/>
                    <a:pt x="12660" y="32204"/>
                  </a:cubicBezTo>
                  <a:cubicBezTo>
                    <a:pt x="12660" y="29627"/>
                    <a:pt x="15237" y="23187"/>
                    <a:pt x="17813" y="16746"/>
                  </a:cubicBezTo>
                  <a:cubicBezTo>
                    <a:pt x="20389" y="10305"/>
                    <a:pt x="25542" y="3864"/>
                    <a:pt x="29406" y="0"/>
                  </a:cubicBezTo>
                  <a:cubicBezTo>
                    <a:pt x="25542" y="2576"/>
                    <a:pt x="19101" y="6441"/>
                    <a:pt x="12660" y="12881"/>
                  </a:cubicBezTo>
                  <a:cubicBezTo>
                    <a:pt x="6220" y="18034"/>
                    <a:pt x="2355" y="25763"/>
                    <a:pt x="1067" y="28339"/>
                  </a:cubicBezTo>
                  <a:close/>
                </a:path>
              </a:pathLst>
            </a:custGeom>
            <a:solidFill>
              <a:srgbClr val="644E40"/>
            </a:solidFill>
            <a:ln w="128588"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845B51B3-C5A0-4588-B2E8-079C1D523691}"/>
                </a:ext>
              </a:extLst>
            </p:cNvPr>
            <p:cNvSpPr/>
            <p:nvPr/>
          </p:nvSpPr>
          <p:spPr>
            <a:xfrm>
              <a:off x="5941422" y="969928"/>
              <a:ext cx="29406" cy="43796"/>
            </a:xfrm>
            <a:custGeom>
              <a:avLst/>
              <a:gdLst>
                <a:gd name="connsiteX0" fmla="*/ 28339 w 29406"/>
                <a:gd name="connsiteY0" fmla="*/ 15458 h 43796"/>
                <a:gd name="connsiteX1" fmla="*/ 25763 w 29406"/>
                <a:gd name="connsiteY1" fmla="*/ 0 h 43796"/>
                <a:gd name="connsiteX2" fmla="*/ 16746 w 29406"/>
                <a:gd name="connsiteY2" fmla="*/ 11593 h 43796"/>
                <a:gd name="connsiteX3" fmla="*/ 11593 w 29406"/>
                <a:gd name="connsiteY3" fmla="*/ 27051 h 43796"/>
                <a:gd name="connsiteX4" fmla="*/ 0 w 29406"/>
                <a:gd name="connsiteY4" fmla="*/ 43797 h 43796"/>
                <a:gd name="connsiteX5" fmla="*/ 16746 w 29406"/>
                <a:gd name="connsiteY5" fmla="*/ 30916 h 43796"/>
                <a:gd name="connsiteX6" fmla="*/ 28339 w 29406"/>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28339" y="15458"/>
                  </a:moveTo>
                  <a:cubicBezTo>
                    <a:pt x="30915" y="9017"/>
                    <a:pt x="28339" y="0"/>
                    <a:pt x="25763" y="0"/>
                  </a:cubicBezTo>
                  <a:cubicBezTo>
                    <a:pt x="21898" y="0"/>
                    <a:pt x="19322" y="6441"/>
                    <a:pt x="16746" y="11593"/>
                  </a:cubicBezTo>
                  <a:cubicBezTo>
                    <a:pt x="16746" y="14170"/>
                    <a:pt x="14170" y="20610"/>
                    <a:pt x="11593" y="27051"/>
                  </a:cubicBezTo>
                  <a:cubicBezTo>
                    <a:pt x="9017" y="33492"/>
                    <a:pt x="3864" y="39933"/>
                    <a:pt x="0" y="43797"/>
                  </a:cubicBezTo>
                  <a:cubicBezTo>
                    <a:pt x="3864" y="41221"/>
                    <a:pt x="10305" y="37356"/>
                    <a:pt x="16746" y="30916"/>
                  </a:cubicBezTo>
                  <a:cubicBezTo>
                    <a:pt x="23186" y="25763"/>
                    <a:pt x="27051" y="18034"/>
                    <a:pt x="28339" y="15458"/>
                  </a:cubicBezTo>
                  <a:close/>
                </a:path>
              </a:pathLst>
            </a:custGeom>
            <a:solidFill>
              <a:srgbClr val="644E40"/>
            </a:solidFill>
            <a:ln w="128588"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2C2F2209-F0DF-41B5-9905-3A139EBDDF15}"/>
                </a:ext>
              </a:extLst>
            </p:cNvPr>
            <p:cNvSpPr/>
            <p:nvPr/>
          </p:nvSpPr>
          <p:spPr>
            <a:xfrm>
              <a:off x="6231202" y="969928"/>
              <a:ext cx="29679" cy="43796"/>
            </a:xfrm>
            <a:custGeom>
              <a:avLst/>
              <a:gdLst>
                <a:gd name="connsiteX0" fmla="*/ 1340 w 29679"/>
                <a:gd name="connsiteY0" fmla="*/ 15458 h 43796"/>
                <a:gd name="connsiteX1" fmla="*/ 12934 w 29679"/>
                <a:gd name="connsiteY1" fmla="*/ 30916 h 43796"/>
                <a:gd name="connsiteX2" fmla="*/ 29679 w 29679"/>
                <a:gd name="connsiteY2" fmla="*/ 43797 h 43796"/>
                <a:gd name="connsiteX3" fmla="*/ 18086 w 29679"/>
                <a:gd name="connsiteY3" fmla="*/ 27051 h 43796"/>
                <a:gd name="connsiteX4" fmla="*/ 12934 w 29679"/>
                <a:gd name="connsiteY4" fmla="*/ 11593 h 43796"/>
                <a:gd name="connsiteX5" fmla="*/ 3917 w 29679"/>
                <a:gd name="connsiteY5" fmla="*/ 0 h 43796"/>
                <a:gd name="connsiteX6" fmla="*/ 1340 w 29679"/>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1340" y="15458"/>
                  </a:moveTo>
                  <a:cubicBezTo>
                    <a:pt x="1340" y="15458"/>
                    <a:pt x="6493" y="25763"/>
                    <a:pt x="12934" y="30916"/>
                  </a:cubicBezTo>
                  <a:cubicBezTo>
                    <a:pt x="19374" y="36068"/>
                    <a:pt x="25815" y="41221"/>
                    <a:pt x="29679" y="43797"/>
                  </a:cubicBezTo>
                  <a:cubicBezTo>
                    <a:pt x="25815" y="41221"/>
                    <a:pt x="20662" y="33492"/>
                    <a:pt x="18086" y="27051"/>
                  </a:cubicBezTo>
                  <a:cubicBezTo>
                    <a:pt x="15510" y="20610"/>
                    <a:pt x="14222" y="14170"/>
                    <a:pt x="12934" y="11593"/>
                  </a:cubicBezTo>
                  <a:cubicBezTo>
                    <a:pt x="10357" y="6441"/>
                    <a:pt x="7781" y="0"/>
                    <a:pt x="3917" y="0"/>
                  </a:cubicBezTo>
                  <a:cubicBezTo>
                    <a:pt x="52" y="0"/>
                    <a:pt x="-1236" y="9017"/>
                    <a:pt x="1340" y="15458"/>
                  </a:cubicBezTo>
                  <a:close/>
                </a:path>
              </a:pathLst>
            </a:custGeom>
            <a:solidFill>
              <a:srgbClr val="644E40"/>
            </a:solidFill>
            <a:ln w="128588"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EF64066B-7FEB-47A5-B323-5CF4F487E2E3}"/>
                </a:ext>
              </a:extLst>
            </p:cNvPr>
            <p:cNvSpPr/>
            <p:nvPr/>
          </p:nvSpPr>
          <p:spPr>
            <a:xfrm>
              <a:off x="5941422" y="1029183"/>
              <a:ext cx="29679" cy="43796"/>
            </a:xfrm>
            <a:custGeom>
              <a:avLst/>
              <a:gdLst>
                <a:gd name="connsiteX0" fmla="*/ 28339 w 29679"/>
                <a:gd name="connsiteY0" fmla="*/ 28339 h 43796"/>
                <a:gd name="connsiteX1" fmla="*/ 16746 w 29679"/>
                <a:gd name="connsiteY1" fmla="*/ 12881 h 43796"/>
                <a:gd name="connsiteX2" fmla="*/ 0 w 29679"/>
                <a:gd name="connsiteY2" fmla="*/ 0 h 43796"/>
                <a:gd name="connsiteX3" fmla="*/ 11593 w 29679"/>
                <a:gd name="connsiteY3" fmla="*/ 16746 h 43796"/>
                <a:gd name="connsiteX4" fmla="*/ 16746 w 29679"/>
                <a:gd name="connsiteY4" fmla="*/ 32204 h 43796"/>
                <a:gd name="connsiteX5" fmla="*/ 25763 w 29679"/>
                <a:gd name="connsiteY5" fmla="*/ 43797 h 43796"/>
                <a:gd name="connsiteX6" fmla="*/ 28339 w 29679"/>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28339" y="28339"/>
                  </a:moveTo>
                  <a:cubicBezTo>
                    <a:pt x="28339" y="28339"/>
                    <a:pt x="23186" y="18034"/>
                    <a:pt x="16746" y="12881"/>
                  </a:cubicBezTo>
                  <a:cubicBezTo>
                    <a:pt x="10305" y="7729"/>
                    <a:pt x="3864" y="2576"/>
                    <a:pt x="0" y="0"/>
                  </a:cubicBezTo>
                  <a:cubicBezTo>
                    <a:pt x="3864" y="2576"/>
                    <a:pt x="9017" y="10305"/>
                    <a:pt x="11593" y="16746"/>
                  </a:cubicBezTo>
                  <a:cubicBezTo>
                    <a:pt x="14170" y="23187"/>
                    <a:pt x="15458" y="29627"/>
                    <a:pt x="16746" y="32204"/>
                  </a:cubicBezTo>
                  <a:cubicBezTo>
                    <a:pt x="19322" y="37356"/>
                    <a:pt x="21898" y="43797"/>
                    <a:pt x="25763" y="43797"/>
                  </a:cubicBezTo>
                  <a:cubicBezTo>
                    <a:pt x="29627" y="43797"/>
                    <a:pt x="30915" y="34780"/>
                    <a:pt x="28339" y="28339"/>
                  </a:cubicBezTo>
                  <a:close/>
                </a:path>
              </a:pathLst>
            </a:custGeom>
            <a:solidFill>
              <a:srgbClr val="644E40"/>
            </a:solidFill>
            <a:ln w="128588"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03A76124-5BB3-4ED0-89CF-D88E8C2F6E75}"/>
                </a:ext>
              </a:extLst>
            </p:cNvPr>
            <p:cNvSpPr/>
            <p:nvPr/>
          </p:nvSpPr>
          <p:spPr>
            <a:xfrm>
              <a:off x="6566172" y="5794036"/>
              <a:ext cx="1204413" cy="10304"/>
            </a:xfrm>
            <a:custGeom>
              <a:avLst/>
              <a:gdLst>
                <a:gd name="connsiteX0" fmla="*/ 5153 w 1204413"/>
                <a:gd name="connsiteY0" fmla="*/ 10305 h 10304"/>
                <a:gd name="connsiteX1" fmla="*/ 1199261 w 1204413"/>
                <a:gd name="connsiteY1" fmla="*/ 10305 h 10304"/>
                <a:gd name="connsiteX2" fmla="*/ 1204414 w 1204413"/>
                <a:gd name="connsiteY2" fmla="*/ 5153 h 10304"/>
                <a:gd name="connsiteX3" fmla="*/ 1199261 w 1204413"/>
                <a:gd name="connsiteY3" fmla="*/ 0 h 10304"/>
                <a:gd name="connsiteX4" fmla="*/ 5153 w 1204413"/>
                <a:gd name="connsiteY4" fmla="*/ 0 h 10304"/>
                <a:gd name="connsiteX5" fmla="*/ 0 w 1204413"/>
                <a:gd name="connsiteY5" fmla="*/ 5153 h 10304"/>
                <a:gd name="connsiteX6" fmla="*/ 5153 w 1204413"/>
                <a:gd name="connsiteY6" fmla="*/ 10305 h 1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4">
                  <a:moveTo>
                    <a:pt x="5153" y="10305"/>
                  </a:moveTo>
                  <a:lnTo>
                    <a:pt x="1199261" y="10305"/>
                  </a:lnTo>
                  <a:cubicBezTo>
                    <a:pt x="1199261" y="10305"/>
                    <a:pt x="1204414" y="7729"/>
                    <a:pt x="1204414" y="5153"/>
                  </a:cubicBezTo>
                  <a:cubicBezTo>
                    <a:pt x="1204414" y="2576"/>
                    <a:pt x="1201837" y="0"/>
                    <a:pt x="1199261" y="0"/>
                  </a:cubicBezTo>
                  <a:lnTo>
                    <a:pt x="5153" y="0"/>
                  </a:lnTo>
                  <a:cubicBezTo>
                    <a:pt x="5153"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D6FA9B0A-1BEC-40C8-BA6E-89A0E652E07C}"/>
                </a:ext>
              </a:extLst>
            </p:cNvPr>
            <p:cNvSpPr/>
            <p:nvPr/>
          </p:nvSpPr>
          <p:spPr>
            <a:xfrm>
              <a:off x="7783467" y="5786307"/>
              <a:ext cx="25762" cy="25763"/>
            </a:xfrm>
            <a:custGeom>
              <a:avLst/>
              <a:gdLst>
                <a:gd name="connsiteX0" fmla="*/ 25763 w 25762"/>
                <a:gd name="connsiteY0" fmla="*/ 12882 h 25763"/>
                <a:gd name="connsiteX1" fmla="*/ 12881 w 25762"/>
                <a:gd name="connsiteY1" fmla="*/ 0 h 25763"/>
                <a:gd name="connsiteX2" fmla="*/ 0 w 25762"/>
                <a:gd name="connsiteY2" fmla="*/ 12882 h 25763"/>
                <a:gd name="connsiteX3" fmla="*/ 12881 w 25762"/>
                <a:gd name="connsiteY3" fmla="*/ 25763 h 25763"/>
                <a:gd name="connsiteX4" fmla="*/ 25763 w 25762"/>
                <a:gd name="connsiteY4" fmla="*/ 12882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25763" y="12882"/>
                  </a:moveTo>
                  <a:cubicBezTo>
                    <a:pt x="25763" y="6441"/>
                    <a:pt x="20610" y="0"/>
                    <a:pt x="12881" y="0"/>
                  </a:cubicBezTo>
                  <a:cubicBezTo>
                    <a:pt x="5152" y="0"/>
                    <a:pt x="0" y="5153"/>
                    <a:pt x="0" y="12882"/>
                  </a:cubicBezTo>
                  <a:cubicBezTo>
                    <a:pt x="0" y="20610"/>
                    <a:pt x="5152" y="25763"/>
                    <a:pt x="12881" y="25763"/>
                  </a:cubicBezTo>
                  <a:cubicBezTo>
                    <a:pt x="20610" y="25763"/>
                    <a:pt x="25763" y="20610"/>
                    <a:pt x="25763" y="12882"/>
                  </a:cubicBezTo>
                  <a:close/>
                </a:path>
              </a:pathLst>
            </a:custGeom>
            <a:solidFill>
              <a:srgbClr val="644E40"/>
            </a:solidFill>
            <a:ln w="128588"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E20F0A58-2A19-4E08-9034-3EF615AAD80A}"/>
                </a:ext>
              </a:extLst>
            </p:cNvPr>
            <p:cNvSpPr/>
            <p:nvPr/>
          </p:nvSpPr>
          <p:spPr>
            <a:xfrm>
              <a:off x="7816958" y="5782443"/>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8428FCC-9BC9-4140-A515-643CF487BF64}"/>
                </a:ext>
              </a:extLst>
            </p:cNvPr>
            <p:cNvSpPr/>
            <p:nvPr/>
          </p:nvSpPr>
          <p:spPr>
            <a:xfrm>
              <a:off x="6527527" y="5786307"/>
              <a:ext cx="25762" cy="25763"/>
            </a:xfrm>
            <a:custGeom>
              <a:avLst/>
              <a:gdLst>
                <a:gd name="connsiteX0" fmla="*/ 12881 w 25762"/>
                <a:gd name="connsiteY0" fmla="*/ 0 h 25763"/>
                <a:gd name="connsiteX1" fmla="*/ 0 w 25762"/>
                <a:gd name="connsiteY1" fmla="*/ 12882 h 25763"/>
                <a:gd name="connsiteX2" fmla="*/ 12881 w 25762"/>
                <a:gd name="connsiteY2" fmla="*/ 25763 h 25763"/>
                <a:gd name="connsiteX3" fmla="*/ 25763 w 25762"/>
                <a:gd name="connsiteY3" fmla="*/ 12882 h 25763"/>
                <a:gd name="connsiteX4" fmla="*/ 12881 w 25762"/>
                <a:gd name="connsiteY4" fmla="*/ 0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12881" y="0"/>
                  </a:moveTo>
                  <a:cubicBezTo>
                    <a:pt x="6441" y="0"/>
                    <a:pt x="0" y="5153"/>
                    <a:pt x="0" y="12882"/>
                  </a:cubicBezTo>
                  <a:cubicBezTo>
                    <a:pt x="0" y="20610"/>
                    <a:pt x="5152" y="25763"/>
                    <a:pt x="12881" y="25763"/>
                  </a:cubicBezTo>
                  <a:cubicBezTo>
                    <a:pt x="20610" y="25763"/>
                    <a:pt x="25763" y="20610"/>
                    <a:pt x="25763" y="12882"/>
                  </a:cubicBezTo>
                  <a:cubicBezTo>
                    <a:pt x="25763" y="5153"/>
                    <a:pt x="20610" y="0"/>
                    <a:pt x="12881" y="0"/>
                  </a:cubicBezTo>
                  <a:close/>
                </a:path>
              </a:pathLst>
            </a:custGeom>
            <a:solidFill>
              <a:srgbClr val="644E40"/>
            </a:solidFill>
            <a:ln w="128588"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EE2908D2-111E-4E75-BECA-6F48044F40FD}"/>
                </a:ext>
              </a:extLst>
            </p:cNvPr>
            <p:cNvSpPr/>
            <p:nvPr/>
          </p:nvSpPr>
          <p:spPr>
            <a:xfrm>
              <a:off x="6485019" y="5782443"/>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3E7DC6B8-3BD7-45A4-8187-B5E3C1F625BF}"/>
                </a:ext>
              </a:extLst>
            </p:cNvPr>
            <p:cNvSpPr/>
            <p:nvPr/>
          </p:nvSpPr>
          <p:spPr>
            <a:xfrm>
              <a:off x="4431719" y="5794036"/>
              <a:ext cx="1204413" cy="10304"/>
            </a:xfrm>
            <a:custGeom>
              <a:avLst/>
              <a:gdLst>
                <a:gd name="connsiteX0" fmla="*/ 1199261 w 1204413"/>
                <a:gd name="connsiteY0" fmla="*/ 0 h 10304"/>
                <a:gd name="connsiteX1" fmla="*/ 5153 w 1204413"/>
                <a:gd name="connsiteY1" fmla="*/ 0 h 10304"/>
                <a:gd name="connsiteX2" fmla="*/ 0 w 1204413"/>
                <a:gd name="connsiteY2" fmla="*/ 5153 h 10304"/>
                <a:gd name="connsiteX3" fmla="*/ 5153 w 1204413"/>
                <a:gd name="connsiteY3" fmla="*/ 10305 h 10304"/>
                <a:gd name="connsiteX4" fmla="*/ 1199261 w 1204413"/>
                <a:gd name="connsiteY4" fmla="*/ 10305 h 10304"/>
                <a:gd name="connsiteX5" fmla="*/ 1204414 w 1204413"/>
                <a:gd name="connsiteY5" fmla="*/ 5153 h 10304"/>
                <a:gd name="connsiteX6" fmla="*/ 1199261 w 1204413"/>
                <a:gd name="connsiteY6" fmla="*/ 0 h 1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413" h="10304">
                  <a:moveTo>
                    <a:pt x="1199261" y="0"/>
                  </a:moveTo>
                  <a:lnTo>
                    <a:pt x="5153" y="0"/>
                  </a:lnTo>
                  <a:cubicBezTo>
                    <a:pt x="5153" y="0"/>
                    <a:pt x="0" y="2576"/>
                    <a:pt x="0" y="5153"/>
                  </a:cubicBezTo>
                  <a:cubicBezTo>
                    <a:pt x="0" y="7729"/>
                    <a:pt x="2576" y="10305"/>
                    <a:pt x="5153" y="10305"/>
                  </a:cubicBezTo>
                  <a:lnTo>
                    <a:pt x="1199261" y="10305"/>
                  </a:lnTo>
                  <a:cubicBezTo>
                    <a:pt x="1199261" y="10305"/>
                    <a:pt x="1204414" y="7729"/>
                    <a:pt x="1204414" y="5153"/>
                  </a:cubicBezTo>
                  <a:cubicBezTo>
                    <a:pt x="1204414" y="2576"/>
                    <a:pt x="1201837" y="0"/>
                    <a:pt x="1199261" y="0"/>
                  </a:cubicBezTo>
                  <a:close/>
                </a:path>
              </a:pathLst>
            </a:custGeom>
            <a:solidFill>
              <a:srgbClr val="644E40"/>
            </a:solidFill>
            <a:ln w="128588"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44EF4F98-5156-479B-AE16-27121E35E2D3}"/>
                </a:ext>
              </a:extLst>
            </p:cNvPr>
            <p:cNvSpPr/>
            <p:nvPr/>
          </p:nvSpPr>
          <p:spPr>
            <a:xfrm>
              <a:off x="5649014" y="5785019"/>
              <a:ext cx="25762" cy="25763"/>
            </a:xfrm>
            <a:custGeom>
              <a:avLst/>
              <a:gdLst>
                <a:gd name="connsiteX0" fmla="*/ 12881 w 25762"/>
                <a:gd name="connsiteY0" fmla="*/ 25763 h 25763"/>
                <a:gd name="connsiteX1" fmla="*/ 25763 w 25762"/>
                <a:gd name="connsiteY1" fmla="*/ 12881 h 25763"/>
                <a:gd name="connsiteX2" fmla="*/ 12881 w 25762"/>
                <a:gd name="connsiteY2" fmla="*/ 0 h 25763"/>
                <a:gd name="connsiteX3" fmla="*/ 0 w 25762"/>
                <a:gd name="connsiteY3" fmla="*/ 12881 h 25763"/>
                <a:gd name="connsiteX4" fmla="*/ 12881 w 25762"/>
                <a:gd name="connsiteY4" fmla="*/ 25763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12881" y="25763"/>
                  </a:moveTo>
                  <a:cubicBezTo>
                    <a:pt x="19322" y="25763"/>
                    <a:pt x="25763" y="20610"/>
                    <a:pt x="25763" y="12881"/>
                  </a:cubicBezTo>
                  <a:cubicBezTo>
                    <a:pt x="25763" y="5153"/>
                    <a:pt x="20610" y="0"/>
                    <a:pt x="12881" y="0"/>
                  </a:cubicBezTo>
                  <a:cubicBezTo>
                    <a:pt x="5153" y="0"/>
                    <a:pt x="0" y="5153"/>
                    <a:pt x="0" y="12881"/>
                  </a:cubicBezTo>
                  <a:cubicBezTo>
                    <a:pt x="0" y="20610"/>
                    <a:pt x="5153" y="25763"/>
                    <a:pt x="12881" y="25763"/>
                  </a:cubicBezTo>
                  <a:close/>
                </a:path>
              </a:pathLst>
            </a:custGeom>
            <a:solidFill>
              <a:srgbClr val="644E40"/>
            </a:solidFill>
            <a:ln w="128588"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0A9E8A5C-6A93-4018-B378-CBC3D2C85DEF}"/>
                </a:ext>
              </a:extLst>
            </p:cNvPr>
            <p:cNvSpPr/>
            <p:nvPr/>
          </p:nvSpPr>
          <p:spPr>
            <a:xfrm>
              <a:off x="5683794" y="5782443"/>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3B20CD1D-08ED-43DA-B978-F6B18CD7B6E6}"/>
                </a:ext>
              </a:extLst>
            </p:cNvPr>
            <p:cNvSpPr/>
            <p:nvPr/>
          </p:nvSpPr>
          <p:spPr>
            <a:xfrm>
              <a:off x="4393075" y="5786307"/>
              <a:ext cx="25762" cy="25763"/>
            </a:xfrm>
            <a:custGeom>
              <a:avLst/>
              <a:gdLst>
                <a:gd name="connsiteX0" fmla="*/ 0 w 25762"/>
                <a:gd name="connsiteY0" fmla="*/ 12882 h 25763"/>
                <a:gd name="connsiteX1" fmla="*/ 12881 w 25762"/>
                <a:gd name="connsiteY1" fmla="*/ 25763 h 25763"/>
                <a:gd name="connsiteX2" fmla="*/ 25763 w 25762"/>
                <a:gd name="connsiteY2" fmla="*/ 12882 h 25763"/>
                <a:gd name="connsiteX3" fmla="*/ 12881 w 25762"/>
                <a:gd name="connsiteY3" fmla="*/ 0 h 25763"/>
                <a:gd name="connsiteX4" fmla="*/ 0 w 25762"/>
                <a:gd name="connsiteY4" fmla="*/ 12882 h 2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3">
                  <a:moveTo>
                    <a:pt x="0" y="12882"/>
                  </a:moveTo>
                  <a:cubicBezTo>
                    <a:pt x="0" y="19322"/>
                    <a:pt x="5153" y="25763"/>
                    <a:pt x="12881" y="25763"/>
                  </a:cubicBezTo>
                  <a:cubicBezTo>
                    <a:pt x="20610" y="25763"/>
                    <a:pt x="25763" y="20610"/>
                    <a:pt x="25763" y="12882"/>
                  </a:cubicBezTo>
                  <a:cubicBezTo>
                    <a:pt x="25763" y="5153"/>
                    <a:pt x="20610" y="0"/>
                    <a:pt x="12881" y="0"/>
                  </a:cubicBezTo>
                  <a:cubicBezTo>
                    <a:pt x="5153" y="0"/>
                    <a:pt x="0" y="5153"/>
                    <a:pt x="0" y="12882"/>
                  </a:cubicBezTo>
                  <a:close/>
                </a:path>
              </a:pathLst>
            </a:custGeom>
            <a:solidFill>
              <a:srgbClr val="644E40"/>
            </a:solidFill>
            <a:ln w="128588"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6B2C4690-CD8D-4409-B211-3F7AFA6A44F6}"/>
                </a:ext>
              </a:extLst>
            </p:cNvPr>
            <p:cNvSpPr/>
            <p:nvPr/>
          </p:nvSpPr>
          <p:spPr>
            <a:xfrm>
              <a:off x="4351854" y="5782443"/>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0C216001-1917-4B58-9F02-8C9EA9506953}"/>
                </a:ext>
              </a:extLst>
            </p:cNvPr>
            <p:cNvSpPr/>
            <p:nvPr/>
          </p:nvSpPr>
          <p:spPr>
            <a:xfrm>
              <a:off x="5996812" y="5692272"/>
              <a:ext cx="209967" cy="209967"/>
            </a:xfrm>
            <a:custGeom>
              <a:avLst/>
              <a:gdLst>
                <a:gd name="connsiteX0" fmla="*/ 117221 w 209967"/>
                <a:gd name="connsiteY0" fmla="*/ 186781 h 209967"/>
                <a:gd name="connsiteX1" fmla="*/ 142984 w 209967"/>
                <a:gd name="connsiteY1" fmla="*/ 144272 h 209967"/>
                <a:gd name="connsiteX2" fmla="*/ 185493 w 209967"/>
                <a:gd name="connsiteY2" fmla="*/ 118510 h 209967"/>
                <a:gd name="connsiteX3" fmla="*/ 209967 w 209967"/>
                <a:gd name="connsiteY3" fmla="*/ 105628 h 209967"/>
                <a:gd name="connsiteX4" fmla="*/ 185493 w 209967"/>
                <a:gd name="connsiteY4" fmla="*/ 92747 h 209967"/>
                <a:gd name="connsiteX5" fmla="*/ 142984 w 209967"/>
                <a:gd name="connsiteY5" fmla="*/ 66984 h 209967"/>
                <a:gd name="connsiteX6" fmla="*/ 117221 w 209967"/>
                <a:gd name="connsiteY6" fmla="*/ 24475 h 209967"/>
                <a:gd name="connsiteX7" fmla="*/ 104340 w 209967"/>
                <a:gd name="connsiteY7" fmla="*/ 0 h 209967"/>
                <a:gd name="connsiteX8" fmla="*/ 91458 w 209967"/>
                <a:gd name="connsiteY8" fmla="*/ 24475 h 209967"/>
                <a:gd name="connsiteX9" fmla="*/ 65695 w 209967"/>
                <a:gd name="connsiteY9" fmla="*/ 66984 h 209967"/>
                <a:gd name="connsiteX10" fmla="*/ 23187 w 209967"/>
                <a:gd name="connsiteY10" fmla="*/ 92747 h 209967"/>
                <a:gd name="connsiteX11" fmla="*/ 0 w 209967"/>
                <a:gd name="connsiteY11" fmla="*/ 105628 h 209967"/>
                <a:gd name="connsiteX12" fmla="*/ 23187 w 209967"/>
                <a:gd name="connsiteY12" fmla="*/ 118510 h 209967"/>
                <a:gd name="connsiteX13" fmla="*/ 65695 w 209967"/>
                <a:gd name="connsiteY13" fmla="*/ 144272 h 209967"/>
                <a:gd name="connsiteX14" fmla="*/ 91458 w 209967"/>
                <a:gd name="connsiteY14" fmla="*/ 186781 h 209967"/>
                <a:gd name="connsiteX15" fmla="*/ 104340 w 209967"/>
                <a:gd name="connsiteY15" fmla="*/ 209968 h 209967"/>
                <a:gd name="connsiteX16" fmla="*/ 117221 w 209967"/>
                <a:gd name="connsiteY16" fmla="*/ 186781 h 209967"/>
                <a:gd name="connsiteX17" fmla="*/ 82441 w 209967"/>
                <a:gd name="connsiteY17" fmla="*/ 127527 h 209967"/>
                <a:gd name="connsiteX18" fmla="*/ 42509 w 209967"/>
                <a:gd name="connsiteY18" fmla="*/ 105628 h 209967"/>
                <a:gd name="connsiteX19" fmla="*/ 82441 w 209967"/>
                <a:gd name="connsiteY19" fmla="*/ 83730 h 209967"/>
                <a:gd name="connsiteX20" fmla="*/ 104340 w 209967"/>
                <a:gd name="connsiteY20" fmla="*/ 43797 h 209967"/>
                <a:gd name="connsiteX21" fmla="*/ 126238 w 209967"/>
                <a:gd name="connsiteY21" fmla="*/ 83730 h 209967"/>
                <a:gd name="connsiteX22" fmla="*/ 166171 w 209967"/>
                <a:gd name="connsiteY22" fmla="*/ 105628 h 209967"/>
                <a:gd name="connsiteX23" fmla="*/ 126238 w 209967"/>
                <a:gd name="connsiteY23" fmla="*/ 127527 h 209967"/>
                <a:gd name="connsiteX24" fmla="*/ 104340 w 209967"/>
                <a:gd name="connsiteY24" fmla="*/ 167459 h 209967"/>
                <a:gd name="connsiteX25" fmla="*/ 82441 w 209967"/>
                <a:gd name="connsiteY25" fmla="*/ 127527 h 20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67" h="209967">
                  <a:moveTo>
                    <a:pt x="117221" y="186781"/>
                  </a:moveTo>
                  <a:cubicBezTo>
                    <a:pt x="124950" y="173900"/>
                    <a:pt x="133967" y="159730"/>
                    <a:pt x="142984" y="144272"/>
                  </a:cubicBezTo>
                  <a:cubicBezTo>
                    <a:pt x="157153" y="135255"/>
                    <a:pt x="171323" y="126238"/>
                    <a:pt x="185493" y="118510"/>
                  </a:cubicBezTo>
                  <a:cubicBezTo>
                    <a:pt x="193221" y="113357"/>
                    <a:pt x="200950" y="109492"/>
                    <a:pt x="209967" y="105628"/>
                  </a:cubicBezTo>
                  <a:cubicBezTo>
                    <a:pt x="202239" y="101764"/>
                    <a:pt x="194510" y="97899"/>
                    <a:pt x="185493" y="92747"/>
                  </a:cubicBezTo>
                  <a:cubicBezTo>
                    <a:pt x="172611" y="85018"/>
                    <a:pt x="158442" y="76001"/>
                    <a:pt x="142984" y="66984"/>
                  </a:cubicBezTo>
                  <a:cubicBezTo>
                    <a:pt x="133967" y="52814"/>
                    <a:pt x="124950" y="38644"/>
                    <a:pt x="117221" y="24475"/>
                  </a:cubicBezTo>
                  <a:cubicBezTo>
                    <a:pt x="112069" y="16746"/>
                    <a:pt x="108204" y="9017"/>
                    <a:pt x="104340" y="0"/>
                  </a:cubicBezTo>
                  <a:cubicBezTo>
                    <a:pt x="100475" y="7729"/>
                    <a:pt x="96611" y="15458"/>
                    <a:pt x="91458" y="24475"/>
                  </a:cubicBezTo>
                  <a:cubicBezTo>
                    <a:pt x="83729" y="37356"/>
                    <a:pt x="74712" y="51526"/>
                    <a:pt x="65695" y="66984"/>
                  </a:cubicBezTo>
                  <a:cubicBezTo>
                    <a:pt x="51526" y="76001"/>
                    <a:pt x="37356" y="85018"/>
                    <a:pt x="23187" y="92747"/>
                  </a:cubicBezTo>
                  <a:cubicBezTo>
                    <a:pt x="15458" y="97899"/>
                    <a:pt x="7729" y="101764"/>
                    <a:pt x="0" y="105628"/>
                  </a:cubicBezTo>
                  <a:cubicBezTo>
                    <a:pt x="7729" y="109492"/>
                    <a:pt x="15458" y="113357"/>
                    <a:pt x="23187" y="118510"/>
                  </a:cubicBezTo>
                  <a:cubicBezTo>
                    <a:pt x="37356" y="126238"/>
                    <a:pt x="50238" y="135255"/>
                    <a:pt x="65695" y="144272"/>
                  </a:cubicBezTo>
                  <a:cubicBezTo>
                    <a:pt x="74712" y="158442"/>
                    <a:pt x="83729" y="172612"/>
                    <a:pt x="91458" y="186781"/>
                  </a:cubicBezTo>
                  <a:cubicBezTo>
                    <a:pt x="96611" y="194510"/>
                    <a:pt x="100475" y="202239"/>
                    <a:pt x="104340" y="209968"/>
                  </a:cubicBezTo>
                  <a:cubicBezTo>
                    <a:pt x="108204" y="202239"/>
                    <a:pt x="112069" y="194510"/>
                    <a:pt x="117221" y="186781"/>
                  </a:cubicBezTo>
                  <a:close/>
                  <a:moveTo>
                    <a:pt x="82441" y="127527"/>
                  </a:moveTo>
                  <a:cubicBezTo>
                    <a:pt x="69560" y="119798"/>
                    <a:pt x="55390" y="113357"/>
                    <a:pt x="42509" y="105628"/>
                  </a:cubicBezTo>
                  <a:cubicBezTo>
                    <a:pt x="55390" y="99187"/>
                    <a:pt x="69560" y="91458"/>
                    <a:pt x="82441" y="83730"/>
                  </a:cubicBezTo>
                  <a:cubicBezTo>
                    <a:pt x="90170" y="70848"/>
                    <a:pt x="96611" y="56678"/>
                    <a:pt x="104340" y="43797"/>
                  </a:cubicBezTo>
                  <a:cubicBezTo>
                    <a:pt x="110780" y="56678"/>
                    <a:pt x="118509" y="70848"/>
                    <a:pt x="126238" y="83730"/>
                  </a:cubicBezTo>
                  <a:cubicBezTo>
                    <a:pt x="139120" y="91458"/>
                    <a:pt x="153289" y="97899"/>
                    <a:pt x="166171" y="105628"/>
                  </a:cubicBezTo>
                  <a:cubicBezTo>
                    <a:pt x="153289" y="112069"/>
                    <a:pt x="139120" y="119798"/>
                    <a:pt x="126238" y="127527"/>
                  </a:cubicBezTo>
                  <a:cubicBezTo>
                    <a:pt x="118509" y="140408"/>
                    <a:pt x="112069" y="154578"/>
                    <a:pt x="104340" y="167459"/>
                  </a:cubicBezTo>
                  <a:cubicBezTo>
                    <a:pt x="97899" y="154578"/>
                    <a:pt x="90170" y="140408"/>
                    <a:pt x="82441" y="127527"/>
                  </a:cubicBezTo>
                  <a:close/>
                </a:path>
              </a:pathLst>
            </a:custGeom>
            <a:solidFill>
              <a:srgbClr val="644E40"/>
            </a:solidFill>
            <a:ln w="128588"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6FACC4A3-14E4-448E-A2D1-71051C38DA95}"/>
                </a:ext>
              </a:extLst>
            </p:cNvPr>
            <p:cNvSpPr/>
            <p:nvPr/>
          </p:nvSpPr>
          <p:spPr>
            <a:xfrm>
              <a:off x="5730051" y="5723710"/>
              <a:ext cx="214109" cy="153533"/>
            </a:xfrm>
            <a:custGeom>
              <a:avLst/>
              <a:gdLst>
                <a:gd name="connsiteX0" fmla="*/ 213948 w 214109"/>
                <a:gd name="connsiteY0" fmla="*/ 107682 h 153533"/>
                <a:gd name="connsiteX1" fmla="*/ 207507 w 214109"/>
                <a:gd name="connsiteY1" fmla="*/ 89648 h 153533"/>
                <a:gd name="connsiteX2" fmla="*/ 194626 w 214109"/>
                <a:gd name="connsiteY2" fmla="*/ 79343 h 153533"/>
                <a:gd name="connsiteX3" fmla="*/ 168863 w 214109"/>
                <a:gd name="connsiteY3" fmla="*/ 78054 h 153533"/>
                <a:gd name="connsiteX4" fmla="*/ 146964 w 214109"/>
                <a:gd name="connsiteY4" fmla="*/ 98665 h 153533"/>
                <a:gd name="connsiteX5" fmla="*/ 144388 w 214109"/>
                <a:gd name="connsiteY5" fmla="*/ 107682 h 153533"/>
                <a:gd name="connsiteX6" fmla="*/ 149541 w 214109"/>
                <a:gd name="connsiteY6" fmla="*/ 101241 h 153533"/>
                <a:gd name="connsiteX7" fmla="*/ 170151 w 214109"/>
                <a:gd name="connsiteY7" fmla="*/ 90936 h 153533"/>
                <a:gd name="connsiteX8" fmla="*/ 185609 w 214109"/>
                <a:gd name="connsiteY8" fmla="*/ 94800 h 153533"/>
                <a:gd name="connsiteX9" fmla="*/ 193338 w 214109"/>
                <a:gd name="connsiteY9" fmla="*/ 108970 h 153533"/>
                <a:gd name="connsiteX10" fmla="*/ 181744 w 214109"/>
                <a:gd name="connsiteY10" fmla="*/ 127004 h 153533"/>
                <a:gd name="connsiteX11" fmla="*/ 154693 w 214109"/>
                <a:gd name="connsiteY11" fmla="*/ 129580 h 153533"/>
                <a:gd name="connsiteX12" fmla="*/ 94151 w 214109"/>
                <a:gd name="connsiteY12" fmla="*/ 85783 h 153533"/>
                <a:gd name="connsiteX13" fmla="*/ 81269 w 214109"/>
                <a:gd name="connsiteY13" fmla="*/ 76766 h 153533"/>
                <a:gd name="connsiteX14" fmla="*/ 94151 w 214109"/>
                <a:gd name="connsiteY14" fmla="*/ 67749 h 153533"/>
                <a:gd name="connsiteX15" fmla="*/ 154693 w 214109"/>
                <a:gd name="connsiteY15" fmla="*/ 23952 h 153533"/>
                <a:gd name="connsiteX16" fmla="*/ 181744 w 214109"/>
                <a:gd name="connsiteY16" fmla="*/ 26529 h 153533"/>
                <a:gd name="connsiteX17" fmla="*/ 193338 w 214109"/>
                <a:gd name="connsiteY17" fmla="*/ 44563 h 153533"/>
                <a:gd name="connsiteX18" fmla="*/ 185609 w 214109"/>
                <a:gd name="connsiteY18" fmla="*/ 58732 h 153533"/>
                <a:gd name="connsiteX19" fmla="*/ 170151 w 214109"/>
                <a:gd name="connsiteY19" fmla="*/ 62597 h 153533"/>
                <a:gd name="connsiteX20" fmla="*/ 149541 w 214109"/>
                <a:gd name="connsiteY20" fmla="*/ 52292 h 153533"/>
                <a:gd name="connsiteX21" fmla="*/ 144388 w 214109"/>
                <a:gd name="connsiteY21" fmla="*/ 45851 h 153533"/>
                <a:gd name="connsiteX22" fmla="*/ 146964 w 214109"/>
                <a:gd name="connsiteY22" fmla="*/ 54868 h 153533"/>
                <a:gd name="connsiteX23" fmla="*/ 168863 w 214109"/>
                <a:gd name="connsiteY23" fmla="*/ 75479 h 153533"/>
                <a:gd name="connsiteX24" fmla="*/ 194626 w 214109"/>
                <a:gd name="connsiteY24" fmla="*/ 74190 h 153533"/>
                <a:gd name="connsiteX25" fmla="*/ 207507 w 214109"/>
                <a:gd name="connsiteY25" fmla="*/ 63885 h 153533"/>
                <a:gd name="connsiteX26" fmla="*/ 213948 w 214109"/>
                <a:gd name="connsiteY26" fmla="*/ 45851 h 153533"/>
                <a:gd name="connsiteX27" fmla="*/ 195914 w 214109"/>
                <a:gd name="connsiteY27" fmla="*/ 8495 h 153533"/>
                <a:gd name="connsiteX28" fmla="*/ 148253 w 214109"/>
                <a:gd name="connsiteY28" fmla="*/ 2054 h 153533"/>
                <a:gd name="connsiteX29" fmla="*/ 108320 w 214109"/>
                <a:gd name="connsiteY29" fmla="*/ 26529 h 153533"/>
                <a:gd name="connsiteX30" fmla="*/ 79981 w 214109"/>
                <a:gd name="connsiteY30" fmla="*/ 54868 h 153533"/>
                <a:gd name="connsiteX31" fmla="*/ 52930 w 214109"/>
                <a:gd name="connsiteY31" fmla="*/ 72902 h 153533"/>
                <a:gd name="connsiteX32" fmla="*/ 25879 w 214109"/>
                <a:gd name="connsiteY32" fmla="*/ 74190 h 153533"/>
                <a:gd name="connsiteX33" fmla="*/ 7845 w 214109"/>
                <a:gd name="connsiteY33" fmla="*/ 60020 h 153533"/>
                <a:gd name="connsiteX34" fmla="*/ 6557 w 214109"/>
                <a:gd name="connsiteY34" fmla="*/ 40698 h 153533"/>
                <a:gd name="connsiteX35" fmla="*/ 16862 w 214109"/>
                <a:gd name="connsiteY35" fmla="*/ 26529 h 153533"/>
                <a:gd name="connsiteX36" fmla="*/ 2692 w 214109"/>
                <a:gd name="connsiteY36" fmla="*/ 39410 h 153533"/>
                <a:gd name="connsiteX37" fmla="*/ 1404 w 214109"/>
                <a:gd name="connsiteY37" fmla="*/ 61309 h 153533"/>
                <a:gd name="connsiteX38" fmla="*/ 10421 w 214109"/>
                <a:gd name="connsiteY38" fmla="*/ 76766 h 153533"/>
                <a:gd name="connsiteX39" fmla="*/ 1404 w 214109"/>
                <a:gd name="connsiteY39" fmla="*/ 92224 h 153533"/>
                <a:gd name="connsiteX40" fmla="*/ 2692 w 214109"/>
                <a:gd name="connsiteY40" fmla="*/ 114123 h 153533"/>
                <a:gd name="connsiteX41" fmla="*/ 16862 w 214109"/>
                <a:gd name="connsiteY41" fmla="*/ 127004 h 153533"/>
                <a:gd name="connsiteX42" fmla="*/ 6557 w 214109"/>
                <a:gd name="connsiteY42" fmla="*/ 112834 h 153533"/>
                <a:gd name="connsiteX43" fmla="*/ 7845 w 214109"/>
                <a:gd name="connsiteY43" fmla="*/ 93512 h 153533"/>
                <a:gd name="connsiteX44" fmla="*/ 25879 w 214109"/>
                <a:gd name="connsiteY44" fmla="*/ 79343 h 153533"/>
                <a:gd name="connsiteX45" fmla="*/ 52930 w 214109"/>
                <a:gd name="connsiteY45" fmla="*/ 80631 h 153533"/>
                <a:gd name="connsiteX46" fmla="*/ 79981 w 214109"/>
                <a:gd name="connsiteY46" fmla="*/ 98665 h 153533"/>
                <a:gd name="connsiteX47" fmla="*/ 108320 w 214109"/>
                <a:gd name="connsiteY47" fmla="*/ 127004 h 153533"/>
                <a:gd name="connsiteX48" fmla="*/ 148253 w 214109"/>
                <a:gd name="connsiteY48" fmla="*/ 151479 h 153533"/>
                <a:gd name="connsiteX49" fmla="*/ 195914 w 214109"/>
                <a:gd name="connsiteY49" fmla="*/ 145038 h 153533"/>
                <a:gd name="connsiteX50" fmla="*/ 213948 w 214109"/>
                <a:gd name="connsiteY50" fmla="*/ 107682 h 15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3533">
                  <a:moveTo>
                    <a:pt x="213948" y="107682"/>
                  </a:moveTo>
                  <a:cubicBezTo>
                    <a:pt x="213948" y="101241"/>
                    <a:pt x="211372" y="94800"/>
                    <a:pt x="207507" y="89648"/>
                  </a:cubicBezTo>
                  <a:cubicBezTo>
                    <a:pt x="203643" y="84495"/>
                    <a:pt x="198490" y="81919"/>
                    <a:pt x="194626" y="79343"/>
                  </a:cubicBezTo>
                  <a:cubicBezTo>
                    <a:pt x="185609" y="75479"/>
                    <a:pt x="175304" y="75479"/>
                    <a:pt x="168863" y="78054"/>
                  </a:cubicBezTo>
                  <a:cubicBezTo>
                    <a:pt x="154693" y="83207"/>
                    <a:pt x="149541" y="93512"/>
                    <a:pt x="146964" y="98665"/>
                  </a:cubicBezTo>
                  <a:cubicBezTo>
                    <a:pt x="144388" y="103817"/>
                    <a:pt x="144388" y="107682"/>
                    <a:pt x="144388" y="107682"/>
                  </a:cubicBezTo>
                  <a:cubicBezTo>
                    <a:pt x="144388" y="107682"/>
                    <a:pt x="145676" y="105106"/>
                    <a:pt x="149541" y="101241"/>
                  </a:cubicBezTo>
                  <a:cubicBezTo>
                    <a:pt x="153405" y="97377"/>
                    <a:pt x="159846" y="90936"/>
                    <a:pt x="170151" y="90936"/>
                  </a:cubicBezTo>
                  <a:cubicBezTo>
                    <a:pt x="175304" y="90936"/>
                    <a:pt x="180456" y="90936"/>
                    <a:pt x="185609" y="94800"/>
                  </a:cubicBezTo>
                  <a:cubicBezTo>
                    <a:pt x="190761" y="98665"/>
                    <a:pt x="193338" y="103817"/>
                    <a:pt x="193338" y="108970"/>
                  </a:cubicBezTo>
                  <a:cubicBezTo>
                    <a:pt x="193338" y="115411"/>
                    <a:pt x="189473" y="123140"/>
                    <a:pt x="181744" y="127004"/>
                  </a:cubicBezTo>
                  <a:cubicBezTo>
                    <a:pt x="175304" y="130869"/>
                    <a:pt x="164998" y="132157"/>
                    <a:pt x="154693" y="129580"/>
                  </a:cubicBezTo>
                  <a:cubicBezTo>
                    <a:pt x="132795" y="123140"/>
                    <a:pt x="114761" y="102529"/>
                    <a:pt x="94151" y="85783"/>
                  </a:cubicBezTo>
                  <a:cubicBezTo>
                    <a:pt x="90286" y="83207"/>
                    <a:pt x="86422" y="79343"/>
                    <a:pt x="81269" y="76766"/>
                  </a:cubicBezTo>
                  <a:cubicBezTo>
                    <a:pt x="85134" y="74190"/>
                    <a:pt x="90286" y="71614"/>
                    <a:pt x="94151" y="67749"/>
                  </a:cubicBezTo>
                  <a:cubicBezTo>
                    <a:pt x="114761" y="51003"/>
                    <a:pt x="132795" y="29105"/>
                    <a:pt x="154693" y="23952"/>
                  </a:cubicBezTo>
                  <a:cubicBezTo>
                    <a:pt x="164998" y="21376"/>
                    <a:pt x="175304" y="22665"/>
                    <a:pt x="181744" y="26529"/>
                  </a:cubicBezTo>
                  <a:cubicBezTo>
                    <a:pt x="188185" y="30393"/>
                    <a:pt x="192049" y="38122"/>
                    <a:pt x="193338" y="44563"/>
                  </a:cubicBezTo>
                  <a:cubicBezTo>
                    <a:pt x="193338" y="51003"/>
                    <a:pt x="190761" y="56156"/>
                    <a:pt x="185609" y="58732"/>
                  </a:cubicBezTo>
                  <a:cubicBezTo>
                    <a:pt x="180456" y="62597"/>
                    <a:pt x="175304" y="63885"/>
                    <a:pt x="170151" y="62597"/>
                  </a:cubicBezTo>
                  <a:cubicBezTo>
                    <a:pt x="159846" y="62597"/>
                    <a:pt x="153405" y="56156"/>
                    <a:pt x="149541" y="52292"/>
                  </a:cubicBezTo>
                  <a:cubicBezTo>
                    <a:pt x="145676" y="48427"/>
                    <a:pt x="144388" y="45851"/>
                    <a:pt x="144388" y="45851"/>
                  </a:cubicBezTo>
                  <a:cubicBezTo>
                    <a:pt x="144388" y="45851"/>
                    <a:pt x="144388" y="48427"/>
                    <a:pt x="146964" y="54868"/>
                  </a:cubicBezTo>
                  <a:cubicBezTo>
                    <a:pt x="149541" y="60020"/>
                    <a:pt x="154693" y="70326"/>
                    <a:pt x="168863" y="75479"/>
                  </a:cubicBezTo>
                  <a:cubicBezTo>
                    <a:pt x="176592" y="78054"/>
                    <a:pt x="185609" y="78054"/>
                    <a:pt x="194626" y="74190"/>
                  </a:cubicBezTo>
                  <a:cubicBezTo>
                    <a:pt x="199778" y="71614"/>
                    <a:pt x="203643" y="69037"/>
                    <a:pt x="207507" y="63885"/>
                  </a:cubicBezTo>
                  <a:cubicBezTo>
                    <a:pt x="211372" y="58732"/>
                    <a:pt x="213948" y="52292"/>
                    <a:pt x="213948" y="45851"/>
                  </a:cubicBezTo>
                  <a:cubicBezTo>
                    <a:pt x="213948" y="31682"/>
                    <a:pt x="208795" y="17512"/>
                    <a:pt x="195914" y="8495"/>
                  </a:cubicBezTo>
                  <a:cubicBezTo>
                    <a:pt x="183032" y="-522"/>
                    <a:pt x="164998" y="-1811"/>
                    <a:pt x="148253" y="2054"/>
                  </a:cubicBezTo>
                  <a:cubicBezTo>
                    <a:pt x="131507" y="7206"/>
                    <a:pt x="118625" y="16223"/>
                    <a:pt x="108320" y="26529"/>
                  </a:cubicBezTo>
                  <a:cubicBezTo>
                    <a:pt x="98015" y="36834"/>
                    <a:pt x="88998" y="45851"/>
                    <a:pt x="79981" y="54868"/>
                  </a:cubicBezTo>
                  <a:cubicBezTo>
                    <a:pt x="70964" y="62597"/>
                    <a:pt x="61947" y="70326"/>
                    <a:pt x="52930" y="72902"/>
                  </a:cubicBezTo>
                  <a:cubicBezTo>
                    <a:pt x="43913" y="76766"/>
                    <a:pt x="33608" y="76766"/>
                    <a:pt x="25879" y="74190"/>
                  </a:cubicBezTo>
                  <a:cubicBezTo>
                    <a:pt x="18150" y="71614"/>
                    <a:pt x="11709" y="66462"/>
                    <a:pt x="7845" y="60020"/>
                  </a:cubicBezTo>
                  <a:cubicBezTo>
                    <a:pt x="5269" y="53580"/>
                    <a:pt x="5269" y="47139"/>
                    <a:pt x="6557" y="40698"/>
                  </a:cubicBezTo>
                  <a:cubicBezTo>
                    <a:pt x="9133" y="30393"/>
                    <a:pt x="16862" y="26529"/>
                    <a:pt x="16862" y="26529"/>
                  </a:cubicBezTo>
                  <a:cubicBezTo>
                    <a:pt x="16862" y="26529"/>
                    <a:pt x="9133" y="26529"/>
                    <a:pt x="2692" y="39410"/>
                  </a:cubicBezTo>
                  <a:cubicBezTo>
                    <a:pt x="116" y="44563"/>
                    <a:pt x="-1172" y="53580"/>
                    <a:pt x="1404" y="61309"/>
                  </a:cubicBezTo>
                  <a:cubicBezTo>
                    <a:pt x="2692" y="66462"/>
                    <a:pt x="6557" y="72902"/>
                    <a:pt x="10421" y="76766"/>
                  </a:cubicBezTo>
                  <a:cubicBezTo>
                    <a:pt x="5269" y="81919"/>
                    <a:pt x="2692" y="87072"/>
                    <a:pt x="1404" y="92224"/>
                  </a:cubicBezTo>
                  <a:cubicBezTo>
                    <a:pt x="-1172" y="101241"/>
                    <a:pt x="1404" y="108970"/>
                    <a:pt x="2692" y="114123"/>
                  </a:cubicBezTo>
                  <a:cubicBezTo>
                    <a:pt x="9133" y="125716"/>
                    <a:pt x="16862" y="127004"/>
                    <a:pt x="16862" y="127004"/>
                  </a:cubicBezTo>
                  <a:cubicBezTo>
                    <a:pt x="16862" y="127004"/>
                    <a:pt x="9133" y="124428"/>
                    <a:pt x="6557" y="112834"/>
                  </a:cubicBezTo>
                  <a:cubicBezTo>
                    <a:pt x="6557" y="107682"/>
                    <a:pt x="6557" y="101241"/>
                    <a:pt x="7845" y="93512"/>
                  </a:cubicBezTo>
                  <a:cubicBezTo>
                    <a:pt x="10421" y="87072"/>
                    <a:pt x="16862" y="81919"/>
                    <a:pt x="25879" y="79343"/>
                  </a:cubicBezTo>
                  <a:cubicBezTo>
                    <a:pt x="33608" y="76766"/>
                    <a:pt x="43913" y="78054"/>
                    <a:pt x="52930" y="80631"/>
                  </a:cubicBezTo>
                  <a:cubicBezTo>
                    <a:pt x="61947" y="84495"/>
                    <a:pt x="70964" y="90936"/>
                    <a:pt x="79981" y="98665"/>
                  </a:cubicBezTo>
                  <a:cubicBezTo>
                    <a:pt x="88998" y="106394"/>
                    <a:pt x="96727" y="116699"/>
                    <a:pt x="108320" y="127004"/>
                  </a:cubicBezTo>
                  <a:cubicBezTo>
                    <a:pt x="118625" y="137309"/>
                    <a:pt x="131507" y="146326"/>
                    <a:pt x="148253" y="151479"/>
                  </a:cubicBezTo>
                  <a:cubicBezTo>
                    <a:pt x="163710" y="155343"/>
                    <a:pt x="181744" y="154055"/>
                    <a:pt x="195914" y="145038"/>
                  </a:cubicBezTo>
                  <a:cubicBezTo>
                    <a:pt x="208795" y="136021"/>
                    <a:pt x="215236" y="121851"/>
                    <a:pt x="213948" y="107682"/>
                  </a:cubicBezTo>
                  <a:close/>
                </a:path>
              </a:pathLst>
            </a:custGeom>
            <a:solidFill>
              <a:srgbClr val="644E40"/>
            </a:solidFill>
            <a:ln w="128588"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5DC90D3F-5438-4998-AC8F-30195D8B3831}"/>
                </a:ext>
              </a:extLst>
            </p:cNvPr>
            <p:cNvSpPr/>
            <p:nvPr/>
          </p:nvSpPr>
          <p:spPr>
            <a:xfrm>
              <a:off x="6256856" y="5722422"/>
              <a:ext cx="214109" cy="153532"/>
            </a:xfrm>
            <a:custGeom>
              <a:avLst/>
              <a:gdLst>
                <a:gd name="connsiteX0" fmla="*/ 203688 w 214109"/>
                <a:gd name="connsiteY0" fmla="*/ 76767 h 153532"/>
                <a:gd name="connsiteX1" fmla="*/ 212705 w 214109"/>
                <a:gd name="connsiteY1" fmla="*/ 61309 h 153532"/>
                <a:gd name="connsiteX2" fmla="*/ 211417 w 214109"/>
                <a:gd name="connsiteY2" fmla="*/ 39410 h 153532"/>
                <a:gd name="connsiteX3" fmla="*/ 197248 w 214109"/>
                <a:gd name="connsiteY3" fmla="*/ 26529 h 153532"/>
                <a:gd name="connsiteX4" fmla="*/ 207553 w 214109"/>
                <a:gd name="connsiteY4" fmla="*/ 40698 h 153532"/>
                <a:gd name="connsiteX5" fmla="*/ 206265 w 214109"/>
                <a:gd name="connsiteY5" fmla="*/ 60021 h 153532"/>
                <a:gd name="connsiteX6" fmla="*/ 188231 w 214109"/>
                <a:gd name="connsiteY6" fmla="*/ 74190 h 153532"/>
                <a:gd name="connsiteX7" fmla="*/ 161180 w 214109"/>
                <a:gd name="connsiteY7" fmla="*/ 72902 h 153532"/>
                <a:gd name="connsiteX8" fmla="*/ 134129 w 214109"/>
                <a:gd name="connsiteY8" fmla="*/ 54868 h 153532"/>
                <a:gd name="connsiteX9" fmla="*/ 105789 w 214109"/>
                <a:gd name="connsiteY9" fmla="*/ 26529 h 153532"/>
                <a:gd name="connsiteX10" fmla="*/ 65857 w 214109"/>
                <a:gd name="connsiteY10" fmla="*/ 2054 h 153532"/>
                <a:gd name="connsiteX11" fmla="*/ 18196 w 214109"/>
                <a:gd name="connsiteY11" fmla="*/ 8495 h 153532"/>
                <a:gd name="connsiteX12" fmla="*/ 162 w 214109"/>
                <a:gd name="connsiteY12" fmla="*/ 45851 h 153532"/>
                <a:gd name="connsiteX13" fmla="*/ 6603 w 214109"/>
                <a:gd name="connsiteY13" fmla="*/ 63885 h 153532"/>
                <a:gd name="connsiteX14" fmla="*/ 19484 w 214109"/>
                <a:gd name="connsiteY14" fmla="*/ 74190 h 153532"/>
                <a:gd name="connsiteX15" fmla="*/ 45247 w 214109"/>
                <a:gd name="connsiteY15" fmla="*/ 75478 h 153532"/>
                <a:gd name="connsiteX16" fmla="*/ 67145 w 214109"/>
                <a:gd name="connsiteY16" fmla="*/ 54868 h 153532"/>
                <a:gd name="connsiteX17" fmla="*/ 69721 w 214109"/>
                <a:gd name="connsiteY17" fmla="*/ 45851 h 153532"/>
                <a:gd name="connsiteX18" fmla="*/ 64569 w 214109"/>
                <a:gd name="connsiteY18" fmla="*/ 52292 h 153532"/>
                <a:gd name="connsiteX19" fmla="*/ 43959 w 214109"/>
                <a:gd name="connsiteY19" fmla="*/ 62597 h 153532"/>
                <a:gd name="connsiteX20" fmla="*/ 28501 w 214109"/>
                <a:gd name="connsiteY20" fmla="*/ 58732 h 153532"/>
                <a:gd name="connsiteX21" fmla="*/ 20772 w 214109"/>
                <a:gd name="connsiteY21" fmla="*/ 44563 h 153532"/>
                <a:gd name="connsiteX22" fmla="*/ 32365 w 214109"/>
                <a:gd name="connsiteY22" fmla="*/ 26529 h 153532"/>
                <a:gd name="connsiteX23" fmla="*/ 59416 w 214109"/>
                <a:gd name="connsiteY23" fmla="*/ 23953 h 153532"/>
                <a:gd name="connsiteX24" fmla="*/ 119959 w 214109"/>
                <a:gd name="connsiteY24" fmla="*/ 67750 h 153532"/>
                <a:gd name="connsiteX25" fmla="*/ 132841 w 214109"/>
                <a:gd name="connsiteY25" fmla="*/ 76767 h 153532"/>
                <a:gd name="connsiteX26" fmla="*/ 119959 w 214109"/>
                <a:gd name="connsiteY26" fmla="*/ 85784 h 153532"/>
                <a:gd name="connsiteX27" fmla="*/ 59416 w 214109"/>
                <a:gd name="connsiteY27" fmla="*/ 129581 h 153532"/>
                <a:gd name="connsiteX28" fmla="*/ 32365 w 214109"/>
                <a:gd name="connsiteY28" fmla="*/ 127004 h 153532"/>
                <a:gd name="connsiteX29" fmla="*/ 20772 w 214109"/>
                <a:gd name="connsiteY29" fmla="*/ 108970 h 153532"/>
                <a:gd name="connsiteX30" fmla="*/ 28501 w 214109"/>
                <a:gd name="connsiteY30" fmla="*/ 94801 h 153532"/>
                <a:gd name="connsiteX31" fmla="*/ 43959 w 214109"/>
                <a:gd name="connsiteY31" fmla="*/ 90936 h 153532"/>
                <a:gd name="connsiteX32" fmla="*/ 64569 w 214109"/>
                <a:gd name="connsiteY32" fmla="*/ 101241 h 153532"/>
                <a:gd name="connsiteX33" fmla="*/ 69721 w 214109"/>
                <a:gd name="connsiteY33" fmla="*/ 107682 h 153532"/>
                <a:gd name="connsiteX34" fmla="*/ 67145 w 214109"/>
                <a:gd name="connsiteY34" fmla="*/ 98665 h 153532"/>
                <a:gd name="connsiteX35" fmla="*/ 45247 w 214109"/>
                <a:gd name="connsiteY35" fmla="*/ 78055 h 153532"/>
                <a:gd name="connsiteX36" fmla="*/ 19484 w 214109"/>
                <a:gd name="connsiteY36" fmla="*/ 79343 h 153532"/>
                <a:gd name="connsiteX37" fmla="*/ 6603 w 214109"/>
                <a:gd name="connsiteY37" fmla="*/ 89648 h 153532"/>
                <a:gd name="connsiteX38" fmla="*/ 162 w 214109"/>
                <a:gd name="connsiteY38" fmla="*/ 107682 h 153532"/>
                <a:gd name="connsiteX39" fmla="*/ 18196 w 214109"/>
                <a:gd name="connsiteY39" fmla="*/ 145038 h 153532"/>
                <a:gd name="connsiteX40" fmla="*/ 65857 w 214109"/>
                <a:gd name="connsiteY40" fmla="*/ 151479 h 153532"/>
                <a:gd name="connsiteX41" fmla="*/ 105789 w 214109"/>
                <a:gd name="connsiteY41" fmla="*/ 127004 h 153532"/>
                <a:gd name="connsiteX42" fmla="*/ 134129 w 214109"/>
                <a:gd name="connsiteY42" fmla="*/ 98665 h 153532"/>
                <a:gd name="connsiteX43" fmla="*/ 161180 w 214109"/>
                <a:gd name="connsiteY43" fmla="*/ 80631 h 153532"/>
                <a:gd name="connsiteX44" fmla="*/ 188231 w 214109"/>
                <a:gd name="connsiteY44" fmla="*/ 79343 h 153532"/>
                <a:gd name="connsiteX45" fmla="*/ 206265 w 214109"/>
                <a:gd name="connsiteY45" fmla="*/ 93512 h 153532"/>
                <a:gd name="connsiteX46" fmla="*/ 207553 w 214109"/>
                <a:gd name="connsiteY46" fmla="*/ 112835 h 153532"/>
                <a:gd name="connsiteX47" fmla="*/ 197248 w 214109"/>
                <a:gd name="connsiteY47" fmla="*/ 127004 h 153532"/>
                <a:gd name="connsiteX48" fmla="*/ 211417 w 214109"/>
                <a:gd name="connsiteY48" fmla="*/ 114123 h 153532"/>
                <a:gd name="connsiteX49" fmla="*/ 212705 w 214109"/>
                <a:gd name="connsiteY49" fmla="*/ 92224 h 153532"/>
                <a:gd name="connsiteX50" fmla="*/ 203688 w 214109"/>
                <a:gd name="connsiteY50" fmla="*/ 76767 h 15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109" h="153532">
                  <a:moveTo>
                    <a:pt x="203688" y="76767"/>
                  </a:moveTo>
                  <a:cubicBezTo>
                    <a:pt x="203688" y="76767"/>
                    <a:pt x="211417" y="66461"/>
                    <a:pt x="212705" y="61309"/>
                  </a:cubicBezTo>
                  <a:cubicBezTo>
                    <a:pt x="215282" y="52292"/>
                    <a:pt x="212705" y="44563"/>
                    <a:pt x="211417" y="39410"/>
                  </a:cubicBezTo>
                  <a:cubicBezTo>
                    <a:pt x="204977" y="27817"/>
                    <a:pt x="197248" y="26529"/>
                    <a:pt x="197248" y="26529"/>
                  </a:cubicBezTo>
                  <a:cubicBezTo>
                    <a:pt x="197248" y="26529"/>
                    <a:pt x="204977" y="29105"/>
                    <a:pt x="207553" y="40698"/>
                  </a:cubicBezTo>
                  <a:cubicBezTo>
                    <a:pt x="207553" y="45851"/>
                    <a:pt x="207553" y="52292"/>
                    <a:pt x="206265" y="60021"/>
                  </a:cubicBezTo>
                  <a:cubicBezTo>
                    <a:pt x="203688" y="66461"/>
                    <a:pt x="197248" y="71614"/>
                    <a:pt x="188231" y="74190"/>
                  </a:cubicBezTo>
                  <a:cubicBezTo>
                    <a:pt x="180502" y="76767"/>
                    <a:pt x="170197" y="75478"/>
                    <a:pt x="161180" y="72902"/>
                  </a:cubicBezTo>
                  <a:cubicBezTo>
                    <a:pt x="152163" y="69038"/>
                    <a:pt x="143146" y="62597"/>
                    <a:pt x="134129" y="54868"/>
                  </a:cubicBezTo>
                  <a:cubicBezTo>
                    <a:pt x="125112" y="47139"/>
                    <a:pt x="117383" y="36834"/>
                    <a:pt x="105789" y="26529"/>
                  </a:cubicBezTo>
                  <a:cubicBezTo>
                    <a:pt x="95484" y="16224"/>
                    <a:pt x="82603" y="7207"/>
                    <a:pt x="65857" y="2054"/>
                  </a:cubicBezTo>
                  <a:cubicBezTo>
                    <a:pt x="50399" y="-1810"/>
                    <a:pt x="32365" y="-522"/>
                    <a:pt x="18196" y="8495"/>
                  </a:cubicBezTo>
                  <a:cubicBezTo>
                    <a:pt x="5314" y="17512"/>
                    <a:pt x="-1126" y="31681"/>
                    <a:pt x="162" y="45851"/>
                  </a:cubicBezTo>
                  <a:cubicBezTo>
                    <a:pt x="162" y="52292"/>
                    <a:pt x="2738" y="58732"/>
                    <a:pt x="6603" y="63885"/>
                  </a:cubicBezTo>
                  <a:cubicBezTo>
                    <a:pt x="10467" y="69038"/>
                    <a:pt x="15619" y="71614"/>
                    <a:pt x="19484" y="74190"/>
                  </a:cubicBezTo>
                  <a:cubicBezTo>
                    <a:pt x="28501" y="78055"/>
                    <a:pt x="38806" y="78055"/>
                    <a:pt x="45247" y="75478"/>
                  </a:cubicBezTo>
                  <a:cubicBezTo>
                    <a:pt x="59416" y="70326"/>
                    <a:pt x="64569" y="60021"/>
                    <a:pt x="67145" y="54868"/>
                  </a:cubicBezTo>
                  <a:cubicBezTo>
                    <a:pt x="69721" y="49715"/>
                    <a:pt x="69721" y="45851"/>
                    <a:pt x="69721" y="45851"/>
                  </a:cubicBezTo>
                  <a:cubicBezTo>
                    <a:pt x="69721" y="45851"/>
                    <a:pt x="68433" y="48427"/>
                    <a:pt x="64569" y="52292"/>
                  </a:cubicBezTo>
                  <a:cubicBezTo>
                    <a:pt x="60705" y="56156"/>
                    <a:pt x="54264" y="62597"/>
                    <a:pt x="43959" y="62597"/>
                  </a:cubicBezTo>
                  <a:cubicBezTo>
                    <a:pt x="38806" y="62597"/>
                    <a:pt x="33654" y="62597"/>
                    <a:pt x="28501" y="58732"/>
                  </a:cubicBezTo>
                  <a:cubicBezTo>
                    <a:pt x="23348" y="54868"/>
                    <a:pt x="20772" y="49715"/>
                    <a:pt x="20772" y="44563"/>
                  </a:cubicBezTo>
                  <a:cubicBezTo>
                    <a:pt x="20772" y="38122"/>
                    <a:pt x="24636" y="30393"/>
                    <a:pt x="32365" y="26529"/>
                  </a:cubicBezTo>
                  <a:cubicBezTo>
                    <a:pt x="38806" y="22664"/>
                    <a:pt x="49111" y="21376"/>
                    <a:pt x="59416" y="23953"/>
                  </a:cubicBezTo>
                  <a:cubicBezTo>
                    <a:pt x="81315" y="30393"/>
                    <a:pt x="99349" y="51004"/>
                    <a:pt x="119959" y="67750"/>
                  </a:cubicBezTo>
                  <a:cubicBezTo>
                    <a:pt x="123823" y="70326"/>
                    <a:pt x="127688" y="74190"/>
                    <a:pt x="132841" y="76767"/>
                  </a:cubicBezTo>
                  <a:cubicBezTo>
                    <a:pt x="128976" y="79343"/>
                    <a:pt x="123823" y="81919"/>
                    <a:pt x="119959" y="85784"/>
                  </a:cubicBezTo>
                  <a:cubicBezTo>
                    <a:pt x="99349" y="102529"/>
                    <a:pt x="81315" y="124428"/>
                    <a:pt x="59416" y="129581"/>
                  </a:cubicBezTo>
                  <a:cubicBezTo>
                    <a:pt x="49111" y="132157"/>
                    <a:pt x="38806" y="130869"/>
                    <a:pt x="32365" y="127004"/>
                  </a:cubicBezTo>
                  <a:cubicBezTo>
                    <a:pt x="25925" y="123140"/>
                    <a:pt x="22060" y="115411"/>
                    <a:pt x="20772" y="108970"/>
                  </a:cubicBezTo>
                  <a:cubicBezTo>
                    <a:pt x="20772" y="102529"/>
                    <a:pt x="23348" y="97377"/>
                    <a:pt x="28501" y="94801"/>
                  </a:cubicBezTo>
                  <a:cubicBezTo>
                    <a:pt x="33654" y="90936"/>
                    <a:pt x="38806" y="89648"/>
                    <a:pt x="43959" y="90936"/>
                  </a:cubicBezTo>
                  <a:cubicBezTo>
                    <a:pt x="54264" y="90936"/>
                    <a:pt x="60705" y="97377"/>
                    <a:pt x="64569" y="101241"/>
                  </a:cubicBezTo>
                  <a:cubicBezTo>
                    <a:pt x="68433" y="105106"/>
                    <a:pt x="69721" y="107682"/>
                    <a:pt x="69721" y="107682"/>
                  </a:cubicBezTo>
                  <a:cubicBezTo>
                    <a:pt x="69721" y="107682"/>
                    <a:pt x="69721" y="105106"/>
                    <a:pt x="67145" y="98665"/>
                  </a:cubicBezTo>
                  <a:cubicBezTo>
                    <a:pt x="64569" y="93512"/>
                    <a:pt x="59416" y="83207"/>
                    <a:pt x="45247" y="78055"/>
                  </a:cubicBezTo>
                  <a:cubicBezTo>
                    <a:pt x="37518" y="75478"/>
                    <a:pt x="28501" y="75478"/>
                    <a:pt x="19484" y="79343"/>
                  </a:cubicBezTo>
                  <a:cubicBezTo>
                    <a:pt x="14331" y="81919"/>
                    <a:pt x="10467" y="84495"/>
                    <a:pt x="6603" y="89648"/>
                  </a:cubicBezTo>
                  <a:cubicBezTo>
                    <a:pt x="2738" y="94801"/>
                    <a:pt x="162" y="101241"/>
                    <a:pt x="162" y="107682"/>
                  </a:cubicBezTo>
                  <a:cubicBezTo>
                    <a:pt x="162" y="121852"/>
                    <a:pt x="5314" y="136021"/>
                    <a:pt x="18196" y="145038"/>
                  </a:cubicBezTo>
                  <a:cubicBezTo>
                    <a:pt x="31077" y="154055"/>
                    <a:pt x="49111" y="155343"/>
                    <a:pt x="65857" y="151479"/>
                  </a:cubicBezTo>
                  <a:cubicBezTo>
                    <a:pt x="82603" y="146326"/>
                    <a:pt x="95484" y="137309"/>
                    <a:pt x="105789" y="127004"/>
                  </a:cubicBezTo>
                  <a:cubicBezTo>
                    <a:pt x="116095" y="116699"/>
                    <a:pt x="125112" y="107682"/>
                    <a:pt x="134129" y="98665"/>
                  </a:cubicBezTo>
                  <a:cubicBezTo>
                    <a:pt x="143146" y="90936"/>
                    <a:pt x="152163" y="83207"/>
                    <a:pt x="161180" y="80631"/>
                  </a:cubicBezTo>
                  <a:cubicBezTo>
                    <a:pt x="170197" y="76767"/>
                    <a:pt x="180502" y="76767"/>
                    <a:pt x="188231" y="79343"/>
                  </a:cubicBezTo>
                  <a:cubicBezTo>
                    <a:pt x="195960" y="81919"/>
                    <a:pt x="202400" y="87072"/>
                    <a:pt x="206265" y="93512"/>
                  </a:cubicBezTo>
                  <a:cubicBezTo>
                    <a:pt x="208841" y="99953"/>
                    <a:pt x="208841" y="106394"/>
                    <a:pt x="207553" y="112835"/>
                  </a:cubicBezTo>
                  <a:cubicBezTo>
                    <a:pt x="204977" y="123140"/>
                    <a:pt x="197248" y="127004"/>
                    <a:pt x="197248" y="127004"/>
                  </a:cubicBezTo>
                  <a:cubicBezTo>
                    <a:pt x="197248" y="127004"/>
                    <a:pt x="204977" y="127004"/>
                    <a:pt x="211417" y="114123"/>
                  </a:cubicBezTo>
                  <a:cubicBezTo>
                    <a:pt x="213993" y="108970"/>
                    <a:pt x="215282" y="99953"/>
                    <a:pt x="212705" y="92224"/>
                  </a:cubicBezTo>
                  <a:cubicBezTo>
                    <a:pt x="211417" y="87072"/>
                    <a:pt x="207553" y="80631"/>
                    <a:pt x="203688" y="76767"/>
                  </a:cubicBezTo>
                  <a:close/>
                </a:path>
              </a:pathLst>
            </a:custGeom>
            <a:solidFill>
              <a:srgbClr val="644E40"/>
            </a:solidFill>
            <a:ln w="128588"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E84FA297-AA81-4FA0-8232-9DCE718CDB45}"/>
                </a:ext>
              </a:extLst>
            </p:cNvPr>
            <p:cNvSpPr/>
            <p:nvPr/>
          </p:nvSpPr>
          <p:spPr>
            <a:xfrm>
              <a:off x="5945287" y="5746770"/>
              <a:ext cx="75976" cy="106886"/>
            </a:xfrm>
            <a:custGeom>
              <a:avLst/>
              <a:gdLst>
                <a:gd name="connsiteX0" fmla="*/ 30915 w 75976"/>
                <a:gd name="connsiteY0" fmla="*/ 52418 h 106886"/>
                <a:gd name="connsiteX1" fmla="*/ 61831 w 75976"/>
                <a:gd name="connsiteY1" fmla="*/ 35672 h 106886"/>
                <a:gd name="connsiteX2" fmla="*/ 73424 w 75976"/>
                <a:gd name="connsiteY2" fmla="*/ 2180 h 106886"/>
                <a:gd name="connsiteX3" fmla="*/ 41221 w 75976"/>
                <a:gd name="connsiteY3" fmla="*/ 13774 h 106886"/>
                <a:gd name="connsiteX4" fmla="*/ 15458 w 75976"/>
                <a:gd name="connsiteY4" fmla="*/ 42113 h 106886"/>
                <a:gd name="connsiteX5" fmla="*/ 0 w 75976"/>
                <a:gd name="connsiteY5" fmla="*/ 53706 h 106886"/>
                <a:gd name="connsiteX6" fmla="*/ 15458 w 75976"/>
                <a:gd name="connsiteY6" fmla="*/ 65300 h 106886"/>
                <a:gd name="connsiteX7" fmla="*/ 41221 w 75976"/>
                <a:gd name="connsiteY7" fmla="*/ 93639 h 106886"/>
                <a:gd name="connsiteX8" fmla="*/ 73424 w 75976"/>
                <a:gd name="connsiteY8" fmla="*/ 105232 h 106886"/>
                <a:gd name="connsiteX9" fmla="*/ 61831 w 75976"/>
                <a:gd name="connsiteY9" fmla="*/ 71740 h 106886"/>
                <a:gd name="connsiteX10" fmla="*/ 30915 w 75976"/>
                <a:gd name="connsiteY10" fmla="*/ 54994 h 10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6">
                  <a:moveTo>
                    <a:pt x="30915" y="52418"/>
                  </a:moveTo>
                  <a:cubicBezTo>
                    <a:pt x="45085" y="47266"/>
                    <a:pt x="57966" y="39537"/>
                    <a:pt x="61831" y="35672"/>
                  </a:cubicBezTo>
                  <a:cubicBezTo>
                    <a:pt x="73424" y="25367"/>
                    <a:pt x="79865" y="7333"/>
                    <a:pt x="73424" y="2180"/>
                  </a:cubicBezTo>
                  <a:cubicBezTo>
                    <a:pt x="66983" y="-4260"/>
                    <a:pt x="50238" y="4757"/>
                    <a:pt x="41221" y="13774"/>
                  </a:cubicBezTo>
                  <a:cubicBezTo>
                    <a:pt x="36068" y="18926"/>
                    <a:pt x="28339" y="31808"/>
                    <a:pt x="15458" y="42113"/>
                  </a:cubicBezTo>
                  <a:cubicBezTo>
                    <a:pt x="10305" y="45977"/>
                    <a:pt x="5153" y="49842"/>
                    <a:pt x="0" y="53706"/>
                  </a:cubicBezTo>
                  <a:cubicBezTo>
                    <a:pt x="5153" y="56283"/>
                    <a:pt x="10305" y="60147"/>
                    <a:pt x="15458" y="65300"/>
                  </a:cubicBezTo>
                  <a:cubicBezTo>
                    <a:pt x="27051" y="75605"/>
                    <a:pt x="36068" y="88486"/>
                    <a:pt x="41221" y="93639"/>
                  </a:cubicBezTo>
                  <a:cubicBezTo>
                    <a:pt x="51526" y="102656"/>
                    <a:pt x="68272" y="110385"/>
                    <a:pt x="73424" y="105232"/>
                  </a:cubicBezTo>
                  <a:cubicBezTo>
                    <a:pt x="79865" y="100080"/>
                    <a:pt x="73424" y="82046"/>
                    <a:pt x="61831" y="71740"/>
                  </a:cubicBezTo>
                  <a:cubicBezTo>
                    <a:pt x="56678" y="67876"/>
                    <a:pt x="45085" y="60147"/>
                    <a:pt x="30915" y="54994"/>
                  </a:cubicBezTo>
                  <a:close/>
                </a:path>
              </a:pathLst>
            </a:custGeom>
            <a:solidFill>
              <a:srgbClr val="644E40"/>
            </a:solidFill>
            <a:ln w="128588"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1F5FDF5C-6D3E-48EF-BB9C-79272EE35A61}"/>
                </a:ext>
              </a:extLst>
            </p:cNvPr>
            <p:cNvSpPr/>
            <p:nvPr/>
          </p:nvSpPr>
          <p:spPr>
            <a:xfrm>
              <a:off x="6179753" y="5744721"/>
              <a:ext cx="75976" cy="106885"/>
            </a:xfrm>
            <a:custGeom>
              <a:avLst/>
              <a:gdLst>
                <a:gd name="connsiteX0" fmla="*/ 46349 w 75976"/>
                <a:gd name="connsiteY0" fmla="*/ 54468 h 106885"/>
                <a:gd name="connsiteX1" fmla="*/ 14145 w 75976"/>
                <a:gd name="connsiteY1" fmla="*/ 71214 h 106885"/>
                <a:gd name="connsiteX2" fmla="*/ 2552 w 75976"/>
                <a:gd name="connsiteY2" fmla="*/ 104706 h 106885"/>
                <a:gd name="connsiteX3" fmla="*/ 34756 w 75976"/>
                <a:gd name="connsiteY3" fmla="*/ 93112 h 106885"/>
                <a:gd name="connsiteX4" fmla="*/ 60519 w 75976"/>
                <a:gd name="connsiteY4" fmla="*/ 64773 h 106885"/>
                <a:gd name="connsiteX5" fmla="*/ 75976 w 75976"/>
                <a:gd name="connsiteY5" fmla="*/ 53180 h 106885"/>
                <a:gd name="connsiteX6" fmla="*/ 60519 w 75976"/>
                <a:gd name="connsiteY6" fmla="*/ 41586 h 106885"/>
                <a:gd name="connsiteX7" fmla="*/ 34756 w 75976"/>
                <a:gd name="connsiteY7" fmla="*/ 13247 h 106885"/>
                <a:gd name="connsiteX8" fmla="*/ 2552 w 75976"/>
                <a:gd name="connsiteY8" fmla="*/ 1654 h 106885"/>
                <a:gd name="connsiteX9" fmla="*/ 14145 w 75976"/>
                <a:gd name="connsiteY9" fmla="*/ 35146 h 106885"/>
                <a:gd name="connsiteX10" fmla="*/ 46349 w 75976"/>
                <a:gd name="connsiteY10" fmla="*/ 51892 h 10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6" h="106885">
                  <a:moveTo>
                    <a:pt x="46349" y="54468"/>
                  </a:moveTo>
                  <a:cubicBezTo>
                    <a:pt x="32179" y="59620"/>
                    <a:pt x="19298" y="67349"/>
                    <a:pt x="14145" y="71214"/>
                  </a:cubicBezTo>
                  <a:cubicBezTo>
                    <a:pt x="2552" y="81519"/>
                    <a:pt x="-3889" y="99553"/>
                    <a:pt x="2552" y="104706"/>
                  </a:cubicBezTo>
                  <a:cubicBezTo>
                    <a:pt x="8993" y="111146"/>
                    <a:pt x="25739" y="102129"/>
                    <a:pt x="34756" y="93112"/>
                  </a:cubicBezTo>
                  <a:cubicBezTo>
                    <a:pt x="39908" y="87960"/>
                    <a:pt x="47637" y="75078"/>
                    <a:pt x="60519" y="64773"/>
                  </a:cubicBezTo>
                  <a:cubicBezTo>
                    <a:pt x="65671" y="60909"/>
                    <a:pt x="70824" y="57044"/>
                    <a:pt x="75976" y="53180"/>
                  </a:cubicBezTo>
                  <a:cubicBezTo>
                    <a:pt x="70824" y="50603"/>
                    <a:pt x="65671" y="46739"/>
                    <a:pt x="60519" y="41586"/>
                  </a:cubicBezTo>
                  <a:cubicBezTo>
                    <a:pt x="48925" y="31281"/>
                    <a:pt x="39908" y="18400"/>
                    <a:pt x="34756" y="13247"/>
                  </a:cubicBezTo>
                  <a:cubicBezTo>
                    <a:pt x="24451" y="4230"/>
                    <a:pt x="7705" y="-3499"/>
                    <a:pt x="2552" y="1654"/>
                  </a:cubicBezTo>
                  <a:cubicBezTo>
                    <a:pt x="-3889" y="6806"/>
                    <a:pt x="2552" y="24840"/>
                    <a:pt x="14145" y="35146"/>
                  </a:cubicBezTo>
                  <a:cubicBezTo>
                    <a:pt x="19298" y="39010"/>
                    <a:pt x="30891" y="46739"/>
                    <a:pt x="46349" y="51892"/>
                  </a:cubicBezTo>
                  <a:close/>
                </a:path>
              </a:pathLst>
            </a:custGeom>
            <a:solidFill>
              <a:srgbClr val="644E40"/>
            </a:solidFill>
            <a:ln w="128588"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4C1D3FF1-5ABA-4864-9F6C-2CF2BD820364}"/>
                </a:ext>
              </a:extLst>
            </p:cNvPr>
            <p:cNvSpPr/>
            <p:nvPr/>
          </p:nvSpPr>
          <p:spPr>
            <a:xfrm>
              <a:off x="6128203" y="5723188"/>
              <a:ext cx="46373" cy="46372"/>
            </a:xfrm>
            <a:custGeom>
              <a:avLst/>
              <a:gdLst>
                <a:gd name="connsiteX0" fmla="*/ 23187 w 46373"/>
                <a:gd name="connsiteY0" fmla="*/ 24475 h 46372"/>
                <a:gd name="connsiteX1" fmla="*/ 0 w 46373"/>
                <a:gd name="connsiteY1" fmla="*/ 0 h 46372"/>
                <a:gd name="connsiteX2" fmla="*/ 15458 w 46373"/>
                <a:gd name="connsiteY2" fmla="*/ 30915 h 46372"/>
                <a:gd name="connsiteX3" fmla="*/ 46373 w 46373"/>
                <a:gd name="connsiteY3" fmla="*/ 46373 h 46372"/>
                <a:gd name="connsiteX4" fmla="*/ 21898 w 46373"/>
                <a:gd name="connsiteY4" fmla="*/ 23187 h 4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2">
                  <a:moveTo>
                    <a:pt x="23187" y="24475"/>
                  </a:moveTo>
                  <a:cubicBezTo>
                    <a:pt x="15458" y="16746"/>
                    <a:pt x="5153" y="7729"/>
                    <a:pt x="0" y="0"/>
                  </a:cubicBezTo>
                  <a:cubicBezTo>
                    <a:pt x="3864" y="6441"/>
                    <a:pt x="11593" y="21898"/>
                    <a:pt x="15458" y="30915"/>
                  </a:cubicBezTo>
                  <a:cubicBezTo>
                    <a:pt x="24475" y="36068"/>
                    <a:pt x="41221" y="42509"/>
                    <a:pt x="46373" y="46373"/>
                  </a:cubicBezTo>
                  <a:cubicBezTo>
                    <a:pt x="39932" y="41221"/>
                    <a:pt x="29627" y="29627"/>
                    <a:pt x="21898" y="23187"/>
                  </a:cubicBezTo>
                  <a:close/>
                </a:path>
              </a:pathLst>
            </a:custGeom>
            <a:solidFill>
              <a:srgbClr val="644E40"/>
            </a:solidFill>
            <a:ln w="128588"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357A1F91-DD23-45BF-8BE9-48288C750D51}"/>
                </a:ext>
              </a:extLst>
            </p:cNvPr>
            <p:cNvSpPr/>
            <p:nvPr/>
          </p:nvSpPr>
          <p:spPr>
            <a:xfrm>
              <a:off x="6026440" y="5724476"/>
              <a:ext cx="47661" cy="47661"/>
            </a:xfrm>
            <a:custGeom>
              <a:avLst/>
              <a:gdLst>
                <a:gd name="connsiteX0" fmla="*/ 47661 w 47661"/>
                <a:gd name="connsiteY0" fmla="*/ 0 h 47661"/>
                <a:gd name="connsiteX1" fmla="*/ 24475 w 47661"/>
                <a:gd name="connsiteY1" fmla="*/ 24475 h 47661"/>
                <a:gd name="connsiteX2" fmla="*/ 0 w 47661"/>
                <a:gd name="connsiteY2" fmla="*/ 47661 h 47661"/>
                <a:gd name="connsiteX3" fmla="*/ 30915 w 47661"/>
                <a:gd name="connsiteY3" fmla="*/ 32204 h 47661"/>
                <a:gd name="connsiteX4" fmla="*/ 46373 w 47661"/>
                <a:gd name="connsiteY4" fmla="*/ 1288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47661" y="0"/>
                  </a:moveTo>
                  <a:cubicBezTo>
                    <a:pt x="42509" y="6441"/>
                    <a:pt x="30915" y="16746"/>
                    <a:pt x="24475" y="24475"/>
                  </a:cubicBezTo>
                  <a:cubicBezTo>
                    <a:pt x="16746" y="32204"/>
                    <a:pt x="7729" y="42509"/>
                    <a:pt x="0" y="47661"/>
                  </a:cubicBezTo>
                  <a:cubicBezTo>
                    <a:pt x="6441" y="43797"/>
                    <a:pt x="21898" y="36068"/>
                    <a:pt x="30915" y="32204"/>
                  </a:cubicBezTo>
                  <a:cubicBezTo>
                    <a:pt x="36068" y="23187"/>
                    <a:pt x="42509" y="6441"/>
                    <a:pt x="46373" y="1288"/>
                  </a:cubicBezTo>
                  <a:close/>
                </a:path>
              </a:pathLst>
            </a:custGeom>
            <a:solidFill>
              <a:srgbClr val="644E40"/>
            </a:solidFill>
            <a:ln w="128588"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91F83654-DB7D-4401-8150-094C3963CF0B}"/>
                </a:ext>
              </a:extLst>
            </p:cNvPr>
            <p:cNvSpPr/>
            <p:nvPr/>
          </p:nvSpPr>
          <p:spPr>
            <a:xfrm>
              <a:off x="6026440" y="5827528"/>
              <a:ext cx="46373" cy="46373"/>
            </a:xfrm>
            <a:custGeom>
              <a:avLst/>
              <a:gdLst>
                <a:gd name="connsiteX0" fmla="*/ 23187 w 46373"/>
                <a:gd name="connsiteY0" fmla="*/ 21899 h 46373"/>
                <a:gd name="connsiteX1" fmla="*/ 46373 w 46373"/>
                <a:gd name="connsiteY1" fmla="*/ 46373 h 46373"/>
                <a:gd name="connsiteX2" fmla="*/ 30915 w 46373"/>
                <a:gd name="connsiteY2" fmla="*/ 15458 h 46373"/>
                <a:gd name="connsiteX3" fmla="*/ 0 w 46373"/>
                <a:gd name="connsiteY3" fmla="*/ 0 h 46373"/>
                <a:gd name="connsiteX4" fmla="*/ 24475 w 46373"/>
                <a:gd name="connsiteY4" fmla="*/ 23187 h 4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3" h="46373">
                  <a:moveTo>
                    <a:pt x="23187" y="21899"/>
                  </a:moveTo>
                  <a:cubicBezTo>
                    <a:pt x="30915" y="29627"/>
                    <a:pt x="41221" y="38644"/>
                    <a:pt x="46373" y="46373"/>
                  </a:cubicBezTo>
                  <a:cubicBezTo>
                    <a:pt x="42509" y="39933"/>
                    <a:pt x="34780" y="24475"/>
                    <a:pt x="30915" y="15458"/>
                  </a:cubicBezTo>
                  <a:cubicBezTo>
                    <a:pt x="21898" y="10305"/>
                    <a:pt x="5153" y="3865"/>
                    <a:pt x="0" y="0"/>
                  </a:cubicBezTo>
                  <a:cubicBezTo>
                    <a:pt x="6441" y="5153"/>
                    <a:pt x="16746" y="16746"/>
                    <a:pt x="24475" y="23187"/>
                  </a:cubicBezTo>
                  <a:close/>
                </a:path>
              </a:pathLst>
            </a:custGeom>
            <a:solidFill>
              <a:srgbClr val="644E40"/>
            </a:solidFill>
            <a:ln w="128588"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69D82C2C-6BB2-4F9E-B095-B85E766228F3}"/>
                </a:ext>
              </a:extLst>
            </p:cNvPr>
            <p:cNvSpPr/>
            <p:nvPr/>
          </p:nvSpPr>
          <p:spPr>
            <a:xfrm>
              <a:off x="6128203" y="5826240"/>
              <a:ext cx="47661" cy="47661"/>
            </a:xfrm>
            <a:custGeom>
              <a:avLst/>
              <a:gdLst>
                <a:gd name="connsiteX0" fmla="*/ 0 w 47661"/>
                <a:gd name="connsiteY0" fmla="*/ 47661 h 47661"/>
                <a:gd name="connsiteX1" fmla="*/ 23187 w 47661"/>
                <a:gd name="connsiteY1" fmla="*/ 23187 h 47661"/>
                <a:gd name="connsiteX2" fmla="*/ 47661 w 47661"/>
                <a:gd name="connsiteY2" fmla="*/ 0 h 47661"/>
                <a:gd name="connsiteX3" fmla="*/ 16746 w 47661"/>
                <a:gd name="connsiteY3" fmla="*/ 15458 h 47661"/>
                <a:gd name="connsiteX4" fmla="*/ 1288 w 47661"/>
                <a:gd name="connsiteY4" fmla="*/ 46373 h 47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61" h="47661">
                  <a:moveTo>
                    <a:pt x="0" y="47661"/>
                  </a:moveTo>
                  <a:cubicBezTo>
                    <a:pt x="5153" y="41221"/>
                    <a:pt x="16746" y="30915"/>
                    <a:pt x="23187" y="23187"/>
                  </a:cubicBezTo>
                  <a:cubicBezTo>
                    <a:pt x="30915" y="15458"/>
                    <a:pt x="39932" y="5153"/>
                    <a:pt x="47661" y="0"/>
                  </a:cubicBezTo>
                  <a:cubicBezTo>
                    <a:pt x="41221" y="3864"/>
                    <a:pt x="25763" y="11593"/>
                    <a:pt x="16746" y="15458"/>
                  </a:cubicBezTo>
                  <a:cubicBezTo>
                    <a:pt x="11593" y="24475"/>
                    <a:pt x="5153" y="41221"/>
                    <a:pt x="1288" y="46373"/>
                  </a:cubicBezTo>
                  <a:close/>
                </a:path>
              </a:pathLst>
            </a:custGeom>
            <a:solidFill>
              <a:srgbClr val="644E40"/>
            </a:solidFill>
            <a:ln w="128588"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6620C651-3976-4603-9105-B0CC61678933}"/>
                </a:ext>
              </a:extLst>
            </p:cNvPr>
            <p:cNvSpPr/>
            <p:nvPr/>
          </p:nvSpPr>
          <p:spPr>
            <a:xfrm>
              <a:off x="6231476" y="5806917"/>
              <a:ext cx="29406" cy="43796"/>
            </a:xfrm>
            <a:custGeom>
              <a:avLst/>
              <a:gdLst>
                <a:gd name="connsiteX0" fmla="*/ 1067 w 29406"/>
                <a:gd name="connsiteY0" fmla="*/ 28339 h 43796"/>
                <a:gd name="connsiteX1" fmla="*/ 3643 w 29406"/>
                <a:gd name="connsiteY1" fmla="*/ 43797 h 43796"/>
                <a:gd name="connsiteX2" fmla="*/ 12660 w 29406"/>
                <a:gd name="connsiteY2" fmla="*/ 32204 h 43796"/>
                <a:gd name="connsiteX3" fmla="*/ 17813 w 29406"/>
                <a:gd name="connsiteY3" fmla="*/ 16746 h 43796"/>
                <a:gd name="connsiteX4" fmla="*/ 29406 w 29406"/>
                <a:gd name="connsiteY4" fmla="*/ 0 h 43796"/>
                <a:gd name="connsiteX5" fmla="*/ 12660 w 29406"/>
                <a:gd name="connsiteY5" fmla="*/ 12882 h 43796"/>
                <a:gd name="connsiteX6" fmla="*/ 1067 w 29406"/>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1067" y="28339"/>
                  </a:moveTo>
                  <a:cubicBezTo>
                    <a:pt x="-1509" y="34780"/>
                    <a:pt x="1067" y="43797"/>
                    <a:pt x="3643" y="43797"/>
                  </a:cubicBezTo>
                  <a:cubicBezTo>
                    <a:pt x="7508" y="43797"/>
                    <a:pt x="10084" y="37356"/>
                    <a:pt x="12660" y="32204"/>
                  </a:cubicBezTo>
                  <a:cubicBezTo>
                    <a:pt x="12660" y="29627"/>
                    <a:pt x="15237" y="23187"/>
                    <a:pt x="17813" y="16746"/>
                  </a:cubicBezTo>
                  <a:cubicBezTo>
                    <a:pt x="20389" y="10305"/>
                    <a:pt x="25542" y="3865"/>
                    <a:pt x="29406" y="0"/>
                  </a:cubicBezTo>
                  <a:cubicBezTo>
                    <a:pt x="25542" y="2576"/>
                    <a:pt x="19101" y="6441"/>
                    <a:pt x="12660" y="12882"/>
                  </a:cubicBezTo>
                  <a:cubicBezTo>
                    <a:pt x="6220" y="18034"/>
                    <a:pt x="2355" y="25763"/>
                    <a:pt x="1067" y="28339"/>
                  </a:cubicBezTo>
                  <a:close/>
                </a:path>
              </a:pathLst>
            </a:custGeom>
            <a:solidFill>
              <a:srgbClr val="644E40"/>
            </a:solidFill>
            <a:ln w="128588"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92502242-D632-453E-82D7-AD2523E1ECBB}"/>
                </a:ext>
              </a:extLst>
            </p:cNvPr>
            <p:cNvSpPr/>
            <p:nvPr/>
          </p:nvSpPr>
          <p:spPr>
            <a:xfrm>
              <a:off x="5941422" y="5747663"/>
              <a:ext cx="29406" cy="43796"/>
            </a:xfrm>
            <a:custGeom>
              <a:avLst/>
              <a:gdLst>
                <a:gd name="connsiteX0" fmla="*/ 28339 w 29406"/>
                <a:gd name="connsiteY0" fmla="*/ 15458 h 43796"/>
                <a:gd name="connsiteX1" fmla="*/ 25763 w 29406"/>
                <a:gd name="connsiteY1" fmla="*/ 0 h 43796"/>
                <a:gd name="connsiteX2" fmla="*/ 16746 w 29406"/>
                <a:gd name="connsiteY2" fmla="*/ 11593 h 43796"/>
                <a:gd name="connsiteX3" fmla="*/ 11593 w 29406"/>
                <a:gd name="connsiteY3" fmla="*/ 27051 h 43796"/>
                <a:gd name="connsiteX4" fmla="*/ 0 w 29406"/>
                <a:gd name="connsiteY4" fmla="*/ 43797 h 43796"/>
                <a:gd name="connsiteX5" fmla="*/ 16746 w 29406"/>
                <a:gd name="connsiteY5" fmla="*/ 30916 h 43796"/>
                <a:gd name="connsiteX6" fmla="*/ 28339 w 29406"/>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06" h="43796">
                  <a:moveTo>
                    <a:pt x="28339" y="15458"/>
                  </a:moveTo>
                  <a:cubicBezTo>
                    <a:pt x="30915" y="9017"/>
                    <a:pt x="28339" y="0"/>
                    <a:pt x="25763" y="0"/>
                  </a:cubicBezTo>
                  <a:cubicBezTo>
                    <a:pt x="21898" y="0"/>
                    <a:pt x="19322" y="6441"/>
                    <a:pt x="16746" y="11593"/>
                  </a:cubicBezTo>
                  <a:cubicBezTo>
                    <a:pt x="16746" y="14170"/>
                    <a:pt x="14170" y="20610"/>
                    <a:pt x="11593" y="27051"/>
                  </a:cubicBezTo>
                  <a:cubicBezTo>
                    <a:pt x="9017" y="33492"/>
                    <a:pt x="3864" y="39933"/>
                    <a:pt x="0" y="43797"/>
                  </a:cubicBezTo>
                  <a:cubicBezTo>
                    <a:pt x="3864" y="41221"/>
                    <a:pt x="10305" y="37356"/>
                    <a:pt x="16746" y="30916"/>
                  </a:cubicBezTo>
                  <a:cubicBezTo>
                    <a:pt x="23186" y="25763"/>
                    <a:pt x="27051" y="18034"/>
                    <a:pt x="28339" y="15458"/>
                  </a:cubicBezTo>
                  <a:close/>
                </a:path>
              </a:pathLst>
            </a:custGeom>
            <a:solidFill>
              <a:srgbClr val="644E40"/>
            </a:solidFill>
            <a:ln w="128588"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72860AC5-C096-4CAB-BFF4-167F95F21112}"/>
                </a:ext>
              </a:extLst>
            </p:cNvPr>
            <p:cNvSpPr/>
            <p:nvPr/>
          </p:nvSpPr>
          <p:spPr>
            <a:xfrm>
              <a:off x="6231202" y="5747663"/>
              <a:ext cx="29679" cy="43796"/>
            </a:xfrm>
            <a:custGeom>
              <a:avLst/>
              <a:gdLst>
                <a:gd name="connsiteX0" fmla="*/ 1340 w 29679"/>
                <a:gd name="connsiteY0" fmla="*/ 15458 h 43796"/>
                <a:gd name="connsiteX1" fmla="*/ 12934 w 29679"/>
                <a:gd name="connsiteY1" fmla="*/ 30916 h 43796"/>
                <a:gd name="connsiteX2" fmla="*/ 29679 w 29679"/>
                <a:gd name="connsiteY2" fmla="*/ 43797 h 43796"/>
                <a:gd name="connsiteX3" fmla="*/ 18086 w 29679"/>
                <a:gd name="connsiteY3" fmla="*/ 27051 h 43796"/>
                <a:gd name="connsiteX4" fmla="*/ 12934 w 29679"/>
                <a:gd name="connsiteY4" fmla="*/ 11593 h 43796"/>
                <a:gd name="connsiteX5" fmla="*/ 3917 w 29679"/>
                <a:gd name="connsiteY5" fmla="*/ 0 h 43796"/>
                <a:gd name="connsiteX6" fmla="*/ 1340 w 29679"/>
                <a:gd name="connsiteY6" fmla="*/ 15458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1340" y="15458"/>
                  </a:moveTo>
                  <a:cubicBezTo>
                    <a:pt x="1340" y="15458"/>
                    <a:pt x="6493" y="25763"/>
                    <a:pt x="12934" y="30916"/>
                  </a:cubicBezTo>
                  <a:cubicBezTo>
                    <a:pt x="19374" y="36068"/>
                    <a:pt x="25815" y="41221"/>
                    <a:pt x="29679" y="43797"/>
                  </a:cubicBezTo>
                  <a:cubicBezTo>
                    <a:pt x="25815" y="41221"/>
                    <a:pt x="20662" y="33492"/>
                    <a:pt x="18086" y="27051"/>
                  </a:cubicBezTo>
                  <a:cubicBezTo>
                    <a:pt x="15510" y="20610"/>
                    <a:pt x="14222" y="14170"/>
                    <a:pt x="12934" y="11593"/>
                  </a:cubicBezTo>
                  <a:cubicBezTo>
                    <a:pt x="10357" y="6441"/>
                    <a:pt x="7781" y="0"/>
                    <a:pt x="3917" y="0"/>
                  </a:cubicBezTo>
                  <a:cubicBezTo>
                    <a:pt x="52" y="0"/>
                    <a:pt x="-1236" y="9017"/>
                    <a:pt x="1340" y="15458"/>
                  </a:cubicBezTo>
                  <a:close/>
                </a:path>
              </a:pathLst>
            </a:custGeom>
            <a:solidFill>
              <a:srgbClr val="644E40"/>
            </a:solidFill>
            <a:ln w="128588"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04A9E398-5930-4B61-87CC-9E9F8C40734E}"/>
                </a:ext>
              </a:extLst>
            </p:cNvPr>
            <p:cNvSpPr/>
            <p:nvPr/>
          </p:nvSpPr>
          <p:spPr>
            <a:xfrm>
              <a:off x="5941422" y="5806917"/>
              <a:ext cx="29679" cy="43796"/>
            </a:xfrm>
            <a:custGeom>
              <a:avLst/>
              <a:gdLst>
                <a:gd name="connsiteX0" fmla="*/ 28339 w 29679"/>
                <a:gd name="connsiteY0" fmla="*/ 28339 h 43796"/>
                <a:gd name="connsiteX1" fmla="*/ 16746 w 29679"/>
                <a:gd name="connsiteY1" fmla="*/ 12882 h 43796"/>
                <a:gd name="connsiteX2" fmla="*/ 0 w 29679"/>
                <a:gd name="connsiteY2" fmla="*/ 0 h 43796"/>
                <a:gd name="connsiteX3" fmla="*/ 11593 w 29679"/>
                <a:gd name="connsiteY3" fmla="*/ 16746 h 43796"/>
                <a:gd name="connsiteX4" fmla="*/ 16746 w 29679"/>
                <a:gd name="connsiteY4" fmla="*/ 32204 h 43796"/>
                <a:gd name="connsiteX5" fmla="*/ 25763 w 29679"/>
                <a:gd name="connsiteY5" fmla="*/ 43797 h 43796"/>
                <a:gd name="connsiteX6" fmla="*/ 28339 w 29679"/>
                <a:gd name="connsiteY6" fmla="*/ 28339 h 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79" h="43796">
                  <a:moveTo>
                    <a:pt x="28339" y="28339"/>
                  </a:moveTo>
                  <a:cubicBezTo>
                    <a:pt x="28339" y="28339"/>
                    <a:pt x="23186" y="18034"/>
                    <a:pt x="16746" y="12882"/>
                  </a:cubicBezTo>
                  <a:cubicBezTo>
                    <a:pt x="10305" y="7729"/>
                    <a:pt x="3864" y="2576"/>
                    <a:pt x="0" y="0"/>
                  </a:cubicBezTo>
                  <a:cubicBezTo>
                    <a:pt x="3864" y="2576"/>
                    <a:pt x="9017" y="10305"/>
                    <a:pt x="11593" y="16746"/>
                  </a:cubicBezTo>
                  <a:cubicBezTo>
                    <a:pt x="14170" y="23187"/>
                    <a:pt x="15458" y="29627"/>
                    <a:pt x="16746" y="32204"/>
                  </a:cubicBezTo>
                  <a:cubicBezTo>
                    <a:pt x="19322" y="37356"/>
                    <a:pt x="21898" y="43797"/>
                    <a:pt x="25763" y="43797"/>
                  </a:cubicBezTo>
                  <a:cubicBezTo>
                    <a:pt x="29627" y="43797"/>
                    <a:pt x="30915" y="34780"/>
                    <a:pt x="28339" y="28339"/>
                  </a:cubicBezTo>
                  <a:close/>
                </a:path>
              </a:pathLst>
            </a:custGeom>
            <a:solidFill>
              <a:srgbClr val="644E40"/>
            </a:solidFill>
            <a:ln w="128588"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B0E2A343-99DE-4B60-A9B3-FE1FC9159EBA}"/>
                </a:ext>
              </a:extLst>
            </p:cNvPr>
            <p:cNvSpPr/>
            <p:nvPr/>
          </p:nvSpPr>
          <p:spPr>
            <a:xfrm>
              <a:off x="4295635" y="1785725"/>
              <a:ext cx="372036" cy="1102778"/>
            </a:xfrm>
            <a:custGeom>
              <a:avLst/>
              <a:gdLst>
                <a:gd name="connsiteX0" fmla="*/ 29168 w 372036"/>
                <a:gd name="connsiteY0" fmla="*/ 879403 h 1102778"/>
                <a:gd name="connsiteX1" fmla="*/ 66524 w 372036"/>
                <a:gd name="connsiteY1" fmla="*/ 814996 h 1102778"/>
                <a:gd name="connsiteX2" fmla="*/ 181168 w 372036"/>
                <a:gd name="connsiteY2" fmla="*/ 769911 h 1102778"/>
                <a:gd name="connsiteX3" fmla="*/ 261033 w 372036"/>
                <a:gd name="connsiteY3" fmla="*/ 794386 h 1102778"/>
                <a:gd name="connsiteX4" fmla="*/ 325441 w 372036"/>
                <a:gd name="connsiteY4" fmla="*/ 867810 h 1102778"/>
                <a:gd name="connsiteX5" fmla="*/ 334457 w 372036"/>
                <a:gd name="connsiteY5" fmla="*/ 972150 h 1102778"/>
                <a:gd name="connsiteX6" fmla="*/ 279067 w 372036"/>
                <a:gd name="connsiteY6" fmla="*/ 1054591 h 1102778"/>
                <a:gd name="connsiteX7" fmla="*/ 190185 w 372036"/>
                <a:gd name="connsiteY7" fmla="*/ 1072625 h 1102778"/>
                <a:gd name="connsiteX8" fmla="*/ 123202 w 372036"/>
                <a:gd name="connsiteY8" fmla="*/ 1023676 h 1102778"/>
                <a:gd name="connsiteX9" fmla="*/ 106456 w 372036"/>
                <a:gd name="connsiteY9" fmla="*/ 954116 h 1102778"/>
                <a:gd name="connsiteX10" fmla="*/ 137372 w 372036"/>
                <a:gd name="connsiteY10" fmla="*/ 911607 h 1102778"/>
                <a:gd name="connsiteX11" fmla="*/ 170863 w 372036"/>
                <a:gd name="connsiteY11" fmla="*/ 920624 h 1102778"/>
                <a:gd name="connsiteX12" fmla="*/ 176016 w 372036"/>
                <a:gd name="connsiteY12" fmla="*/ 932217 h 1102778"/>
                <a:gd name="connsiteX13" fmla="*/ 170863 w 372036"/>
                <a:gd name="connsiteY13" fmla="*/ 919336 h 1102778"/>
                <a:gd name="connsiteX14" fmla="*/ 134795 w 372036"/>
                <a:gd name="connsiteY14" fmla="*/ 905166 h 1102778"/>
                <a:gd name="connsiteX15" fmla="*/ 93575 w 372036"/>
                <a:gd name="connsiteY15" fmla="*/ 951540 h 1102778"/>
                <a:gd name="connsiteX16" fmla="*/ 105168 w 372036"/>
                <a:gd name="connsiteY16" fmla="*/ 1032693 h 1102778"/>
                <a:gd name="connsiteX17" fmla="*/ 181168 w 372036"/>
                <a:gd name="connsiteY17" fmla="*/ 1097100 h 1102778"/>
                <a:gd name="connsiteX18" fmla="*/ 293237 w 372036"/>
                <a:gd name="connsiteY18" fmla="*/ 1080354 h 1102778"/>
                <a:gd name="connsiteX19" fmla="*/ 365373 w 372036"/>
                <a:gd name="connsiteY19" fmla="*/ 981167 h 1102778"/>
                <a:gd name="connsiteX20" fmla="*/ 356356 w 372036"/>
                <a:gd name="connsiteY20" fmla="*/ 853641 h 1102778"/>
                <a:gd name="connsiteX21" fmla="*/ 276491 w 372036"/>
                <a:gd name="connsiteY21" fmla="*/ 764758 h 1102778"/>
                <a:gd name="connsiteX22" fmla="*/ 178592 w 372036"/>
                <a:gd name="connsiteY22" fmla="*/ 740284 h 1102778"/>
                <a:gd name="connsiteX23" fmla="*/ 112897 w 372036"/>
                <a:gd name="connsiteY23" fmla="*/ 755741 h 1102778"/>
                <a:gd name="connsiteX24" fmla="*/ 136084 w 372036"/>
                <a:gd name="connsiteY24" fmla="*/ 682317 h 1102778"/>
                <a:gd name="connsiteX25" fmla="*/ 120626 w 372036"/>
                <a:gd name="connsiteY25" fmla="*/ 599876 h 1102778"/>
                <a:gd name="connsiteX26" fmla="*/ 98727 w 372036"/>
                <a:gd name="connsiteY26" fmla="*/ 557367 h 1102778"/>
                <a:gd name="connsiteX27" fmla="*/ 98727 w 372036"/>
                <a:gd name="connsiteY27" fmla="*/ 557367 h 1102778"/>
                <a:gd name="connsiteX28" fmla="*/ 103880 w 372036"/>
                <a:gd name="connsiteY28" fmla="*/ 561231 h 1102778"/>
                <a:gd name="connsiteX29" fmla="*/ 100015 w 372036"/>
                <a:gd name="connsiteY29" fmla="*/ 557367 h 1102778"/>
                <a:gd name="connsiteX30" fmla="*/ 97439 w 372036"/>
                <a:gd name="connsiteY30" fmla="*/ 553502 h 1102778"/>
                <a:gd name="connsiteX31" fmla="*/ 78117 w 372036"/>
                <a:gd name="connsiteY31" fmla="*/ 517434 h 1102778"/>
                <a:gd name="connsiteX32" fmla="*/ 57507 w 372036"/>
                <a:gd name="connsiteY32" fmla="*/ 478790 h 1102778"/>
                <a:gd name="connsiteX33" fmla="*/ 54930 w 372036"/>
                <a:gd name="connsiteY33" fmla="*/ 404078 h 1102778"/>
                <a:gd name="connsiteX34" fmla="*/ 74253 w 372036"/>
                <a:gd name="connsiteY34" fmla="*/ 361569 h 1102778"/>
                <a:gd name="connsiteX35" fmla="*/ 115473 w 372036"/>
                <a:gd name="connsiteY35" fmla="*/ 352552 h 1102778"/>
                <a:gd name="connsiteX36" fmla="*/ 146389 w 372036"/>
                <a:gd name="connsiteY36" fmla="*/ 384755 h 1102778"/>
                <a:gd name="connsiteX37" fmla="*/ 160558 w 372036"/>
                <a:gd name="connsiteY37" fmla="*/ 422112 h 1102778"/>
                <a:gd name="connsiteX38" fmla="*/ 165711 w 372036"/>
                <a:gd name="connsiteY38" fmla="*/ 481366 h 1102778"/>
                <a:gd name="connsiteX39" fmla="*/ 160558 w 372036"/>
                <a:gd name="connsiteY39" fmla="*/ 514858 h 1102778"/>
                <a:gd name="connsiteX40" fmla="*/ 157982 w 372036"/>
                <a:gd name="connsiteY40" fmla="*/ 525163 h 1102778"/>
                <a:gd name="connsiteX41" fmla="*/ 163134 w 372036"/>
                <a:gd name="connsiteY41" fmla="*/ 516146 h 1102778"/>
                <a:gd name="connsiteX42" fmla="*/ 159270 w 372036"/>
                <a:gd name="connsiteY42" fmla="*/ 525163 h 1102778"/>
                <a:gd name="connsiteX43" fmla="*/ 172152 w 372036"/>
                <a:gd name="connsiteY43" fmla="*/ 508417 h 1102778"/>
                <a:gd name="connsiteX44" fmla="*/ 203067 w 372036"/>
                <a:gd name="connsiteY44" fmla="*/ 447874 h 1102778"/>
                <a:gd name="connsiteX45" fmla="*/ 210796 w 372036"/>
                <a:gd name="connsiteY45" fmla="*/ 393772 h 1102778"/>
                <a:gd name="connsiteX46" fmla="*/ 190185 w 372036"/>
                <a:gd name="connsiteY46" fmla="*/ 324212 h 1102778"/>
                <a:gd name="connsiteX47" fmla="*/ 143812 w 372036"/>
                <a:gd name="connsiteY47" fmla="*/ 288144 h 1102778"/>
                <a:gd name="connsiteX48" fmla="*/ 143812 w 372036"/>
                <a:gd name="connsiteY48" fmla="*/ 288144 h 1102778"/>
                <a:gd name="connsiteX49" fmla="*/ 147677 w 372036"/>
                <a:gd name="connsiteY49" fmla="*/ 284280 h 1102778"/>
                <a:gd name="connsiteX50" fmla="*/ 160558 w 372036"/>
                <a:gd name="connsiteY50" fmla="*/ 268822 h 1102778"/>
                <a:gd name="connsiteX51" fmla="*/ 168287 w 372036"/>
                <a:gd name="connsiteY51" fmla="*/ 259805 h 1102778"/>
                <a:gd name="connsiteX52" fmla="*/ 174728 w 372036"/>
                <a:gd name="connsiteY52" fmla="*/ 246924 h 1102778"/>
                <a:gd name="connsiteX53" fmla="*/ 187609 w 372036"/>
                <a:gd name="connsiteY53" fmla="*/ 226313 h 1102778"/>
                <a:gd name="connsiteX54" fmla="*/ 196626 w 372036"/>
                <a:gd name="connsiteY54" fmla="*/ 87194 h 1102778"/>
                <a:gd name="connsiteX55" fmla="*/ 156694 w 372036"/>
                <a:gd name="connsiteY55" fmla="*/ 22786 h 1102778"/>
                <a:gd name="connsiteX56" fmla="*/ 84558 w 372036"/>
                <a:gd name="connsiteY56" fmla="*/ 888 h 1102778"/>
                <a:gd name="connsiteX57" fmla="*/ 26591 w 372036"/>
                <a:gd name="connsiteY57" fmla="*/ 31803 h 1102778"/>
                <a:gd name="connsiteX58" fmla="*/ 5981 w 372036"/>
                <a:gd name="connsiteY58" fmla="*/ 76888 h 1102778"/>
                <a:gd name="connsiteX59" fmla="*/ 27879 w 372036"/>
                <a:gd name="connsiteY59" fmla="*/ 149025 h 1102778"/>
                <a:gd name="connsiteX60" fmla="*/ 88422 w 372036"/>
                <a:gd name="connsiteY60" fmla="*/ 176076 h 1102778"/>
                <a:gd name="connsiteX61" fmla="*/ 115473 w 372036"/>
                <a:gd name="connsiteY61" fmla="*/ 172211 h 1102778"/>
                <a:gd name="connsiteX62" fmla="*/ 134795 w 372036"/>
                <a:gd name="connsiteY62" fmla="*/ 159330 h 1102778"/>
                <a:gd name="connsiteX63" fmla="*/ 141236 w 372036"/>
                <a:gd name="connsiteY63" fmla="*/ 145160 h 1102778"/>
                <a:gd name="connsiteX64" fmla="*/ 137372 w 372036"/>
                <a:gd name="connsiteY64" fmla="*/ 140008 h 1102778"/>
                <a:gd name="connsiteX65" fmla="*/ 124490 w 372036"/>
                <a:gd name="connsiteY65" fmla="*/ 145160 h 1102778"/>
                <a:gd name="connsiteX66" fmla="*/ 111609 w 372036"/>
                <a:gd name="connsiteY66" fmla="*/ 146448 h 1102778"/>
                <a:gd name="connsiteX67" fmla="*/ 93575 w 372036"/>
                <a:gd name="connsiteY67" fmla="*/ 143872 h 1102778"/>
                <a:gd name="connsiteX68" fmla="*/ 60083 w 372036"/>
                <a:gd name="connsiteY68" fmla="*/ 121973 h 1102778"/>
                <a:gd name="connsiteX69" fmla="*/ 51066 w 372036"/>
                <a:gd name="connsiteY69" fmla="*/ 83329 h 1102778"/>
                <a:gd name="connsiteX70" fmla="*/ 60083 w 372036"/>
                <a:gd name="connsiteY70" fmla="*/ 60142 h 1102778"/>
                <a:gd name="connsiteX71" fmla="*/ 89710 w 372036"/>
                <a:gd name="connsiteY71" fmla="*/ 39532 h 1102778"/>
                <a:gd name="connsiteX72" fmla="*/ 134795 w 372036"/>
                <a:gd name="connsiteY72" fmla="*/ 45973 h 1102778"/>
                <a:gd name="connsiteX73" fmla="*/ 157982 w 372036"/>
                <a:gd name="connsiteY73" fmla="*/ 66583 h 1102778"/>
                <a:gd name="connsiteX74" fmla="*/ 150253 w 372036"/>
                <a:gd name="connsiteY74" fmla="*/ 67871 h 1102778"/>
                <a:gd name="connsiteX75" fmla="*/ 150253 w 372036"/>
                <a:gd name="connsiteY75" fmla="*/ 111668 h 1102778"/>
                <a:gd name="connsiteX76" fmla="*/ 174728 w 372036"/>
                <a:gd name="connsiteY76" fmla="*/ 152889 h 1102778"/>
                <a:gd name="connsiteX77" fmla="*/ 186321 w 372036"/>
                <a:gd name="connsiteY77" fmla="*/ 188957 h 1102778"/>
                <a:gd name="connsiteX78" fmla="*/ 164423 w 372036"/>
                <a:gd name="connsiteY78" fmla="*/ 165770 h 1102778"/>
                <a:gd name="connsiteX79" fmla="*/ 143812 w 372036"/>
                <a:gd name="connsiteY79" fmla="*/ 205703 h 1102778"/>
                <a:gd name="connsiteX80" fmla="*/ 148965 w 372036"/>
                <a:gd name="connsiteY80" fmla="*/ 252076 h 1102778"/>
                <a:gd name="connsiteX81" fmla="*/ 141236 w 372036"/>
                <a:gd name="connsiteY81" fmla="*/ 282992 h 1102778"/>
                <a:gd name="connsiteX82" fmla="*/ 128355 w 372036"/>
                <a:gd name="connsiteY82" fmla="*/ 236618 h 1102778"/>
                <a:gd name="connsiteX83" fmla="*/ 102592 w 372036"/>
                <a:gd name="connsiteY83" fmla="*/ 192821 h 1102778"/>
                <a:gd name="connsiteX84" fmla="*/ 58795 w 372036"/>
                <a:gd name="connsiteY84" fmla="*/ 192821 h 1102778"/>
                <a:gd name="connsiteX85" fmla="*/ 72964 w 372036"/>
                <a:gd name="connsiteY85" fmla="*/ 228890 h 1102778"/>
                <a:gd name="connsiteX86" fmla="*/ 107744 w 372036"/>
                <a:gd name="connsiteY86" fmla="*/ 249500 h 1102778"/>
                <a:gd name="connsiteX87" fmla="*/ 138660 w 372036"/>
                <a:gd name="connsiteY87" fmla="*/ 284280 h 1102778"/>
                <a:gd name="connsiteX88" fmla="*/ 136084 w 372036"/>
                <a:gd name="connsiteY88" fmla="*/ 288144 h 1102778"/>
                <a:gd name="connsiteX89" fmla="*/ 110321 w 372036"/>
                <a:gd name="connsiteY89" fmla="*/ 279127 h 1102778"/>
                <a:gd name="connsiteX90" fmla="*/ 56219 w 372036"/>
                <a:gd name="connsiteY90" fmla="*/ 292009 h 1102778"/>
                <a:gd name="connsiteX91" fmla="*/ 16286 w 372036"/>
                <a:gd name="connsiteY91" fmla="*/ 333229 h 1102778"/>
                <a:gd name="connsiteX92" fmla="*/ 7269 w 372036"/>
                <a:gd name="connsiteY92" fmla="*/ 445298 h 1102778"/>
                <a:gd name="connsiteX93" fmla="*/ 52354 w 372036"/>
                <a:gd name="connsiteY93" fmla="*/ 535468 h 1102778"/>
                <a:gd name="connsiteX94" fmla="*/ 98727 w 372036"/>
                <a:gd name="connsiteY94" fmla="*/ 610181 h 1102778"/>
                <a:gd name="connsiteX95" fmla="*/ 119338 w 372036"/>
                <a:gd name="connsiteY95" fmla="*/ 682317 h 1102778"/>
                <a:gd name="connsiteX96" fmla="*/ 98727 w 372036"/>
                <a:gd name="connsiteY96" fmla="*/ 763470 h 1102778"/>
                <a:gd name="connsiteX97" fmla="*/ 52354 w 372036"/>
                <a:gd name="connsiteY97" fmla="*/ 804691 h 1102778"/>
                <a:gd name="connsiteX98" fmla="*/ 24015 w 372036"/>
                <a:gd name="connsiteY98" fmla="*/ 879403 h 1102778"/>
                <a:gd name="connsiteX99" fmla="*/ 24015 w 372036"/>
                <a:gd name="connsiteY99" fmla="*/ 898726 h 1102778"/>
                <a:gd name="connsiteX100" fmla="*/ 24015 w 372036"/>
                <a:gd name="connsiteY100" fmla="*/ 905166 h 1102778"/>
                <a:gd name="connsiteX101" fmla="*/ 24015 w 372036"/>
                <a:gd name="connsiteY101" fmla="*/ 898726 h 1102778"/>
                <a:gd name="connsiteX102" fmla="*/ 27879 w 372036"/>
                <a:gd name="connsiteY102" fmla="*/ 880692 h 1102778"/>
                <a:gd name="connsiteX103" fmla="*/ 48490 w 372036"/>
                <a:gd name="connsiteY103" fmla="*/ 351264 h 1102778"/>
                <a:gd name="connsiteX104" fmla="*/ 107744 w 372036"/>
                <a:gd name="connsiteY104" fmla="*/ 313907 h 1102778"/>
                <a:gd name="connsiteX105" fmla="*/ 163134 w 372036"/>
                <a:gd name="connsiteY105" fmla="*/ 344823 h 1102778"/>
                <a:gd name="connsiteX106" fmla="*/ 183745 w 372036"/>
                <a:gd name="connsiteY106" fmla="*/ 397637 h 1102778"/>
                <a:gd name="connsiteX107" fmla="*/ 183745 w 372036"/>
                <a:gd name="connsiteY107" fmla="*/ 445298 h 1102778"/>
                <a:gd name="connsiteX108" fmla="*/ 168287 w 372036"/>
                <a:gd name="connsiteY108" fmla="*/ 499400 h 1102778"/>
                <a:gd name="connsiteX109" fmla="*/ 172152 w 372036"/>
                <a:gd name="connsiteY109" fmla="*/ 483943 h 1102778"/>
                <a:gd name="connsiteX110" fmla="*/ 172152 w 372036"/>
                <a:gd name="connsiteY110" fmla="*/ 420823 h 1102778"/>
                <a:gd name="connsiteX111" fmla="*/ 157982 w 372036"/>
                <a:gd name="connsiteY111" fmla="*/ 379603 h 1102778"/>
                <a:gd name="connsiteX112" fmla="*/ 120626 w 372036"/>
                <a:gd name="connsiteY112" fmla="*/ 340958 h 1102778"/>
                <a:gd name="connsiteX113" fmla="*/ 89710 w 372036"/>
                <a:gd name="connsiteY113" fmla="*/ 338382 h 1102778"/>
                <a:gd name="connsiteX114" fmla="*/ 63947 w 372036"/>
                <a:gd name="connsiteY114" fmla="*/ 353840 h 1102778"/>
                <a:gd name="connsiteX115" fmla="*/ 43337 w 372036"/>
                <a:gd name="connsiteY115" fmla="*/ 404078 h 1102778"/>
                <a:gd name="connsiteX116" fmla="*/ 43337 w 372036"/>
                <a:gd name="connsiteY116" fmla="*/ 438857 h 1102778"/>
                <a:gd name="connsiteX117" fmla="*/ 43337 w 372036"/>
                <a:gd name="connsiteY117" fmla="*/ 436281 h 1102778"/>
                <a:gd name="connsiteX118" fmla="*/ 49778 w 372036"/>
                <a:gd name="connsiteY118" fmla="*/ 351264 h 11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2036" h="1102778">
                  <a:moveTo>
                    <a:pt x="29168" y="879403"/>
                  </a:moveTo>
                  <a:cubicBezTo>
                    <a:pt x="34320" y="863946"/>
                    <a:pt x="43337" y="839471"/>
                    <a:pt x="66524" y="814996"/>
                  </a:cubicBezTo>
                  <a:cubicBezTo>
                    <a:pt x="89710" y="791810"/>
                    <a:pt x="128355" y="768623"/>
                    <a:pt x="181168" y="769911"/>
                  </a:cubicBezTo>
                  <a:cubicBezTo>
                    <a:pt x="206931" y="769911"/>
                    <a:pt x="235271" y="777640"/>
                    <a:pt x="261033" y="794386"/>
                  </a:cubicBezTo>
                  <a:cubicBezTo>
                    <a:pt x="286796" y="809844"/>
                    <a:pt x="311271" y="835606"/>
                    <a:pt x="325441" y="867810"/>
                  </a:cubicBezTo>
                  <a:cubicBezTo>
                    <a:pt x="339610" y="901302"/>
                    <a:pt x="343475" y="938658"/>
                    <a:pt x="334457" y="972150"/>
                  </a:cubicBezTo>
                  <a:cubicBezTo>
                    <a:pt x="326729" y="1005642"/>
                    <a:pt x="306118" y="1036557"/>
                    <a:pt x="279067" y="1054591"/>
                  </a:cubicBezTo>
                  <a:cubicBezTo>
                    <a:pt x="252016" y="1072625"/>
                    <a:pt x="218525" y="1079066"/>
                    <a:pt x="190185" y="1072625"/>
                  </a:cubicBezTo>
                  <a:cubicBezTo>
                    <a:pt x="161846" y="1064897"/>
                    <a:pt x="137372" y="1045574"/>
                    <a:pt x="123202" y="1023676"/>
                  </a:cubicBezTo>
                  <a:cubicBezTo>
                    <a:pt x="109032" y="1000489"/>
                    <a:pt x="103880" y="976014"/>
                    <a:pt x="106456" y="954116"/>
                  </a:cubicBezTo>
                  <a:cubicBezTo>
                    <a:pt x="109032" y="932217"/>
                    <a:pt x="121914" y="915472"/>
                    <a:pt x="137372" y="911607"/>
                  </a:cubicBezTo>
                  <a:cubicBezTo>
                    <a:pt x="152829" y="907743"/>
                    <a:pt x="165711" y="914183"/>
                    <a:pt x="170863" y="920624"/>
                  </a:cubicBezTo>
                  <a:cubicBezTo>
                    <a:pt x="177304" y="927065"/>
                    <a:pt x="176016" y="932217"/>
                    <a:pt x="176016" y="932217"/>
                  </a:cubicBezTo>
                  <a:cubicBezTo>
                    <a:pt x="176016" y="932217"/>
                    <a:pt x="176016" y="927065"/>
                    <a:pt x="170863" y="919336"/>
                  </a:cubicBezTo>
                  <a:cubicBezTo>
                    <a:pt x="165711" y="911607"/>
                    <a:pt x="152829" y="902590"/>
                    <a:pt x="134795" y="905166"/>
                  </a:cubicBezTo>
                  <a:cubicBezTo>
                    <a:pt x="116761" y="907743"/>
                    <a:pt x="100015" y="927065"/>
                    <a:pt x="93575" y="951540"/>
                  </a:cubicBezTo>
                  <a:cubicBezTo>
                    <a:pt x="88422" y="976014"/>
                    <a:pt x="90998" y="1005642"/>
                    <a:pt x="105168" y="1032693"/>
                  </a:cubicBezTo>
                  <a:cubicBezTo>
                    <a:pt x="119338" y="1059744"/>
                    <a:pt x="145100" y="1085507"/>
                    <a:pt x="181168" y="1097100"/>
                  </a:cubicBezTo>
                  <a:cubicBezTo>
                    <a:pt x="217237" y="1108694"/>
                    <a:pt x="258457" y="1102253"/>
                    <a:pt x="293237" y="1080354"/>
                  </a:cubicBezTo>
                  <a:cubicBezTo>
                    <a:pt x="328017" y="1058456"/>
                    <a:pt x="353780" y="1022388"/>
                    <a:pt x="365373" y="981167"/>
                  </a:cubicBezTo>
                  <a:cubicBezTo>
                    <a:pt x="376966" y="939946"/>
                    <a:pt x="373102" y="893573"/>
                    <a:pt x="356356" y="853641"/>
                  </a:cubicBezTo>
                  <a:cubicBezTo>
                    <a:pt x="338322" y="812420"/>
                    <a:pt x="308695" y="782792"/>
                    <a:pt x="276491" y="764758"/>
                  </a:cubicBezTo>
                  <a:cubicBezTo>
                    <a:pt x="244287" y="746724"/>
                    <a:pt x="209508" y="738995"/>
                    <a:pt x="178592" y="740284"/>
                  </a:cubicBezTo>
                  <a:cubicBezTo>
                    <a:pt x="152829" y="740284"/>
                    <a:pt x="132219" y="748013"/>
                    <a:pt x="112897" y="755741"/>
                  </a:cubicBezTo>
                  <a:cubicBezTo>
                    <a:pt x="124490" y="736419"/>
                    <a:pt x="134795" y="711944"/>
                    <a:pt x="136084" y="682317"/>
                  </a:cubicBezTo>
                  <a:cubicBezTo>
                    <a:pt x="137372" y="656554"/>
                    <a:pt x="130931" y="628215"/>
                    <a:pt x="120626" y="599876"/>
                  </a:cubicBezTo>
                  <a:cubicBezTo>
                    <a:pt x="115473" y="585706"/>
                    <a:pt x="106456" y="571537"/>
                    <a:pt x="98727" y="557367"/>
                  </a:cubicBezTo>
                  <a:cubicBezTo>
                    <a:pt x="98727" y="557367"/>
                    <a:pt x="98727" y="557367"/>
                    <a:pt x="98727" y="557367"/>
                  </a:cubicBezTo>
                  <a:cubicBezTo>
                    <a:pt x="101304" y="559943"/>
                    <a:pt x="103880" y="561231"/>
                    <a:pt x="103880" y="561231"/>
                  </a:cubicBezTo>
                  <a:cubicBezTo>
                    <a:pt x="103880" y="561231"/>
                    <a:pt x="102592" y="559943"/>
                    <a:pt x="100015" y="557367"/>
                  </a:cubicBezTo>
                  <a:cubicBezTo>
                    <a:pt x="100015" y="557367"/>
                    <a:pt x="97439" y="554791"/>
                    <a:pt x="97439" y="553502"/>
                  </a:cubicBezTo>
                  <a:cubicBezTo>
                    <a:pt x="90998" y="541909"/>
                    <a:pt x="85846" y="529028"/>
                    <a:pt x="78117" y="517434"/>
                  </a:cubicBezTo>
                  <a:cubicBezTo>
                    <a:pt x="70388" y="504553"/>
                    <a:pt x="63947" y="491671"/>
                    <a:pt x="57507" y="478790"/>
                  </a:cubicBezTo>
                  <a:cubicBezTo>
                    <a:pt x="52354" y="456891"/>
                    <a:pt x="48490" y="431129"/>
                    <a:pt x="54930" y="404078"/>
                  </a:cubicBezTo>
                  <a:cubicBezTo>
                    <a:pt x="57507" y="388620"/>
                    <a:pt x="63947" y="373162"/>
                    <a:pt x="74253" y="361569"/>
                  </a:cubicBezTo>
                  <a:cubicBezTo>
                    <a:pt x="84558" y="349975"/>
                    <a:pt x="101304" y="346111"/>
                    <a:pt x="115473" y="352552"/>
                  </a:cubicBezTo>
                  <a:cubicBezTo>
                    <a:pt x="129643" y="358992"/>
                    <a:pt x="139948" y="371874"/>
                    <a:pt x="146389" y="384755"/>
                  </a:cubicBezTo>
                  <a:cubicBezTo>
                    <a:pt x="152829" y="397637"/>
                    <a:pt x="157982" y="410518"/>
                    <a:pt x="160558" y="422112"/>
                  </a:cubicBezTo>
                  <a:cubicBezTo>
                    <a:pt x="166999" y="446586"/>
                    <a:pt x="166999" y="465908"/>
                    <a:pt x="165711" y="481366"/>
                  </a:cubicBezTo>
                  <a:cubicBezTo>
                    <a:pt x="164423" y="496824"/>
                    <a:pt x="161846" y="508417"/>
                    <a:pt x="160558" y="514858"/>
                  </a:cubicBezTo>
                  <a:cubicBezTo>
                    <a:pt x="159270" y="521299"/>
                    <a:pt x="157982" y="525163"/>
                    <a:pt x="157982" y="525163"/>
                  </a:cubicBezTo>
                  <a:cubicBezTo>
                    <a:pt x="157982" y="525163"/>
                    <a:pt x="159270" y="522587"/>
                    <a:pt x="163134" y="516146"/>
                  </a:cubicBezTo>
                  <a:cubicBezTo>
                    <a:pt x="160558" y="521299"/>
                    <a:pt x="159270" y="525163"/>
                    <a:pt x="159270" y="525163"/>
                  </a:cubicBezTo>
                  <a:cubicBezTo>
                    <a:pt x="159270" y="525163"/>
                    <a:pt x="163134" y="520011"/>
                    <a:pt x="172152" y="508417"/>
                  </a:cubicBezTo>
                  <a:cubicBezTo>
                    <a:pt x="179880" y="496824"/>
                    <a:pt x="192762" y="477502"/>
                    <a:pt x="203067" y="447874"/>
                  </a:cubicBezTo>
                  <a:cubicBezTo>
                    <a:pt x="208219" y="432417"/>
                    <a:pt x="212084" y="414383"/>
                    <a:pt x="210796" y="393772"/>
                  </a:cubicBezTo>
                  <a:cubicBezTo>
                    <a:pt x="210796" y="373162"/>
                    <a:pt x="205643" y="348687"/>
                    <a:pt x="190185" y="324212"/>
                  </a:cubicBezTo>
                  <a:cubicBezTo>
                    <a:pt x="179880" y="308755"/>
                    <a:pt x="163134" y="297161"/>
                    <a:pt x="143812" y="288144"/>
                  </a:cubicBezTo>
                  <a:cubicBezTo>
                    <a:pt x="143812" y="288144"/>
                    <a:pt x="143812" y="288144"/>
                    <a:pt x="143812" y="288144"/>
                  </a:cubicBezTo>
                  <a:cubicBezTo>
                    <a:pt x="145100" y="286856"/>
                    <a:pt x="146389" y="285568"/>
                    <a:pt x="147677" y="284280"/>
                  </a:cubicBezTo>
                  <a:cubicBezTo>
                    <a:pt x="152829" y="279127"/>
                    <a:pt x="156694" y="273975"/>
                    <a:pt x="160558" y="268822"/>
                  </a:cubicBezTo>
                  <a:cubicBezTo>
                    <a:pt x="163134" y="266246"/>
                    <a:pt x="165711" y="263670"/>
                    <a:pt x="168287" y="259805"/>
                  </a:cubicBezTo>
                  <a:cubicBezTo>
                    <a:pt x="170863" y="255941"/>
                    <a:pt x="172152" y="250788"/>
                    <a:pt x="174728" y="246924"/>
                  </a:cubicBezTo>
                  <a:cubicBezTo>
                    <a:pt x="178592" y="239195"/>
                    <a:pt x="183745" y="234042"/>
                    <a:pt x="187609" y="226313"/>
                  </a:cubicBezTo>
                  <a:cubicBezTo>
                    <a:pt x="205643" y="186381"/>
                    <a:pt x="212084" y="134855"/>
                    <a:pt x="196626" y="87194"/>
                  </a:cubicBezTo>
                  <a:cubicBezTo>
                    <a:pt x="188897" y="64007"/>
                    <a:pt x="177304" y="39532"/>
                    <a:pt x="156694" y="22786"/>
                  </a:cubicBezTo>
                  <a:cubicBezTo>
                    <a:pt x="137372" y="6040"/>
                    <a:pt x="110321" y="-2977"/>
                    <a:pt x="84558" y="888"/>
                  </a:cubicBezTo>
                  <a:cubicBezTo>
                    <a:pt x="60083" y="4752"/>
                    <a:pt x="39473" y="16345"/>
                    <a:pt x="26591" y="31803"/>
                  </a:cubicBezTo>
                  <a:cubicBezTo>
                    <a:pt x="13710" y="47261"/>
                    <a:pt x="8557" y="65295"/>
                    <a:pt x="5981" y="76888"/>
                  </a:cubicBezTo>
                  <a:cubicBezTo>
                    <a:pt x="2117" y="102651"/>
                    <a:pt x="9845" y="129702"/>
                    <a:pt x="27879" y="149025"/>
                  </a:cubicBezTo>
                  <a:cubicBezTo>
                    <a:pt x="45913" y="168347"/>
                    <a:pt x="69100" y="176076"/>
                    <a:pt x="88422" y="176076"/>
                  </a:cubicBezTo>
                  <a:cubicBezTo>
                    <a:pt x="98727" y="176076"/>
                    <a:pt x="107744" y="174788"/>
                    <a:pt x="115473" y="172211"/>
                  </a:cubicBezTo>
                  <a:cubicBezTo>
                    <a:pt x="123202" y="169635"/>
                    <a:pt x="129643" y="164482"/>
                    <a:pt x="134795" y="159330"/>
                  </a:cubicBezTo>
                  <a:cubicBezTo>
                    <a:pt x="138660" y="154177"/>
                    <a:pt x="141236" y="149025"/>
                    <a:pt x="141236" y="145160"/>
                  </a:cubicBezTo>
                  <a:cubicBezTo>
                    <a:pt x="141236" y="141296"/>
                    <a:pt x="139948" y="140008"/>
                    <a:pt x="137372" y="140008"/>
                  </a:cubicBezTo>
                  <a:cubicBezTo>
                    <a:pt x="133507" y="140008"/>
                    <a:pt x="130931" y="143872"/>
                    <a:pt x="124490" y="145160"/>
                  </a:cubicBezTo>
                  <a:cubicBezTo>
                    <a:pt x="120626" y="145160"/>
                    <a:pt x="116761" y="146448"/>
                    <a:pt x="111609" y="146448"/>
                  </a:cubicBezTo>
                  <a:cubicBezTo>
                    <a:pt x="106456" y="146448"/>
                    <a:pt x="100015" y="146448"/>
                    <a:pt x="93575" y="143872"/>
                  </a:cubicBezTo>
                  <a:cubicBezTo>
                    <a:pt x="80693" y="140008"/>
                    <a:pt x="67812" y="132279"/>
                    <a:pt x="60083" y="121973"/>
                  </a:cubicBezTo>
                  <a:cubicBezTo>
                    <a:pt x="52354" y="111668"/>
                    <a:pt x="49778" y="96211"/>
                    <a:pt x="51066" y="83329"/>
                  </a:cubicBezTo>
                  <a:cubicBezTo>
                    <a:pt x="51066" y="76888"/>
                    <a:pt x="53642" y="67871"/>
                    <a:pt x="60083" y="60142"/>
                  </a:cubicBezTo>
                  <a:cubicBezTo>
                    <a:pt x="65236" y="52414"/>
                    <a:pt x="75541" y="43397"/>
                    <a:pt x="89710" y="39532"/>
                  </a:cubicBezTo>
                  <a:cubicBezTo>
                    <a:pt x="102592" y="35668"/>
                    <a:pt x="118049" y="36956"/>
                    <a:pt x="134795" y="45973"/>
                  </a:cubicBezTo>
                  <a:cubicBezTo>
                    <a:pt x="143812" y="51125"/>
                    <a:pt x="151541" y="57566"/>
                    <a:pt x="157982" y="66583"/>
                  </a:cubicBezTo>
                  <a:cubicBezTo>
                    <a:pt x="155406" y="66583"/>
                    <a:pt x="152829" y="66583"/>
                    <a:pt x="150253" y="67871"/>
                  </a:cubicBezTo>
                  <a:cubicBezTo>
                    <a:pt x="139948" y="75600"/>
                    <a:pt x="142524" y="97499"/>
                    <a:pt x="150253" y="111668"/>
                  </a:cubicBezTo>
                  <a:cubicBezTo>
                    <a:pt x="154118" y="119397"/>
                    <a:pt x="165711" y="133567"/>
                    <a:pt x="174728" y="152889"/>
                  </a:cubicBezTo>
                  <a:cubicBezTo>
                    <a:pt x="179880" y="164482"/>
                    <a:pt x="183745" y="177364"/>
                    <a:pt x="186321" y="188957"/>
                  </a:cubicBezTo>
                  <a:cubicBezTo>
                    <a:pt x="182457" y="176076"/>
                    <a:pt x="173440" y="165770"/>
                    <a:pt x="164423" y="165770"/>
                  </a:cubicBezTo>
                  <a:cubicBezTo>
                    <a:pt x="151541" y="165770"/>
                    <a:pt x="143812" y="188957"/>
                    <a:pt x="143812" y="205703"/>
                  </a:cubicBezTo>
                  <a:cubicBezTo>
                    <a:pt x="143812" y="214720"/>
                    <a:pt x="148965" y="231466"/>
                    <a:pt x="148965" y="252076"/>
                  </a:cubicBezTo>
                  <a:cubicBezTo>
                    <a:pt x="148965" y="262381"/>
                    <a:pt x="146389" y="273975"/>
                    <a:pt x="141236" y="282992"/>
                  </a:cubicBezTo>
                  <a:cubicBezTo>
                    <a:pt x="138660" y="271398"/>
                    <a:pt x="134795" y="254653"/>
                    <a:pt x="128355" y="236618"/>
                  </a:cubicBezTo>
                  <a:cubicBezTo>
                    <a:pt x="120626" y="217296"/>
                    <a:pt x="109032" y="197974"/>
                    <a:pt x="102592" y="192821"/>
                  </a:cubicBezTo>
                  <a:cubicBezTo>
                    <a:pt x="88422" y="181228"/>
                    <a:pt x="63947" y="179940"/>
                    <a:pt x="58795" y="192821"/>
                  </a:cubicBezTo>
                  <a:cubicBezTo>
                    <a:pt x="53642" y="204415"/>
                    <a:pt x="62659" y="221161"/>
                    <a:pt x="72964" y="228890"/>
                  </a:cubicBezTo>
                  <a:cubicBezTo>
                    <a:pt x="78117" y="232754"/>
                    <a:pt x="93575" y="239195"/>
                    <a:pt x="107744" y="249500"/>
                  </a:cubicBezTo>
                  <a:cubicBezTo>
                    <a:pt x="121914" y="258517"/>
                    <a:pt x="133507" y="272687"/>
                    <a:pt x="138660" y="284280"/>
                  </a:cubicBezTo>
                  <a:cubicBezTo>
                    <a:pt x="138660" y="285568"/>
                    <a:pt x="137372" y="286856"/>
                    <a:pt x="136084" y="288144"/>
                  </a:cubicBezTo>
                  <a:cubicBezTo>
                    <a:pt x="128355" y="285568"/>
                    <a:pt x="120626" y="280415"/>
                    <a:pt x="110321" y="279127"/>
                  </a:cubicBezTo>
                  <a:cubicBezTo>
                    <a:pt x="92287" y="277839"/>
                    <a:pt x="72964" y="281704"/>
                    <a:pt x="56219" y="292009"/>
                  </a:cubicBezTo>
                  <a:cubicBezTo>
                    <a:pt x="39473" y="302314"/>
                    <a:pt x="25303" y="316484"/>
                    <a:pt x="16286" y="333229"/>
                  </a:cubicBezTo>
                  <a:cubicBezTo>
                    <a:pt x="-4324" y="369298"/>
                    <a:pt x="-3036" y="410518"/>
                    <a:pt x="7269" y="445298"/>
                  </a:cubicBezTo>
                  <a:cubicBezTo>
                    <a:pt x="17574" y="480078"/>
                    <a:pt x="35608" y="509705"/>
                    <a:pt x="52354" y="535468"/>
                  </a:cubicBezTo>
                  <a:cubicBezTo>
                    <a:pt x="69100" y="562519"/>
                    <a:pt x="85846" y="585706"/>
                    <a:pt x="98727" y="610181"/>
                  </a:cubicBezTo>
                  <a:cubicBezTo>
                    <a:pt x="110321" y="634656"/>
                    <a:pt x="118049" y="659130"/>
                    <a:pt x="119338" y="682317"/>
                  </a:cubicBezTo>
                  <a:cubicBezTo>
                    <a:pt x="119338" y="714521"/>
                    <a:pt x="110321" y="741572"/>
                    <a:pt x="98727" y="763470"/>
                  </a:cubicBezTo>
                  <a:cubicBezTo>
                    <a:pt x="78117" y="775064"/>
                    <a:pt x="62659" y="790521"/>
                    <a:pt x="52354" y="804691"/>
                  </a:cubicBezTo>
                  <a:cubicBezTo>
                    <a:pt x="30456" y="835606"/>
                    <a:pt x="25303" y="862657"/>
                    <a:pt x="24015" y="879403"/>
                  </a:cubicBezTo>
                  <a:cubicBezTo>
                    <a:pt x="24015" y="888421"/>
                    <a:pt x="24015" y="893573"/>
                    <a:pt x="24015" y="898726"/>
                  </a:cubicBezTo>
                  <a:cubicBezTo>
                    <a:pt x="24015" y="902590"/>
                    <a:pt x="24015" y="905166"/>
                    <a:pt x="24015" y="905166"/>
                  </a:cubicBezTo>
                  <a:cubicBezTo>
                    <a:pt x="24015" y="905166"/>
                    <a:pt x="24015" y="902590"/>
                    <a:pt x="24015" y="898726"/>
                  </a:cubicBezTo>
                  <a:cubicBezTo>
                    <a:pt x="24015" y="894861"/>
                    <a:pt x="25303" y="888421"/>
                    <a:pt x="27879" y="880692"/>
                  </a:cubicBezTo>
                  <a:close/>
                  <a:moveTo>
                    <a:pt x="48490" y="351264"/>
                  </a:moveTo>
                  <a:cubicBezTo>
                    <a:pt x="62659" y="326789"/>
                    <a:pt x="85846" y="312619"/>
                    <a:pt x="107744" y="313907"/>
                  </a:cubicBezTo>
                  <a:cubicBezTo>
                    <a:pt x="130931" y="313907"/>
                    <a:pt x="151541" y="328077"/>
                    <a:pt x="163134" y="344823"/>
                  </a:cubicBezTo>
                  <a:cubicBezTo>
                    <a:pt x="176016" y="361569"/>
                    <a:pt x="181168" y="379603"/>
                    <a:pt x="183745" y="397637"/>
                  </a:cubicBezTo>
                  <a:cubicBezTo>
                    <a:pt x="186321" y="415671"/>
                    <a:pt x="185033" y="431129"/>
                    <a:pt x="183745" y="445298"/>
                  </a:cubicBezTo>
                  <a:cubicBezTo>
                    <a:pt x="179880" y="469773"/>
                    <a:pt x="173440" y="486519"/>
                    <a:pt x="168287" y="499400"/>
                  </a:cubicBezTo>
                  <a:cubicBezTo>
                    <a:pt x="169575" y="494248"/>
                    <a:pt x="170863" y="490383"/>
                    <a:pt x="172152" y="483943"/>
                  </a:cubicBezTo>
                  <a:cubicBezTo>
                    <a:pt x="174728" y="468485"/>
                    <a:pt x="177304" y="446586"/>
                    <a:pt x="172152" y="420823"/>
                  </a:cubicBezTo>
                  <a:cubicBezTo>
                    <a:pt x="169575" y="407942"/>
                    <a:pt x="165711" y="393772"/>
                    <a:pt x="157982" y="379603"/>
                  </a:cubicBezTo>
                  <a:cubicBezTo>
                    <a:pt x="150253" y="365433"/>
                    <a:pt x="139948" y="349975"/>
                    <a:pt x="120626" y="340958"/>
                  </a:cubicBezTo>
                  <a:cubicBezTo>
                    <a:pt x="111609" y="337094"/>
                    <a:pt x="100015" y="335806"/>
                    <a:pt x="89710" y="338382"/>
                  </a:cubicBezTo>
                  <a:cubicBezTo>
                    <a:pt x="79405" y="340958"/>
                    <a:pt x="70388" y="347399"/>
                    <a:pt x="63947" y="353840"/>
                  </a:cubicBezTo>
                  <a:cubicBezTo>
                    <a:pt x="51066" y="368009"/>
                    <a:pt x="45913" y="387332"/>
                    <a:pt x="43337" y="404078"/>
                  </a:cubicBezTo>
                  <a:cubicBezTo>
                    <a:pt x="40761" y="416959"/>
                    <a:pt x="43337" y="427264"/>
                    <a:pt x="43337" y="438857"/>
                  </a:cubicBezTo>
                  <a:cubicBezTo>
                    <a:pt x="43337" y="438857"/>
                    <a:pt x="43337" y="436281"/>
                    <a:pt x="43337" y="436281"/>
                  </a:cubicBezTo>
                  <a:cubicBezTo>
                    <a:pt x="35608" y="406654"/>
                    <a:pt x="35608" y="375738"/>
                    <a:pt x="49778" y="351264"/>
                  </a:cubicBezTo>
                  <a:close/>
                </a:path>
              </a:pathLst>
            </a:custGeom>
            <a:solidFill>
              <a:srgbClr val="644E40"/>
            </a:solidFill>
            <a:ln w="128588"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11672E11-73BA-4522-860B-580465A53F72}"/>
                </a:ext>
              </a:extLst>
            </p:cNvPr>
            <p:cNvSpPr/>
            <p:nvPr/>
          </p:nvSpPr>
          <p:spPr>
            <a:xfrm>
              <a:off x="4430431" y="2423673"/>
              <a:ext cx="106915" cy="95895"/>
            </a:xfrm>
            <a:custGeom>
              <a:avLst/>
              <a:gdLst>
                <a:gd name="connsiteX0" fmla="*/ 0 w 106915"/>
                <a:gd name="connsiteY0" fmla="*/ 95895 h 95895"/>
                <a:gd name="connsiteX1" fmla="*/ 24475 w 106915"/>
                <a:gd name="connsiteY1" fmla="*/ 83014 h 95895"/>
                <a:gd name="connsiteX2" fmla="*/ 72136 w 106915"/>
                <a:gd name="connsiteY2" fmla="*/ 50810 h 95895"/>
                <a:gd name="connsiteX3" fmla="*/ 101763 w 106915"/>
                <a:gd name="connsiteY3" fmla="*/ 16030 h 95895"/>
                <a:gd name="connsiteX4" fmla="*/ 106916 w 106915"/>
                <a:gd name="connsiteY4" fmla="*/ 573 h 95895"/>
                <a:gd name="connsiteX5" fmla="*/ 90170 w 106915"/>
                <a:gd name="connsiteY5" fmla="*/ 573 h 95895"/>
                <a:gd name="connsiteX6" fmla="*/ 47661 w 106915"/>
                <a:gd name="connsiteY6" fmla="*/ 22471 h 95895"/>
                <a:gd name="connsiteX7" fmla="*/ 11593 w 106915"/>
                <a:gd name="connsiteY7" fmla="*/ 68844 h 95895"/>
                <a:gd name="connsiteX8" fmla="*/ 1288 w 106915"/>
                <a:gd name="connsiteY8" fmla="*/ 93319 h 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5895">
                  <a:moveTo>
                    <a:pt x="0" y="95895"/>
                  </a:moveTo>
                  <a:cubicBezTo>
                    <a:pt x="0" y="95895"/>
                    <a:pt x="10305" y="92031"/>
                    <a:pt x="24475" y="83014"/>
                  </a:cubicBezTo>
                  <a:cubicBezTo>
                    <a:pt x="38644" y="75285"/>
                    <a:pt x="55390" y="64980"/>
                    <a:pt x="72136" y="50810"/>
                  </a:cubicBezTo>
                  <a:cubicBezTo>
                    <a:pt x="87594" y="36641"/>
                    <a:pt x="96611" y="25047"/>
                    <a:pt x="101763" y="16030"/>
                  </a:cubicBezTo>
                  <a:cubicBezTo>
                    <a:pt x="106916" y="7013"/>
                    <a:pt x="106916" y="573"/>
                    <a:pt x="106916" y="573"/>
                  </a:cubicBezTo>
                  <a:cubicBezTo>
                    <a:pt x="106916" y="573"/>
                    <a:pt x="100475" y="-716"/>
                    <a:pt x="90170" y="573"/>
                  </a:cubicBezTo>
                  <a:cubicBezTo>
                    <a:pt x="79865" y="3149"/>
                    <a:pt x="64407" y="8301"/>
                    <a:pt x="47661" y="22471"/>
                  </a:cubicBezTo>
                  <a:cubicBezTo>
                    <a:pt x="30915" y="36641"/>
                    <a:pt x="19322" y="54675"/>
                    <a:pt x="11593" y="68844"/>
                  </a:cubicBezTo>
                  <a:cubicBezTo>
                    <a:pt x="3864" y="83014"/>
                    <a:pt x="1288" y="93319"/>
                    <a:pt x="1288" y="93319"/>
                  </a:cubicBezTo>
                  <a:close/>
                </a:path>
              </a:pathLst>
            </a:custGeom>
            <a:solidFill>
              <a:srgbClr val="644E40"/>
            </a:solidFill>
            <a:ln w="128588"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F1B79D4C-3307-417E-856C-7FB0B1D9237A}"/>
                </a:ext>
              </a:extLst>
            </p:cNvPr>
            <p:cNvSpPr/>
            <p:nvPr/>
          </p:nvSpPr>
          <p:spPr>
            <a:xfrm>
              <a:off x="4308057" y="2488898"/>
              <a:ext cx="78576" cy="49185"/>
            </a:xfrm>
            <a:custGeom>
              <a:avLst/>
              <a:gdLst>
                <a:gd name="connsiteX0" fmla="*/ 42509 w 78576"/>
                <a:gd name="connsiteY0" fmla="*/ 7483 h 49185"/>
                <a:gd name="connsiteX1" fmla="*/ 0 w 78576"/>
                <a:gd name="connsiteY1" fmla="*/ 3619 h 49185"/>
                <a:gd name="connsiteX2" fmla="*/ 23187 w 78576"/>
                <a:gd name="connsiteY2" fmla="*/ 38399 h 49185"/>
                <a:gd name="connsiteX3" fmla="*/ 78577 w 78576"/>
                <a:gd name="connsiteY3" fmla="*/ 48704 h 49185"/>
                <a:gd name="connsiteX4" fmla="*/ 41221 w 78576"/>
                <a:gd name="connsiteY4" fmla="*/ 6195 h 4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76" h="49185">
                  <a:moveTo>
                    <a:pt x="42509" y="7483"/>
                  </a:moveTo>
                  <a:cubicBezTo>
                    <a:pt x="19322" y="-6686"/>
                    <a:pt x="0" y="3619"/>
                    <a:pt x="0" y="3619"/>
                  </a:cubicBezTo>
                  <a:cubicBezTo>
                    <a:pt x="0" y="3619"/>
                    <a:pt x="0" y="24229"/>
                    <a:pt x="23187" y="38399"/>
                  </a:cubicBezTo>
                  <a:cubicBezTo>
                    <a:pt x="46373" y="52568"/>
                    <a:pt x="78577" y="48704"/>
                    <a:pt x="78577" y="48704"/>
                  </a:cubicBezTo>
                  <a:cubicBezTo>
                    <a:pt x="78577" y="48704"/>
                    <a:pt x="65695" y="20365"/>
                    <a:pt x="41221" y="6195"/>
                  </a:cubicBezTo>
                  <a:close/>
                </a:path>
              </a:pathLst>
            </a:custGeom>
            <a:solidFill>
              <a:srgbClr val="644E40"/>
            </a:solidFill>
            <a:ln w="128588"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EB808266-15A4-4339-AE33-C3F6C3FD4638}"/>
                </a:ext>
              </a:extLst>
            </p:cNvPr>
            <p:cNvSpPr/>
            <p:nvPr/>
          </p:nvSpPr>
          <p:spPr>
            <a:xfrm>
              <a:off x="4346701" y="2384313"/>
              <a:ext cx="54101" cy="131390"/>
            </a:xfrm>
            <a:custGeom>
              <a:avLst/>
              <a:gdLst>
                <a:gd name="connsiteX0" fmla="*/ 51526 w 54101"/>
                <a:gd name="connsiteY0" fmla="*/ 131391 h 131390"/>
                <a:gd name="connsiteX1" fmla="*/ 54102 w 54101"/>
                <a:gd name="connsiteY1" fmla="*/ 104340 h 131390"/>
                <a:gd name="connsiteX2" fmla="*/ 43797 w 54101"/>
                <a:gd name="connsiteY2" fmla="*/ 46373 h 131390"/>
                <a:gd name="connsiteX3" fmla="*/ 15458 w 54101"/>
                <a:gd name="connsiteY3" fmla="*/ 7729 h 131390"/>
                <a:gd name="connsiteX4" fmla="*/ 1288 w 54101"/>
                <a:gd name="connsiteY4" fmla="*/ 0 h 131390"/>
                <a:gd name="connsiteX5" fmla="*/ 0 w 54101"/>
                <a:gd name="connsiteY5" fmla="*/ 15458 h 131390"/>
                <a:gd name="connsiteX6" fmla="*/ 10305 w 54101"/>
                <a:gd name="connsiteY6" fmla="*/ 59255 h 131390"/>
                <a:gd name="connsiteX7" fmla="*/ 36068 w 54101"/>
                <a:gd name="connsiteY7" fmla="*/ 108204 h 131390"/>
                <a:gd name="connsiteX8" fmla="*/ 50238 w 54101"/>
                <a:gd name="connsiteY8" fmla="*/ 130103 h 13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01" h="131390">
                  <a:moveTo>
                    <a:pt x="51526" y="131391"/>
                  </a:moveTo>
                  <a:cubicBezTo>
                    <a:pt x="51526" y="131391"/>
                    <a:pt x="54102" y="121086"/>
                    <a:pt x="54102" y="104340"/>
                  </a:cubicBezTo>
                  <a:cubicBezTo>
                    <a:pt x="54102" y="87594"/>
                    <a:pt x="52814" y="65695"/>
                    <a:pt x="43797" y="46373"/>
                  </a:cubicBezTo>
                  <a:cubicBezTo>
                    <a:pt x="36068" y="25763"/>
                    <a:pt x="24475" y="14170"/>
                    <a:pt x="15458" y="7729"/>
                  </a:cubicBezTo>
                  <a:cubicBezTo>
                    <a:pt x="6441" y="1288"/>
                    <a:pt x="1288" y="0"/>
                    <a:pt x="1288" y="0"/>
                  </a:cubicBezTo>
                  <a:cubicBezTo>
                    <a:pt x="1288" y="0"/>
                    <a:pt x="0" y="6441"/>
                    <a:pt x="0" y="15458"/>
                  </a:cubicBezTo>
                  <a:cubicBezTo>
                    <a:pt x="0" y="25763"/>
                    <a:pt x="2576" y="39932"/>
                    <a:pt x="10305" y="59255"/>
                  </a:cubicBezTo>
                  <a:cubicBezTo>
                    <a:pt x="18034" y="78577"/>
                    <a:pt x="28339" y="95323"/>
                    <a:pt x="36068" y="108204"/>
                  </a:cubicBezTo>
                  <a:cubicBezTo>
                    <a:pt x="43797" y="121086"/>
                    <a:pt x="50238" y="130103"/>
                    <a:pt x="50238" y="130103"/>
                  </a:cubicBezTo>
                  <a:close/>
                </a:path>
              </a:pathLst>
            </a:custGeom>
            <a:solidFill>
              <a:srgbClr val="644E40"/>
            </a:solidFill>
            <a:ln w="128588"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85D959AE-D6D7-466B-A9B5-45D9A29465BF}"/>
                </a:ext>
              </a:extLst>
            </p:cNvPr>
            <p:cNvSpPr/>
            <p:nvPr/>
          </p:nvSpPr>
          <p:spPr>
            <a:xfrm>
              <a:off x="4433723" y="2876707"/>
              <a:ext cx="7979" cy="8372"/>
            </a:xfrm>
            <a:custGeom>
              <a:avLst/>
              <a:gdLst>
                <a:gd name="connsiteX0" fmla="*/ 573 w 7979"/>
                <a:gd name="connsiteY0" fmla="*/ 966 h 8372"/>
                <a:gd name="connsiteX1" fmla="*/ 573 w 7979"/>
                <a:gd name="connsiteY1" fmla="*/ 7407 h 8372"/>
                <a:gd name="connsiteX2" fmla="*/ 7013 w 7979"/>
                <a:gd name="connsiteY2" fmla="*/ 7407 h 8372"/>
                <a:gd name="connsiteX3" fmla="*/ 7013 w 7979"/>
                <a:gd name="connsiteY3" fmla="*/ 966 h 8372"/>
                <a:gd name="connsiteX4" fmla="*/ 573 w 7979"/>
                <a:gd name="connsiteY4" fmla="*/ 966 h 8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9" h="8372">
                  <a:moveTo>
                    <a:pt x="573" y="966"/>
                  </a:moveTo>
                  <a:cubicBezTo>
                    <a:pt x="573" y="966"/>
                    <a:pt x="-716" y="6119"/>
                    <a:pt x="573" y="7407"/>
                  </a:cubicBezTo>
                  <a:cubicBezTo>
                    <a:pt x="3149" y="8695"/>
                    <a:pt x="5725" y="8695"/>
                    <a:pt x="7013" y="7407"/>
                  </a:cubicBezTo>
                  <a:cubicBezTo>
                    <a:pt x="8301" y="4831"/>
                    <a:pt x="8301" y="2254"/>
                    <a:pt x="7013" y="966"/>
                  </a:cubicBezTo>
                  <a:cubicBezTo>
                    <a:pt x="5725" y="-322"/>
                    <a:pt x="1861" y="-322"/>
                    <a:pt x="573" y="966"/>
                  </a:cubicBezTo>
                  <a:close/>
                </a:path>
              </a:pathLst>
            </a:custGeom>
            <a:solidFill>
              <a:srgbClr val="644E40"/>
            </a:solidFill>
            <a:ln w="128588"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149631B7-7C25-493D-95CC-D13E27963A7D}"/>
                </a:ext>
              </a:extLst>
            </p:cNvPr>
            <p:cNvSpPr/>
            <p:nvPr/>
          </p:nvSpPr>
          <p:spPr>
            <a:xfrm>
              <a:off x="4458770" y="2895202"/>
              <a:ext cx="10305" cy="10027"/>
            </a:xfrm>
            <a:custGeom>
              <a:avLst/>
              <a:gdLst>
                <a:gd name="connsiteX0" fmla="*/ 0 w 10305"/>
                <a:gd name="connsiteY0" fmla="*/ 1793 h 10027"/>
                <a:gd name="connsiteX1" fmla="*/ 2576 w 10305"/>
                <a:gd name="connsiteY1" fmla="*/ 9522 h 10027"/>
                <a:gd name="connsiteX2" fmla="*/ 10305 w 10305"/>
                <a:gd name="connsiteY2" fmla="*/ 6946 h 10027"/>
                <a:gd name="connsiteX3" fmla="*/ 7729 w 10305"/>
                <a:gd name="connsiteY3" fmla="*/ 505 h 10027"/>
                <a:gd name="connsiteX4" fmla="*/ 1288 w 10305"/>
                <a:gd name="connsiteY4" fmla="*/ 3082 h 10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027">
                  <a:moveTo>
                    <a:pt x="0" y="1793"/>
                  </a:moveTo>
                  <a:cubicBezTo>
                    <a:pt x="0" y="1793"/>
                    <a:pt x="0" y="6946"/>
                    <a:pt x="2576" y="9522"/>
                  </a:cubicBezTo>
                  <a:cubicBezTo>
                    <a:pt x="5153" y="10810"/>
                    <a:pt x="9017" y="9522"/>
                    <a:pt x="10305" y="6946"/>
                  </a:cubicBezTo>
                  <a:cubicBezTo>
                    <a:pt x="10305" y="4370"/>
                    <a:pt x="10305" y="1793"/>
                    <a:pt x="7729" y="505"/>
                  </a:cubicBezTo>
                  <a:cubicBezTo>
                    <a:pt x="5153" y="-783"/>
                    <a:pt x="2576" y="505"/>
                    <a:pt x="1288" y="3082"/>
                  </a:cubicBezTo>
                  <a:close/>
                </a:path>
              </a:pathLst>
            </a:custGeom>
            <a:solidFill>
              <a:srgbClr val="644E40"/>
            </a:solidFill>
            <a:ln w="128588"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133D4F21-EACC-47FE-A67D-71D6D7EE944F}"/>
                </a:ext>
              </a:extLst>
            </p:cNvPr>
            <p:cNvSpPr/>
            <p:nvPr/>
          </p:nvSpPr>
          <p:spPr>
            <a:xfrm>
              <a:off x="4488397" y="2906012"/>
              <a:ext cx="10305" cy="10305"/>
            </a:xfrm>
            <a:custGeom>
              <a:avLst/>
              <a:gdLst>
                <a:gd name="connsiteX0" fmla="*/ 3864 w 10305"/>
                <a:gd name="connsiteY0" fmla="*/ 10305 h 10305"/>
                <a:gd name="connsiteX1" fmla="*/ 10305 w 10305"/>
                <a:gd name="connsiteY1" fmla="*/ 6441 h 10305"/>
                <a:gd name="connsiteX2" fmla="*/ 6441 w 10305"/>
                <a:gd name="connsiteY2" fmla="*/ 0 h 10305"/>
                <a:gd name="connsiteX3" fmla="*/ 0 w 10305"/>
                <a:gd name="connsiteY3" fmla="*/ 3865 h 10305"/>
                <a:gd name="connsiteX4" fmla="*/ 3864 w 10305"/>
                <a:gd name="connsiteY4" fmla="*/ 10305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3864" y="10305"/>
                  </a:moveTo>
                  <a:cubicBezTo>
                    <a:pt x="3864" y="10305"/>
                    <a:pt x="10305" y="10305"/>
                    <a:pt x="10305" y="6441"/>
                  </a:cubicBezTo>
                  <a:cubicBezTo>
                    <a:pt x="10305" y="3865"/>
                    <a:pt x="10305" y="0"/>
                    <a:pt x="6441" y="0"/>
                  </a:cubicBezTo>
                  <a:cubicBezTo>
                    <a:pt x="3864" y="0"/>
                    <a:pt x="0" y="0"/>
                    <a:pt x="0" y="3865"/>
                  </a:cubicBezTo>
                  <a:cubicBezTo>
                    <a:pt x="0" y="6441"/>
                    <a:pt x="0" y="10305"/>
                    <a:pt x="3864" y="10305"/>
                  </a:cubicBezTo>
                  <a:close/>
                </a:path>
              </a:pathLst>
            </a:custGeom>
            <a:solidFill>
              <a:srgbClr val="644E40"/>
            </a:solidFill>
            <a:ln w="128588"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7C8D51FA-0804-405B-B63D-598D7BF44ABF}"/>
                </a:ext>
              </a:extLst>
            </p:cNvPr>
            <p:cNvSpPr/>
            <p:nvPr/>
          </p:nvSpPr>
          <p:spPr>
            <a:xfrm>
              <a:off x="4518025" y="2908588"/>
              <a:ext cx="12881" cy="12881"/>
            </a:xfrm>
            <a:custGeom>
              <a:avLst/>
              <a:gdLst>
                <a:gd name="connsiteX0" fmla="*/ 12881 w 12881"/>
                <a:gd name="connsiteY0" fmla="*/ 6441 h 12881"/>
                <a:gd name="connsiteX1" fmla="*/ 6441 w 12881"/>
                <a:gd name="connsiteY1" fmla="*/ 0 h 12881"/>
                <a:gd name="connsiteX2" fmla="*/ 0 w 12881"/>
                <a:gd name="connsiteY2" fmla="*/ 6441 h 12881"/>
                <a:gd name="connsiteX3" fmla="*/ 6441 w 12881"/>
                <a:gd name="connsiteY3" fmla="*/ 12882 h 12881"/>
                <a:gd name="connsiteX4" fmla="*/ 12881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12881" y="6441"/>
                  </a:moveTo>
                  <a:cubicBezTo>
                    <a:pt x="12881" y="6441"/>
                    <a:pt x="10305" y="0"/>
                    <a:pt x="6441" y="0"/>
                  </a:cubicBezTo>
                  <a:cubicBezTo>
                    <a:pt x="2576" y="0"/>
                    <a:pt x="0" y="2576"/>
                    <a:pt x="0" y="6441"/>
                  </a:cubicBezTo>
                  <a:cubicBezTo>
                    <a:pt x="0" y="10305"/>
                    <a:pt x="2576" y="12882"/>
                    <a:pt x="6441" y="12882"/>
                  </a:cubicBezTo>
                  <a:cubicBezTo>
                    <a:pt x="10305" y="12882"/>
                    <a:pt x="12881" y="10305"/>
                    <a:pt x="12881" y="6441"/>
                  </a:cubicBezTo>
                  <a:close/>
                </a:path>
              </a:pathLst>
            </a:custGeom>
            <a:solidFill>
              <a:srgbClr val="644E40"/>
            </a:solidFill>
            <a:ln w="128588"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1A6783AF-637A-46A6-AFBE-35C81D7833E6}"/>
                </a:ext>
              </a:extLst>
            </p:cNvPr>
            <p:cNvSpPr/>
            <p:nvPr/>
          </p:nvSpPr>
          <p:spPr>
            <a:xfrm>
              <a:off x="4550228" y="2906012"/>
              <a:ext cx="13216" cy="13216"/>
            </a:xfrm>
            <a:custGeom>
              <a:avLst/>
              <a:gdLst>
                <a:gd name="connsiteX0" fmla="*/ 5153 w 13216"/>
                <a:gd name="connsiteY0" fmla="*/ 0 h 13216"/>
                <a:gd name="connsiteX1" fmla="*/ 0 w 13216"/>
                <a:gd name="connsiteY1" fmla="*/ 7729 h 13216"/>
                <a:gd name="connsiteX2" fmla="*/ 7729 w 13216"/>
                <a:gd name="connsiteY2" fmla="*/ 12882 h 13216"/>
                <a:gd name="connsiteX3" fmla="*/ 12881 w 13216"/>
                <a:gd name="connsiteY3" fmla="*/ 5153 h 13216"/>
                <a:gd name="connsiteX4" fmla="*/ 5153 w 13216"/>
                <a:gd name="connsiteY4" fmla="*/ 0 h 1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6" h="13216">
                  <a:moveTo>
                    <a:pt x="5153" y="0"/>
                  </a:moveTo>
                  <a:cubicBezTo>
                    <a:pt x="5153" y="0"/>
                    <a:pt x="0" y="3865"/>
                    <a:pt x="0" y="7729"/>
                  </a:cubicBezTo>
                  <a:cubicBezTo>
                    <a:pt x="0" y="11593"/>
                    <a:pt x="3864" y="14170"/>
                    <a:pt x="7729" y="12882"/>
                  </a:cubicBezTo>
                  <a:cubicBezTo>
                    <a:pt x="11593" y="12882"/>
                    <a:pt x="14170" y="7729"/>
                    <a:pt x="12881" y="5153"/>
                  </a:cubicBezTo>
                  <a:cubicBezTo>
                    <a:pt x="12881" y="1288"/>
                    <a:pt x="7729" y="0"/>
                    <a:pt x="5153" y="0"/>
                  </a:cubicBezTo>
                  <a:close/>
                </a:path>
              </a:pathLst>
            </a:custGeom>
            <a:solidFill>
              <a:srgbClr val="644E40"/>
            </a:solidFill>
            <a:ln w="128588"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34415D3-C9D3-44E1-BEB7-3183A643FE6B}"/>
                </a:ext>
              </a:extLst>
            </p:cNvPr>
            <p:cNvSpPr/>
            <p:nvPr/>
          </p:nvSpPr>
          <p:spPr>
            <a:xfrm>
              <a:off x="4579803" y="2893079"/>
              <a:ext cx="13654" cy="14704"/>
            </a:xfrm>
            <a:custGeom>
              <a:avLst/>
              <a:gdLst>
                <a:gd name="connsiteX0" fmla="*/ 10357 w 13654"/>
                <a:gd name="connsiteY0" fmla="*/ 14222 h 14704"/>
                <a:gd name="connsiteX1" fmla="*/ 12934 w 13654"/>
                <a:gd name="connsiteY1" fmla="*/ 3917 h 14704"/>
                <a:gd name="connsiteX2" fmla="*/ 3917 w 13654"/>
                <a:gd name="connsiteY2" fmla="*/ 1340 h 14704"/>
                <a:gd name="connsiteX3" fmla="*/ 1340 w 13654"/>
                <a:gd name="connsiteY3" fmla="*/ 10357 h 14704"/>
                <a:gd name="connsiteX4" fmla="*/ 11645 w 13654"/>
                <a:gd name="connsiteY4" fmla="*/ 14222 h 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4" h="14704">
                  <a:moveTo>
                    <a:pt x="10357" y="14222"/>
                  </a:moveTo>
                  <a:cubicBezTo>
                    <a:pt x="10357" y="14222"/>
                    <a:pt x="15510" y="7781"/>
                    <a:pt x="12934" y="3917"/>
                  </a:cubicBezTo>
                  <a:cubicBezTo>
                    <a:pt x="10357" y="52"/>
                    <a:pt x="6493" y="-1236"/>
                    <a:pt x="3917" y="1340"/>
                  </a:cubicBezTo>
                  <a:cubicBezTo>
                    <a:pt x="52" y="2628"/>
                    <a:pt x="-1236" y="6493"/>
                    <a:pt x="1340" y="10357"/>
                  </a:cubicBezTo>
                  <a:cubicBezTo>
                    <a:pt x="2628" y="14222"/>
                    <a:pt x="7781" y="15510"/>
                    <a:pt x="11645" y="14222"/>
                  </a:cubicBezTo>
                  <a:close/>
                </a:path>
              </a:pathLst>
            </a:custGeom>
            <a:solidFill>
              <a:srgbClr val="644E40"/>
            </a:solidFill>
            <a:ln w="128588"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02F4BE8A-F814-4585-BA12-110C84C6B9EF}"/>
                </a:ext>
              </a:extLst>
            </p:cNvPr>
            <p:cNvSpPr/>
            <p:nvPr/>
          </p:nvSpPr>
          <p:spPr>
            <a:xfrm>
              <a:off x="4606477" y="2875234"/>
              <a:ext cx="14920" cy="15642"/>
            </a:xfrm>
            <a:custGeom>
              <a:avLst/>
              <a:gdLst>
                <a:gd name="connsiteX0" fmla="*/ 1718 w 14920"/>
                <a:gd name="connsiteY0" fmla="*/ 2439 h 15642"/>
                <a:gd name="connsiteX1" fmla="*/ 1718 w 14920"/>
                <a:gd name="connsiteY1" fmla="*/ 12744 h 15642"/>
                <a:gd name="connsiteX2" fmla="*/ 12023 w 14920"/>
                <a:gd name="connsiteY2" fmla="*/ 12744 h 15642"/>
                <a:gd name="connsiteX3" fmla="*/ 12023 w 14920"/>
                <a:gd name="connsiteY3" fmla="*/ 2439 h 15642"/>
                <a:gd name="connsiteX4" fmla="*/ 1718 w 14920"/>
                <a:gd name="connsiteY4" fmla="*/ 2439 h 15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 h="15642">
                  <a:moveTo>
                    <a:pt x="1718" y="2439"/>
                  </a:moveTo>
                  <a:cubicBezTo>
                    <a:pt x="1718" y="2439"/>
                    <a:pt x="-2147" y="10168"/>
                    <a:pt x="1718" y="12744"/>
                  </a:cubicBezTo>
                  <a:cubicBezTo>
                    <a:pt x="4294" y="16609"/>
                    <a:pt x="9446" y="16609"/>
                    <a:pt x="12023" y="12744"/>
                  </a:cubicBezTo>
                  <a:cubicBezTo>
                    <a:pt x="15887" y="10168"/>
                    <a:pt x="15887" y="5015"/>
                    <a:pt x="12023" y="2439"/>
                  </a:cubicBezTo>
                  <a:cubicBezTo>
                    <a:pt x="9446" y="-137"/>
                    <a:pt x="4294" y="-1426"/>
                    <a:pt x="1718" y="2439"/>
                  </a:cubicBezTo>
                  <a:close/>
                </a:path>
              </a:pathLst>
            </a:custGeom>
            <a:solidFill>
              <a:srgbClr val="644E40"/>
            </a:solidFill>
            <a:ln w="128588"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22367CBB-63FC-4F47-AC5C-F2AC0B64960C}"/>
                </a:ext>
              </a:extLst>
            </p:cNvPr>
            <p:cNvSpPr/>
            <p:nvPr/>
          </p:nvSpPr>
          <p:spPr>
            <a:xfrm>
              <a:off x="4626873" y="2853341"/>
              <a:ext cx="15457" cy="14670"/>
            </a:xfrm>
            <a:custGeom>
              <a:avLst/>
              <a:gdLst>
                <a:gd name="connsiteX0" fmla="*/ 13526 w 15457"/>
                <a:gd name="connsiteY0" fmla="*/ 1145 h 14670"/>
                <a:gd name="connsiteX1" fmla="*/ 1932 w 15457"/>
                <a:gd name="connsiteY1" fmla="*/ 1145 h 14670"/>
                <a:gd name="connsiteX2" fmla="*/ 1932 w 15457"/>
                <a:gd name="connsiteY2" fmla="*/ 12738 h 14670"/>
                <a:gd name="connsiteX3" fmla="*/ 13526 w 15457"/>
                <a:gd name="connsiteY3" fmla="*/ 12738 h 14670"/>
                <a:gd name="connsiteX4" fmla="*/ 13526 w 15457"/>
                <a:gd name="connsiteY4" fmla="*/ 1145 h 14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4670">
                  <a:moveTo>
                    <a:pt x="13526" y="1145"/>
                  </a:moveTo>
                  <a:cubicBezTo>
                    <a:pt x="13526" y="1145"/>
                    <a:pt x="4509" y="-1431"/>
                    <a:pt x="1932" y="1145"/>
                  </a:cubicBezTo>
                  <a:cubicBezTo>
                    <a:pt x="-644" y="5009"/>
                    <a:pt x="-644" y="8874"/>
                    <a:pt x="1932" y="12738"/>
                  </a:cubicBezTo>
                  <a:cubicBezTo>
                    <a:pt x="5797" y="15315"/>
                    <a:pt x="10949" y="15315"/>
                    <a:pt x="13526" y="12738"/>
                  </a:cubicBezTo>
                  <a:cubicBezTo>
                    <a:pt x="16102" y="8874"/>
                    <a:pt x="16102" y="3721"/>
                    <a:pt x="13526" y="1145"/>
                  </a:cubicBezTo>
                  <a:close/>
                </a:path>
              </a:pathLst>
            </a:custGeom>
            <a:solidFill>
              <a:srgbClr val="644E40"/>
            </a:solidFill>
            <a:ln w="128588"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F8B496A7-8B78-4C5F-BD70-5970BF173C8F}"/>
                </a:ext>
              </a:extLst>
            </p:cNvPr>
            <p:cNvSpPr/>
            <p:nvPr/>
          </p:nvSpPr>
          <p:spPr>
            <a:xfrm>
              <a:off x="4644484" y="2827435"/>
              <a:ext cx="16303" cy="15236"/>
            </a:xfrm>
            <a:custGeom>
              <a:avLst/>
              <a:gdLst>
                <a:gd name="connsiteX0" fmla="*/ 12660 w 16303"/>
                <a:gd name="connsiteY0" fmla="*/ 0 h 15236"/>
                <a:gd name="connsiteX1" fmla="*/ 1067 w 16303"/>
                <a:gd name="connsiteY1" fmla="*/ 2576 h 15236"/>
                <a:gd name="connsiteX2" fmla="*/ 3643 w 16303"/>
                <a:gd name="connsiteY2" fmla="*/ 14170 h 15236"/>
                <a:gd name="connsiteX3" fmla="*/ 15237 w 16303"/>
                <a:gd name="connsiteY3" fmla="*/ 11593 h 15236"/>
                <a:gd name="connsiteX4" fmla="*/ 12660 w 16303"/>
                <a:gd name="connsiteY4" fmla="*/ 0 h 15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 h="15236">
                  <a:moveTo>
                    <a:pt x="12660" y="0"/>
                  </a:moveTo>
                  <a:cubicBezTo>
                    <a:pt x="12660" y="0"/>
                    <a:pt x="3643" y="0"/>
                    <a:pt x="1067" y="2576"/>
                  </a:cubicBezTo>
                  <a:cubicBezTo>
                    <a:pt x="-1509" y="6441"/>
                    <a:pt x="1067" y="11593"/>
                    <a:pt x="3643" y="14170"/>
                  </a:cubicBezTo>
                  <a:cubicBezTo>
                    <a:pt x="7508" y="16746"/>
                    <a:pt x="12660" y="14170"/>
                    <a:pt x="15237" y="11593"/>
                  </a:cubicBezTo>
                  <a:cubicBezTo>
                    <a:pt x="17813" y="7729"/>
                    <a:pt x="15237" y="2576"/>
                    <a:pt x="12660" y="0"/>
                  </a:cubicBezTo>
                  <a:close/>
                </a:path>
              </a:pathLst>
            </a:custGeom>
            <a:solidFill>
              <a:srgbClr val="644E40"/>
            </a:solidFill>
            <a:ln w="128588"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11C744E6-8C0A-4DC9-8D1E-FC34180492B3}"/>
                </a:ext>
              </a:extLst>
            </p:cNvPr>
            <p:cNvSpPr/>
            <p:nvPr/>
          </p:nvSpPr>
          <p:spPr>
            <a:xfrm>
              <a:off x="4659256" y="2797808"/>
              <a:ext cx="18221" cy="17756"/>
            </a:xfrm>
            <a:custGeom>
              <a:avLst/>
              <a:gdLst>
                <a:gd name="connsiteX0" fmla="*/ 12058 w 18221"/>
                <a:gd name="connsiteY0" fmla="*/ 0 h 17756"/>
                <a:gd name="connsiteX1" fmla="*/ 465 w 18221"/>
                <a:gd name="connsiteY1" fmla="*/ 5153 h 17756"/>
                <a:gd name="connsiteX2" fmla="*/ 5617 w 18221"/>
                <a:gd name="connsiteY2" fmla="*/ 16746 h 17756"/>
                <a:gd name="connsiteX3" fmla="*/ 17210 w 18221"/>
                <a:gd name="connsiteY3" fmla="*/ 11593 h 17756"/>
                <a:gd name="connsiteX4" fmla="*/ 12058 w 18221"/>
                <a:gd name="connsiteY4" fmla="*/ 0 h 17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1" h="17756">
                  <a:moveTo>
                    <a:pt x="12058" y="0"/>
                  </a:moveTo>
                  <a:cubicBezTo>
                    <a:pt x="12058" y="0"/>
                    <a:pt x="1753" y="0"/>
                    <a:pt x="465" y="5153"/>
                  </a:cubicBezTo>
                  <a:cubicBezTo>
                    <a:pt x="-824" y="9017"/>
                    <a:pt x="465" y="14170"/>
                    <a:pt x="5617" y="16746"/>
                  </a:cubicBezTo>
                  <a:cubicBezTo>
                    <a:pt x="10770" y="19322"/>
                    <a:pt x="15922" y="16746"/>
                    <a:pt x="17210" y="11593"/>
                  </a:cubicBezTo>
                  <a:cubicBezTo>
                    <a:pt x="19787" y="6441"/>
                    <a:pt x="17210" y="1288"/>
                    <a:pt x="12058" y="0"/>
                  </a:cubicBezTo>
                  <a:close/>
                </a:path>
              </a:pathLst>
            </a:custGeom>
            <a:solidFill>
              <a:srgbClr val="644E40"/>
            </a:solidFill>
            <a:ln w="128588"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D586B3F7-5128-4DF2-9775-3C7856BDC766}"/>
                </a:ext>
              </a:extLst>
            </p:cNvPr>
            <p:cNvSpPr/>
            <p:nvPr/>
          </p:nvSpPr>
          <p:spPr>
            <a:xfrm>
              <a:off x="4668409" y="2766892"/>
              <a:ext cx="18614" cy="18362"/>
            </a:xfrm>
            <a:custGeom>
              <a:avLst/>
              <a:gdLst>
                <a:gd name="connsiteX0" fmla="*/ 11922 w 18614"/>
                <a:gd name="connsiteY0" fmla="*/ 0 h 18362"/>
                <a:gd name="connsiteX1" fmla="*/ 328 w 18614"/>
                <a:gd name="connsiteY1" fmla="*/ 6441 h 18362"/>
                <a:gd name="connsiteX2" fmla="*/ 6769 w 18614"/>
                <a:gd name="connsiteY2" fmla="*/ 18034 h 18362"/>
                <a:gd name="connsiteX3" fmla="*/ 18362 w 18614"/>
                <a:gd name="connsiteY3" fmla="*/ 11593 h 18362"/>
                <a:gd name="connsiteX4" fmla="*/ 11922 w 18614"/>
                <a:gd name="connsiteY4" fmla="*/ 0 h 1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 h="18362">
                  <a:moveTo>
                    <a:pt x="11922" y="0"/>
                  </a:moveTo>
                  <a:cubicBezTo>
                    <a:pt x="11922" y="0"/>
                    <a:pt x="1616" y="2576"/>
                    <a:pt x="328" y="6441"/>
                  </a:cubicBezTo>
                  <a:cubicBezTo>
                    <a:pt x="-960" y="11593"/>
                    <a:pt x="1616" y="16746"/>
                    <a:pt x="6769" y="18034"/>
                  </a:cubicBezTo>
                  <a:cubicBezTo>
                    <a:pt x="11922" y="19322"/>
                    <a:pt x="17074" y="16746"/>
                    <a:pt x="18362" y="11593"/>
                  </a:cubicBezTo>
                  <a:cubicBezTo>
                    <a:pt x="19650" y="6441"/>
                    <a:pt x="15786" y="1288"/>
                    <a:pt x="11922" y="0"/>
                  </a:cubicBezTo>
                  <a:close/>
                </a:path>
              </a:pathLst>
            </a:custGeom>
            <a:solidFill>
              <a:srgbClr val="644E40"/>
            </a:solidFill>
            <a:ln w="128588"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9FD5D62C-D6CC-4180-9C62-9777781E1F41}"/>
                </a:ext>
              </a:extLst>
            </p:cNvPr>
            <p:cNvSpPr/>
            <p:nvPr/>
          </p:nvSpPr>
          <p:spPr>
            <a:xfrm>
              <a:off x="4673890" y="2734689"/>
              <a:ext cx="20610" cy="20610"/>
            </a:xfrm>
            <a:custGeom>
              <a:avLst/>
              <a:gdLst>
                <a:gd name="connsiteX0" fmla="*/ 10305 w 20610"/>
                <a:gd name="connsiteY0" fmla="*/ 0 h 20610"/>
                <a:gd name="connsiteX1" fmla="*/ 0 w 20610"/>
                <a:gd name="connsiteY1" fmla="*/ 9017 h 20610"/>
                <a:gd name="connsiteX2" fmla="*/ 9017 w 20610"/>
                <a:gd name="connsiteY2" fmla="*/ 20610 h 20610"/>
                <a:gd name="connsiteX3" fmla="*/ 20610 w 20610"/>
                <a:gd name="connsiteY3" fmla="*/ 11593 h 20610"/>
                <a:gd name="connsiteX4" fmla="*/ 11593 w 20610"/>
                <a:gd name="connsiteY4" fmla="*/ 0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0305" y="0"/>
                  </a:moveTo>
                  <a:cubicBezTo>
                    <a:pt x="10305" y="0"/>
                    <a:pt x="0" y="3865"/>
                    <a:pt x="0" y="9017"/>
                  </a:cubicBezTo>
                  <a:cubicBezTo>
                    <a:pt x="0" y="14170"/>
                    <a:pt x="2576" y="19322"/>
                    <a:pt x="9017" y="20610"/>
                  </a:cubicBezTo>
                  <a:cubicBezTo>
                    <a:pt x="14170" y="20610"/>
                    <a:pt x="19322" y="18034"/>
                    <a:pt x="20610" y="11593"/>
                  </a:cubicBezTo>
                  <a:cubicBezTo>
                    <a:pt x="20610" y="6441"/>
                    <a:pt x="16746" y="1288"/>
                    <a:pt x="11593" y="0"/>
                  </a:cubicBezTo>
                  <a:close/>
                </a:path>
              </a:pathLst>
            </a:custGeom>
            <a:solidFill>
              <a:srgbClr val="644E40"/>
            </a:solidFill>
            <a:ln w="128588"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854CD143-99E6-407C-BF18-0E3ADF7828D7}"/>
                </a:ext>
              </a:extLst>
            </p:cNvPr>
            <p:cNvSpPr/>
            <p:nvPr/>
          </p:nvSpPr>
          <p:spPr>
            <a:xfrm>
              <a:off x="4479380" y="2498958"/>
              <a:ext cx="10305" cy="10305"/>
            </a:xfrm>
            <a:custGeom>
              <a:avLst/>
              <a:gdLst>
                <a:gd name="connsiteX0" fmla="*/ 5153 w 10305"/>
                <a:gd name="connsiteY0" fmla="*/ 0 h 10305"/>
                <a:gd name="connsiteX1" fmla="*/ 0 w 10305"/>
                <a:gd name="connsiteY1" fmla="*/ 5153 h 10305"/>
                <a:gd name="connsiteX2" fmla="*/ 5153 w 10305"/>
                <a:gd name="connsiteY2" fmla="*/ 10305 h 10305"/>
                <a:gd name="connsiteX3" fmla="*/ 10305 w 10305"/>
                <a:gd name="connsiteY3" fmla="*/ 5153 h 10305"/>
                <a:gd name="connsiteX4" fmla="*/ 5153 w 10305"/>
                <a:gd name="connsiteY4" fmla="*/ 0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0"/>
                  </a:moveTo>
                  <a:cubicBezTo>
                    <a:pt x="5153" y="0"/>
                    <a:pt x="0" y="2576"/>
                    <a:pt x="0" y="5153"/>
                  </a:cubicBezTo>
                  <a:cubicBezTo>
                    <a:pt x="0" y="7729"/>
                    <a:pt x="2576" y="10305"/>
                    <a:pt x="5153" y="10305"/>
                  </a:cubicBezTo>
                  <a:cubicBezTo>
                    <a:pt x="7729" y="10305"/>
                    <a:pt x="10305" y="7729"/>
                    <a:pt x="10305" y="5153"/>
                  </a:cubicBezTo>
                  <a:cubicBezTo>
                    <a:pt x="10305" y="2576"/>
                    <a:pt x="7729" y="0"/>
                    <a:pt x="5153" y="0"/>
                  </a:cubicBezTo>
                  <a:close/>
                </a:path>
              </a:pathLst>
            </a:custGeom>
            <a:solidFill>
              <a:srgbClr val="644E40"/>
            </a:solidFill>
            <a:ln w="128588"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4C94438D-B983-4E10-90CA-F44D1FD301F1}"/>
                </a:ext>
              </a:extLst>
            </p:cNvPr>
            <p:cNvSpPr/>
            <p:nvPr/>
          </p:nvSpPr>
          <p:spPr>
            <a:xfrm>
              <a:off x="4511584" y="2501534"/>
              <a:ext cx="10305" cy="10305"/>
            </a:xfrm>
            <a:custGeom>
              <a:avLst/>
              <a:gdLst>
                <a:gd name="connsiteX0" fmla="*/ 10305 w 10305"/>
                <a:gd name="connsiteY0" fmla="*/ 6441 h 10305"/>
                <a:gd name="connsiteX1" fmla="*/ 6441 w 10305"/>
                <a:gd name="connsiteY1" fmla="*/ 0 h 10305"/>
                <a:gd name="connsiteX2" fmla="*/ 0 w 10305"/>
                <a:gd name="connsiteY2" fmla="*/ 3864 h 10305"/>
                <a:gd name="connsiteX3" fmla="*/ 3864 w 10305"/>
                <a:gd name="connsiteY3" fmla="*/ 10305 h 10305"/>
                <a:gd name="connsiteX4" fmla="*/ 10305 w 10305"/>
                <a:gd name="connsiteY4" fmla="*/ 6441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10305" y="6441"/>
                  </a:moveTo>
                  <a:cubicBezTo>
                    <a:pt x="10305" y="6441"/>
                    <a:pt x="10305" y="1288"/>
                    <a:pt x="6441" y="0"/>
                  </a:cubicBezTo>
                  <a:cubicBezTo>
                    <a:pt x="3864" y="0"/>
                    <a:pt x="1288" y="1288"/>
                    <a:pt x="0" y="3864"/>
                  </a:cubicBezTo>
                  <a:cubicBezTo>
                    <a:pt x="0" y="6441"/>
                    <a:pt x="1288" y="9017"/>
                    <a:pt x="3864" y="10305"/>
                  </a:cubicBezTo>
                  <a:cubicBezTo>
                    <a:pt x="6441" y="10305"/>
                    <a:pt x="9017" y="9017"/>
                    <a:pt x="10305" y="6441"/>
                  </a:cubicBezTo>
                  <a:close/>
                </a:path>
              </a:pathLst>
            </a:custGeom>
            <a:solidFill>
              <a:srgbClr val="644E40"/>
            </a:solidFill>
            <a:ln w="128588"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02621C79-1127-4FA8-84E3-CB6FE4BE3FBB}"/>
                </a:ext>
              </a:extLst>
            </p:cNvPr>
            <p:cNvSpPr/>
            <p:nvPr/>
          </p:nvSpPr>
          <p:spPr>
            <a:xfrm>
              <a:off x="4541211" y="2509263"/>
              <a:ext cx="11593" cy="11593"/>
            </a:xfrm>
            <a:custGeom>
              <a:avLst/>
              <a:gdLst>
                <a:gd name="connsiteX0" fmla="*/ 11593 w 11593"/>
                <a:gd name="connsiteY0" fmla="*/ 7729 h 11593"/>
                <a:gd name="connsiteX1" fmla="*/ 7729 w 11593"/>
                <a:gd name="connsiteY1" fmla="*/ 0 h 11593"/>
                <a:gd name="connsiteX2" fmla="*/ 0 w 11593"/>
                <a:gd name="connsiteY2" fmla="*/ 3865 h 11593"/>
                <a:gd name="connsiteX3" fmla="*/ 3864 w 11593"/>
                <a:gd name="connsiteY3" fmla="*/ 11593 h 11593"/>
                <a:gd name="connsiteX4" fmla="*/ 11593 w 11593"/>
                <a:gd name="connsiteY4" fmla="*/ 7729 h 1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3" h="11593">
                  <a:moveTo>
                    <a:pt x="11593" y="7729"/>
                  </a:moveTo>
                  <a:cubicBezTo>
                    <a:pt x="11593" y="7729"/>
                    <a:pt x="11593" y="1288"/>
                    <a:pt x="7729" y="0"/>
                  </a:cubicBezTo>
                  <a:cubicBezTo>
                    <a:pt x="5153" y="0"/>
                    <a:pt x="1288" y="0"/>
                    <a:pt x="0" y="3865"/>
                  </a:cubicBezTo>
                  <a:cubicBezTo>
                    <a:pt x="0" y="6441"/>
                    <a:pt x="0" y="10305"/>
                    <a:pt x="3864" y="11593"/>
                  </a:cubicBezTo>
                  <a:cubicBezTo>
                    <a:pt x="6441" y="11593"/>
                    <a:pt x="10305" y="11593"/>
                    <a:pt x="11593" y="7729"/>
                  </a:cubicBezTo>
                  <a:close/>
                </a:path>
              </a:pathLst>
            </a:custGeom>
            <a:solidFill>
              <a:srgbClr val="644E40"/>
            </a:solidFill>
            <a:ln w="128588"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234C88E9-66BF-4F56-8FE9-7224A5FD09B5}"/>
                </a:ext>
              </a:extLst>
            </p:cNvPr>
            <p:cNvSpPr/>
            <p:nvPr/>
          </p:nvSpPr>
          <p:spPr>
            <a:xfrm>
              <a:off x="4570333" y="2522145"/>
              <a:ext cx="11315" cy="12098"/>
            </a:xfrm>
            <a:custGeom>
              <a:avLst/>
              <a:gdLst>
                <a:gd name="connsiteX0" fmla="*/ 9522 w 11315"/>
                <a:gd name="connsiteY0" fmla="*/ 1288 h 12098"/>
                <a:gd name="connsiteX1" fmla="*/ 505 w 11315"/>
                <a:gd name="connsiteY1" fmla="*/ 3864 h 12098"/>
                <a:gd name="connsiteX2" fmla="*/ 3082 w 11315"/>
                <a:gd name="connsiteY2" fmla="*/ 11593 h 12098"/>
                <a:gd name="connsiteX3" fmla="*/ 10810 w 11315"/>
                <a:gd name="connsiteY3" fmla="*/ 9017 h 12098"/>
                <a:gd name="connsiteX4" fmla="*/ 8234 w 11315"/>
                <a:gd name="connsiteY4" fmla="*/ 0 h 1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 h="12098">
                  <a:moveTo>
                    <a:pt x="9522" y="1288"/>
                  </a:moveTo>
                  <a:cubicBezTo>
                    <a:pt x="9522" y="1288"/>
                    <a:pt x="3082" y="1288"/>
                    <a:pt x="505" y="3864"/>
                  </a:cubicBezTo>
                  <a:cubicBezTo>
                    <a:pt x="-783" y="6441"/>
                    <a:pt x="505" y="10305"/>
                    <a:pt x="3082" y="11593"/>
                  </a:cubicBezTo>
                  <a:cubicBezTo>
                    <a:pt x="5658" y="12882"/>
                    <a:pt x="9522" y="11593"/>
                    <a:pt x="10810" y="9017"/>
                  </a:cubicBezTo>
                  <a:cubicBezTo>
                    <a:pt x="12099" y="6441"/>
                    <a:pt x="10810" y="2576"/>
                    <a:pt x="8234" y="0"/>
                  </a:cubicBezTo>
                  <a:close/>
                </a:path>
              </a:pathLst>
            </a:custGeom>
            <a:solidFill>
              <a:srgbClr val="644E40"/>
            </a:solidFill>
            <a:ln w="128588"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84CDA8C2-69BC-4355-AE3B-8FFFD1F8FC78}"/>
                </a:ext>
              </a:extLst>
            </p:cNvPr>
            <p:cNvSpPr/>
            <p:nvPr/>
          </p:nvSpPr>
          <p:spPr>
            <a:xfrm>
              <a:off x="4596402" y="2539606"/>
              <a:ext cx="11991" cy="11076"/>
            </a:xfrm>
            <a:custGeom>
              <a:avLst/>
              <a:gdLst>
                <a:gd name="connsiteX0" fmla="*/ 10504 w 11991"/>
                <a:gd name="connsiteY0" fmla="*/ 573 h 11076"/>
                <a:gd name="connsiteX1" fmla="*/ 1487 w 11991"/>
                <a:gd name="connsiteY1" fmla="*/ 573 h 11076"/>
                <a:gd name="connsiteX2" fmla="*/ 1487 w 11991"/>
                <a:gd name="connsiteY2" fmla="*/ 9590 h 11076"/>
                <a:gd name="connsiteX3" fmla="*/ 10504 w 11991"/>
                <a:gd name="connsiteY3" fmla="*/ 9590 h 11076"/>
                <a:gd name="connsiteX4" fmla="*/ 10504 w 11991"/>
                <a:gd name="connsiteY4" fmla="*/ 573 h 1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 h="11076">
                  <a:moveTo>
                    <a:pt x="10504" y="573"/>
                  </a:moveTo>
                  <a:cubicBezTo>
                    <a:pt x="10504" y="573"/>
                    <a:pt x="2776" y="-716"/>
                    <a:pt x="1487" y="573"/>
                  </a:cubicBezTo>
                  <a:cubicBezTo>
                    <a:pt x="-1089" y="3149"/>
                    <a:pt x="199" y="8301"/>
                    <a:pt x="1487" y="9590"/>
                  </a:cubicBezTo>
                  <a:cubicBezTo>
                    <a:pt x="4064" y="12166"/>
                    <a:pt x="7928" y="10878"/>
                    <a:pt x="10504" y="9590"/>
                  </a:cubicBezTo>
                  <a:cubicBezTo>
                    <a:pt x="13081" y="7013"/>
                    <a:pt x="11793" y="1861"/>
                    <a:pt x="10504" y="573"/>
                  </a:cubicBezTo>
                  <a:close/>
                </a:path>
              </a:pathLst>
            </a:custGeom>
            <a:solidFill>
              <a:srgbClr val="644E40"/>
            </a:solidFill>
            <a:ln w="128588"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76580ECB-84B1-4AC4-870D-1F5B1A6DF4C3}"/>
                </a:ext>
              </a:extLst>
            </p:cNvPr>
            <p:cNvSpPr/>
            <p:nvPr/>
          </p:nvSpPr>
          <p:spPr>
            <a:xfrm>
              <a:off x="4621219" y="2560145"/>
              <a:ext cx="13382" cy="14169"/>
            </a:xfrm>
            <a:custGeom>
              <a:avLst/>
              <a:gdLst>
                <a:gd name="connsiteX0" fmla="*/ 1145 w 13382"/>
                <a:gd name="connsiteY0" fmla="*/ 1932 h 14169"/>
                <a:gd name="connsiteX1" fmla="*/ 1145 w 13382"/>
                <a:gd name="connsiteY1" fmla="*/ 12237 h 14169"/>
                <a:gd name="connsiteX2" fmla="*/ 11450 w 13382"/>
                <a:gd name="connsiteY2" fmla="*/ 12237 h 14169"/>
                <a:gd name="connsiteX3" fmla="*/ 11450 w 13382"/>
                <a:gd name="connsiteY3" fmla="*/ 1932 h 14169"/>
                <a:gd name="connsiteX4" fmla="*/ 1145 w 13382"/>
                <a:gd name="connsiteY4" fmla="*/ 1932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145" y="1932"/>
                  </a:moveTo>
                  <a:cubicBezTo>
                    <a:pt x="1145" y="1932"/>
                    <a:pt x="-1431" y="9661"/>
                    <a:pt x="1145" y="12237"/>
                  </a:cubicBezTo>
                  <a:cubicBezTo>
                    <a:pt x="3721" y="14814"/>
                    <a:pt x="7586" y="14814"/>
                    <a:pt x="11450" y="12237"/>
                  </a:cubicBezTo>
                  <a:cubicBezTo>
                    <a:pt x="14026" y="9661"/>
                    <a:pt x="14026" y="4508"/>
                    <a:pt x="11450" y="1932"/>
                  </a:cubicBezTo>
                  <a:cubicBezTo>
                    <a:pt x="8874" y="-644"/>
                    <a:pt x="3721" y="-644"/>
                    <a:pt x="1145" y="1932"/>
                  </a:cubicBezTo>
                  <a:close/>
                </a:path>
              </a:pathLst>
            </a:custGeom>
            <a:solidFill>
              <a:srgbClr val="644E40"/>
            </a:solidFill>
            <a:ln w="128588"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60F4E3E0-F2BB-4469-A5D5-FE426E885A02}"/>
                </a:ext>
              </a:extLst>
            </p:cNvPr>
            <p:cNvSpPr/>
            <p:nvPr/>
          </p:nvSpPr>
          <p:spPr>
            <a:xfrm>
              <a:off x="4640801" y="2584756"/>
              <a:ext cx="14537" cy="14159"/>
            </a:xfrm>
            <a:custGeom>
              <a:avLst/>
              <a:gdLst>
                <a:gd name="connsiteX0" fmla="*/ 2174 w 14537"/>
                <a:gd name="connsiteY0" fmla="*/ 507 h 14159"/>
                <a:gd name="connsiteX1" fmla="*/ 886 w 14537"/>
                <a:gd name="connsiteY1" fmla="*/ 10813 h 14159"/>
                <a:gd name="connsiteX2" fmla="*/ 11191 w 14537"/>
                <a:gd name="connsiteY2" fmla="*/ 13389 h 14159"/>
                <a:gd name="connsiteX3" fmla="*/ 13767 w 14537"/>
                <a:gd name="connsiteY3" fmla="*/ 3084 h 14159"/>
                <a:gd name="connsiteX4" fmla="*/ 3462 w 14537"/>
                <a:gd name="connsiteY4" fmla="*/ 1796 h 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 h="14159">
                  <a:moveTo>
                    <a:pt x="2174" y="507"/>
                  </a:moveTo>
                  <a:cubicBezTo>
                    <a:pt x="2174" y="507"/>
                    <a:pt x="-1691" y="6948"/>
                    <a:pt x="886" y="10813"/>
                  </a:cubicBezTo>
                  <a:cubicBezTo>
                    <a:pt x="3462" y="14677"/>
                    <a:pt x="7326" y="14677"/>
                    <a:pt x="11191" y="13389"/>
                  </a:cubicBezTo>
                  <a:cubicBezTo>
                    <a:pt x="15055" y="10813"/>
                    <a:pt x="15055" y="6948"/>
                    <a:pt x="13767" y="3084"/>
                  </a:cubicBezTo>
                  <a:cubicBezTo>
                    <a:pt x="11191" y="-781"/>
                    <a:pt x="6038" y="-781"/>
                    <a:pt x="3462" y="1796"/>
                  </a:cubicBezTo>
                  <a:close/>
                </a:path>
              </a:pathLst>
            </a:custGeom>
            <a:solidFill>
              <a:srgbClr val="644E40"/>
            </a:solidFill>
            <a:ln w="128588"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5010B79D-4511-4A48-BB62-2AA86767E7AD}"/>
                </a:ext>
              </a:extLst>
            </p:cNvPr>
            <p:cNvSpPr/>
            <p:nvPr/>
          </p:nvSpPr>
          <p:spPr>
            <a:xfrm>
              <a:off x="4655649" y="2611278"/>
              <a:ext cx="15413" cy="15689"/>
            </a:xfrm>
            <a:custGeom>
              <a:avLst/>
              <a:gdLst>
                <a:gd name="connsiteX0" fmla="*/ 4071 w 15413"/>
                <a:gd name="connsiteY0" fmla="*/ 1037 h 15689"/>
                <a:gd name="connsiteX1" fmla="*/ 207 w 15413"/>
                <a:gd name="connsiteY1" fmla="*/ 11342 h 15689"/>
                <a:gd name="connsiteX2" fmla="*/ 10512 w 15413"/>
                <a:gd name="connsiteY2" fmla="*/ 15207 h 15689"/>
                <a:gd name="connsiteX3" fmla="*/ 14376 w 15413"/>
                <a:gd name="connsiteY3" fmla="*/ 4901 h 15689"/>
                <a:gd name="connsiteX4" fmla="*/ 4071 w 15413"/>
                <a:gd name="connsiteY4" fmla="*/ 1037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3" h="15689">
                  <a:moveTo>
                    <a:pt x="4071" y="1037"/>
                  </a:moveTo>
                  <a:cubicBezTo>
                    <a:pt x="4071" y="1037"/>
                    <a:pt x="-1081" y="7478"/>
                    <a:pt x="207" y="11342"/>
                  </a:cubicBezTo>
                  <a:cubicBezTo>
                    <a:pt x="1495" y="15207"/>
                    <a:pt x="6647" y="16495"/>
                    <a:pt x="10512" y="15207"/>
                  </a:cubicBezTo>
                  <a:cubicBezTo>
                    <a:pt x="14376" y="13919"/>
                    <a:pt x="16953" y="8766"/>
                    <a:pt x="14376" y="4901"/>
                  </a:cubicBezTo>
                  <a:cubicBezTo>
                    <a:pt x="11800" y="1037"/>
                    <a:pt x="7936" y="-1539"/>
                    <a:pt x="4071" y="1037"/>
                  </a:cubicBezTo>
                  <a:close/>
                </a:path>
              </a:pathLst>
            </a:custGeom>
            <a:solidFill>
              <a:srgbClr val="644E40"/>
            </a:solidFill>
            <a:ln w="128588"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1CD0D5F2-DA98-4975-B84D-13F3019675E9}"/>
                </a:ext>
              </a:extLst>
            </p:cNvPr>
            <p:cNvSpPr/>
            <p:nvPr/>
          </p:nvSpPr>
          <p:spPr>
            <a:xfrm>
              <a:off x="4667279" y="2639643"/>
              <a:ext cx="17168" cy="16803"/>
            </a:xfrm>
            <a:custGeom>
              <a:avLst/>
              <a:gdLst>
                <a:gd name="connsiteX0" fmla="*/ 5323 w 17168"/>
                <a:gd name="connsiteY0" fmla="*/ 1011 h 16803"/>
                <a:gd name="connsiteX1" fmla="*/ 170 w 17168"/>
                <a:gd name="connsiteY1" fmla="*/ 11316 h 16803"/>
                <a:gd name="connsiteX2" fmla="*/ 10475 w 17168"/>
                <a:gd name="connsiteY2" fmla="*/ 16468 h 16803"/>
                <a:gd name="connsiteX3" fmla="*/ 16916 w 17168"/>
                <a:gd name="connsiteY3" fmla="*/ 6163 h 16803"/>
                <a:gd name="connsiteX4" fmla="*/ 6611 w 17168"/>
                <a:gd name="connsiteY4" fmla="*/ 1011 h 16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8" h="16803">
                  <a:moveTo>
                    <a:pt x="5323" y="1011"/>
                  </a:moveTo>
                  <a:cubicBezTo>
                    <a:pt x="5323" y="1011"/>
                    <a:pt x="-1118" y="7451"/>
                    <a:pt x="170" y="11316"/>
                  </a:cubicBezTo>
                  <a:cubicBezTo>
                    <a:pt x="1458" y="15180"/>
                    <a:pt x="6611" y="17757"/>
                    <a:pt x="10475" y="16468"/>
                  </a:cubicBezTo>
                  <a:cubicBezTo>
                    <a:pt x="14340" y="16468"/>
                    <a:pt x="18204" y="10028"/>
                    <a:pt x="16916" y="6163"/>
                  </a:cubicBezTo>
                  <a:cubicBezTo>
                    <a:pt x="15628" y="1011"/>
                    <a:pt x="10475" y="-1566"/>
                    <a:pt x="6611" y="1011"/>
                  </a:cubicBezTo>
                  <a:close/>
                </a:path>
              </a:pathLst>
            </a:custGeom>
            <a:solidFill>
              <a:srgbClr val="644E40"/>
            </a:solidFill>
            <a:ln w="128588"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633804CE-1777-44E1-A321-661B71C5D09D}"/>
                </a:ext>
              </a:extLst>
            </p:cNvPr>
            <p:cNvSpPr/>
            <p:nvPr/>
          </p:nvSpPr>
          <p:spPr>
            <a:xfrm>
              <a:off x="4672602" y="2671320"/>
              <a:ext cx="18033" cy="18283"/>
            </a:xfrm>
            <a:custGeom>
              <a:avLst/>
              <a:gdLst>
                <a:gd name="connsiteX0" fmla="*/ 7729 w 18033"/>
                <a:gd name="connsiteY0" fmla="*/ 250 h 18283"/>
                <a:gd name="connsiteX1" fmla="*/ 0 w 18033"/>
                <a:gd name="connsiteY1" fmla="*/ 10555 h 18283"/>
                <a:gd name="connsiteX2" fmla="*/ 10305 w 18033"/>
                <a:gd name="connsiteY2" fmla="*/ 18284 h 18283"/>
                <a:gd name="connsiteX3" fmla="*/ 18034 w 18033"/>
                <a:gd name="connsiteY3" fmla="*/ 7979 h 18283"/>
                <a:gd name="connsiteX4" fmla="*/ 7729 w 18033"/>
                <a:gd name="connsiteY4" fmla="*/ 250 h 1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3" h="18283">
                  <a:moveTo>
                    <a:pt x="7729" y="250"/>
                  </a:moveTo>
                  <a:cubicBezTo>
                    <a:pt x="7729" y="250"/>
                    <a:pt x="0" y="5402"/>
                    <a:pt x="0" y="10555"/>
                  </a:cubicBezTo>
                  <a:cubicBezTo>
                    <a:pt x="0" y="15707"/>
                    <a:pt x="5153" y="18284"/>
                    <a:pt x="10305" y="18284"/>
                  </a:cubicBezTo>
                  <a:cubicBezTo>
                    <a:pt x="15458" y="18284"/>
                    <a:pt x="18034" y="13131"/>
                    <a:pt x="18034" y="7979"/>
                  </a:cubicBezTo>
                  <a:cubicBezTo>
                    <a:pt x="18034" y="2826"/>
                    <a:pt x="12881" y="-1039"/>
                    <a:pt x="7729" y="250"/>
                  </a:cubicBezTo>
                  <a:close/>
                </a:path>
              </a:pathLst>
            </a:custGeom>
            <a:solidFill>
              <a:srgbClr val="644E40"/>
            </a:solidFill>
            <a:ln w="128588"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FDE8964A-5E5B-4A22-90C0-7B6E3B900223}"/>
                </a:ext>
              </a:extLst>
            </p:cNvPr>
            <p:cNvSpPr/>
            <p:nvPr/>
          </p:nvSpPr>
          <p:spPr>
            <a:xfrm>
              <a:off x="4675178" y="2702485"/>
              <a:ext cx="18033" cy="18034"/>
            </a:xfrm>
            <a:custGeom>
              <a:avLst/>
              <a:gdLst>
                <a:gd name="connsiteX0" fmla="*/ 9017 w 18033"/>
                <a:gd name="connsiteY0" fmla="*/ 0 h 18034"/>
                <a:gd name="connsiteX1" fmla="*/ 0 w 18033"/>
                <a:gd name="connsiteY1" fmla="*/ 9017 h 18034"/>
                <a:gd name="connsiteX2" fmla="*/ 9017 w 18033"/>
                <a:gd name="connsiteY2" fmla="*/ 18034 h 18034"/>
                <a:gd name="connsiteX3" fmla="*/ 18034 w 18033"/>
                <a:gd name="connsiteY3" fmla="*/ 9017 h 18034"/>
                <a:gd name="connsiteX4" fmla="*/ 7729 w 18033"/>
                <a:gd name="connsiteY4" fmla="*/ 0 h 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3" h="18034">
                  <a:moveTo>
                    <a:pt x="9017" y="0"/>
                  </a:moveTo>
                  <a:cubicBezTo>
                    <a:pt x="9017" y="0"/>
                    <a:pt x="0" y="5153"/>
                    <a:pt x="0" y="9017"/>
                  </a:cubicBezTo>
                  <a:cubicBezTo>
                    <a:pt x="0" y="14170"/>
                    <a:pt x="3864" y="18034"/>
                    <a:pt x="9017" y="18034"/>
                  </a:cubicBezTo>
                  <a:cubicBezTo>
                    <a:pt x="14170" y="18034"/>
                    <a:pt x="18034" y="14170"/>
                    <a:pt x="18034" y="9017"/>
                  </a:cubicBezTo>
                  <a:cubicBezTo>
                    <a:pt x="18034" y="3865"/>
                    <a:pt x="14170" y="0"/>
                    <a:pt x="7729" y="0"/>
                  </a:cubicBezTo>
                  <a:close/>
                </a:path>
              </a:pathLst>
            </a:custGeom>
            <a:solidFill>
              <a:srgbClr val="644E40"/>
            </a:solidFill>
            <a:ln w="128588"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CFC3C3C5-54B4-43D3-B7DC-F92263679D2C}"/>
                </a:ext>
              </a:extLst>
            </p:cNvPr>
            <p:cNvSpPr/>
            <p:nvPr/>
          </p:nvSpPr>
          <p:spPr>
            <a:xfrm>
              <a:off x="4337809" y="2977595"/>
              <a:ext cx="111943" cy="73977"/>
            </a:xfrm>
            <a:custGeom>
              <a:avLst/>
              <a:gdLst>
                <a:gd name="connsiteX0" fmla="*/ 77164 w 111943"/>
                <a:gd name="connsiteY0" fmla="*/ 36622 h 73977"/>
                <a:gd name="connsiteX1" fmla="*/ 42384 w 111943"/>
                <a:gd name="connsiteY1" fmla="*/ 4418 h 73977"/>
                <a:gd name="connsiteX2" fmla="*/ 1163 w 111943"/>
                <a:gd name="connsiteY2" fmla="*/ 10859 h 73977"/>
                <a:gd name="connsiteX3" fmla="*/ 21774 w 111943"/>
                <a:gd name="connsiteY3" fmla="*/ 45639 h 73977"/>
                <a:gd name="connsiteX4" fmla="*/ 64282 w 111943"/>
                <a:gd name="connsiteY4" fmla="*/ 55944 h 73977"/>
                <a:gd name="connsiteX5" fmla="*/ 111944 w 111943"/>
                <a:gd name="connsiteY5" fmla="*/ 73978 h 73977"/>
                <a:gd name="connsiteX6" fmla="*/ 77164 w 111943"/>
                <a:gd name="connsiteY6" fmla="*/ 37910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77164" y="36622"/>
                  </a:moveTo>
                  <a:cubicBezTo>
                    <a:pt x="64282" y="22452"/>
                    <a:pt x="50113" y="8282"/>
                    <a:pt x="42384" y="4418"/>
                  </a:cubicBezTo>
                  <a:cubicBezTo>
                    <a:pt x="28214" y="-3311"/>
                    <a:pt x="6316" y="-735"/>
                    <a:pt x="1163" y="10859"/>
                  </a:cubicBezTo>
                  <a:cubicBezTo>
                    <a:pt x="-3989" y="22452"/>
                    <a:pt x="8892" y="39198"/>
                    <a:pt x="21774" y="45639"/>
                  </a:cubicBezTo>
                  <a:cubicBezTo>
                    <a:pt x="28214" y="49503"/>
                    <a:pt x="44960" y="50791"/>
                    <a:pt x="64282" y="55944"/>
                  </a:cubicBezTo>
                  <a:cubicBezTo>
                    <a:pt x="82316" y="59808"/>
                    <a:pt x="101638" y="66249"/>
                    <a:pt x="111944" y="73978"/>
                  </a:cubicBezTo>
                  <a:cubicBezTo>
                    <a:pt x="102927" y="67537"/>
                    <a:pt x="91333" y="52079"/>
                    <a:pt x="77164" y="37910"/>
                  </a:cubicBezTo>
                  <a:close/>
                </a:path>
              </a:pathLst>
            </a:custGeom>
            <a:solidFill>
              <a:srgbClr val="644E40"/>
            </a:solidFill>
            <a:ln w="128588"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CF2F043A-71F2-43E7-A17C-265D35F957F8}"/>
                </a:ext>
              </a:extLst>
            </p:cNvPr>
            <p:cNvSpPr/>
            <p:nvPr/>
          </p:nvSpPr>
          <p:spPr>
            <a:xfrm>
              <a:off x="4306769" y="2815842"/>
              <a:ext cx="96610" cy="164882"/>
            </a:xfrm>
            <a:custGeom>
              <a:avLst/>
              <a:gdLst>
                <a:gd name="connsiteX0" fmla="*/ 81153 w 96610"/>
                <a:gd name="connsiteY0" fmla="*/ 132679 h 164882"/>
                <a:gd name="connsiteX1" fmla="*/ 48949 w 96610"/>
                <a:gd name="connsiteY1" fmla="*/ 64407 h 164882"/>
                <a:gd name="connsiteX2" fmla="*/ 16746 w 96610"/>
                <a:gd name="connsiteY2" fmla="*/ 14170 h 164882"/>
                <a:gd name="connsiteX3" fmla="*/ 2576 w 96610"/>
                <a:gd name="connsiteY3" fmla="*/ 0 h 164882"/>
                <a:gd name="connsiteX4" fmla="*/ 0 w 96610"/>
                <a:gd name="connsiteY4" fmla="*/ 20610 h 164882"/>
                <a:gd name="connsiteX5" fmla="*/ 16746 w 96610"/>
                <a:gd name="connsiteY5" fmla="*/ 82441 h 164882"/>
                <a:gd name="connsiteX6" fmla="*/ 66983 w 96610"/>
                <a:gd name="connsiteY6" fmla="*/ 144272 h 164882"/>
                <a:gd name="connsiteX7" fmla="*/ 96611 w 96610"/>
                <a:gd name="connsiteY7" fmla="*/ 164883 h 164882"/>
                <a:gd name="connsiteX8" fmla="*/ 82441 w 96610"/>
                <a:gd name="connsiteY8" fmla="*/ 132679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81153" y="132679"/>
                  </a:moveTo>
                  <a:cubicBezTo>
                    <a:pt x="72136" y="113357"/>
                    <a:pt x="60543" y="88882"/>
                    <a:pt x="48949" y="64407"/>
                  </a:cubicBezTo>
                  <a:cubicBezTo>
                    <a:pt x="36068" y="39933"/>
                    <a:pt x="25763" y="23187"/>
                    <a:pt x="16746" y="14170"/>
                  </a:cubicBezTo>
                  <a:cubicBezTo>
                    <a:pt x="7729" y="3865"/>
                    <a:pt x="2576" y="0"/>
                    <a:pt x="2576" y="0"/>
                  </a:cubicBezTo>
                  <a:cubicBezTo>
                    <a:pt x="2576" y="0"/>
                    <a:pt x="0" y="6441"/>
                    <a:pt x="0" y="20610"/>
                  </a:cubicBezTo>
                  <a:cubicBezTo>
                    <a:pt x="0" y="34780"/>
                    <a:pt x="2576" y="55390"/>
                    <a:pt x="16746" y="82441"/>
                  </a:cubicBezTo>
                  <a:cubicBezTo>
                    <a:pt x="30915" y="109492"/>
                    <a:pt x="50238" y="131391"/>
                    <a:pt x="66983" y="144272"/>
                  </a:cubicBezTo>
                  <a:cubicBezTo>
                    <a:pt x="83729" y="158442"/>
                    <a:pt x="96611" y="164883"/>
                    <a:pt x="96611" y="164883"/>
                  </a:cubicBezTo>
                  <a:cubicBezTo>
                    <a:pt x="96611" y="164883"/>
                    <a:pt x="90170" y="150713"/>
                    <a:pt x="82441" y="132679"/>
                  </a:cubicBezTo>
                  <a:close/>
                </a:path>
              </a:pathLst>
            </a:custGeom>
            <a:solidFill>
              <a:srgbClr val="644E40"/>
            </a:solidFill>
            <a:ln w="128588"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4825F71C-AAD3-4E89-82C1-241AB7454A26}"/>
                </a:ext>
              </a:extLst>
            </p:cNvPr>
            <p:cNvSpPr/>
            <p:nvPr/>
          </p:nvSpPr>
          <p:spPr>
            <a:xfrm>
              <a:off x="4343873" y="3184252"/>
              <a:ext cx="139372" cy="183600"/>
            </a:xfrm>
            <a:custGeom>
              <a:avLst/>
              <a:gdLst>
                <a:gd name="connsiteX0" fmla="*/ 139372 w 139372"/>
                <a:gd name="connsiteY0" fmla="*/ 137832 h 183600"/>
                <a:gd name="connsiteX1" fmla="*/ 122626 w 139372"/>
                <a:gd name="connsiteY1" fmla="*/ 101763 h 183600"/>
                <a:gd name="connsiteX2" fmla="*/ 68524 w 139372"/>
                <a:gd name="connsiteY2" fmla="*/ 90170 h 183600"/>
                <a:gd name="connsiteX3" fmla="*/ 50490 w 139372"/>
                <a:gd name="connsiteY3" fmla="*/ 115933 h 183600"/>
                <a:gd name="connsiteX4" fmla="*/ 50490 w 139372"/>
                <a:gd name="connsiteY4" fmla="*/ 124950 h 183600"/>
                <a:gd name="connsiteX5" fmla="*/ 51778 w 139372"/>
                <a:gd name="connsiteY5" fmla="*/ 115933 h 183600"/>
                <a:gd name="connsiteX6" fmla="*/ 71101 w 139372"/>
                <a:gd name="connsiteY6" fmla="*/ 96611 h 183600"/>
                <a:gd name="connsiteX7" fmla="*/ 113609 w 139372"/>
                <a:gd name="connsiteY7" fmla="*/ 109492 h 183600"/>
                <a:gd name="connsiteX8" fmla="*/ 125203 w 139372"/>
                <a:gd name="connsiteY8" fmla="*/ 137832 h 183600"/>
                <a:gd name="connsiteX9" fmla="*/ 105880 w 139372"/>
                <a:gd name="connsiteY9" fmla="*/ 164883 h 183600"/>
                <a:gd name="connsiteX10" fmla="*/ 67236 w 139372"/>
                <a:gd name="connsiteY10" fmla="*/ 164883 h 183600"/>
                <a:gd name="connsiteX11" fmla="*/ 36321 w 139372"/>
                <a:gd name="connsiteY11" fmla="*/ 139120 h 183600"/>
                <a:gd name="connsiteX12" fmla="*/ 7982 w 139372"/>
                <a:gd name="connsiteY12" fmla="*/ 72136 h 183600"/>
                <a:gd name="connsiteX13" fmla="*/ 7982 w 139372"/>
                <a:gd name="connsiteY13" fmla="*/ 19322 h 183600"/>
                <a:gd name="connsiteX14" fmla="*/ 13134 w 139372"/>
                <a:gd name="connsiteY14" fmla="*/ 0 h 183600"/>
                <a:gd name="connsiteX15" fmla="*/ 6693 w 139372"/>
                <a:gd name="connsiteY15" fmla="*/ 19322 h 183600"/>
                <a:gd name="connsiteX16" fmla="*/ 253 w 139372"/>
                <a:gd name="connsiteY16" fmla="*/ 73424 h 183600"/>
                <a:gd name="connsiteX17" fmla="*/ 24727 w 139372"/>
                <a:gd name="connsiteY17" fmla="*/ 146849 h 183600"/>
                <a:gd name="connsiteX18" fmla="*/ 59507 w 139372"/>
                <a:gd name="connsiteY18" fmla="*/ 177764 h 183600"/>
                <a:gd name="connsiteX19" fmla="*/ 109745 w 139372"/>
                <a:gd name="connsiteY19" fmla="*/ 177764 h 183600"/>
                <a:gd name="connsiteX20" fmla="*/ 135508 w 139372"/>
                <a:gd name="connsiteY20" fmla="*/ 137832 h 18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372" h="183600">
                  <a:moveTo>
                    <a:pt x="139372" y="137832"/>
                  </a:moveTo>
                  <a:cubicBezTo>
                    <a:pt x="139372" y="122374"/>
                    <a:pt x="131643" y="109492"/>
                    <a:pt x="122626" y="101763"/>
                  </a:cubicBezTo>
                  <a:cubicBezTo>
                    <a:pt x="104592" y="85018"/>
                    <a:pt x="81406" y="82441"/>
                    <a:pt x="68524" y="90170"/>
                  </a:cubicBezTo>
                  <a:cubicBezTo>
                    <a:pt x="55643" y="97899"/>
                    <a:pt x="51778" y="109492"/>
                    <a:pt x="50490" y="115933"/>
                  </a:cubicBezTo>
                  <a:cubicBezTo>
                    <a:pt x="50490" y="122374"/>
                    <a:pt x="50490" y="124950"/>
                    <a:pt x="50490" y="124950"/>
                  </a:cubicBezTo>
                  <a:cubicBezTo>
                    <a:pt x="50490" y="124950"/>
                    <a:pt x="50490" y="122374"/>
                    <a:pt x="51778" y="115933"/>
                  </a:cubicBezTo>
                  <a:cubicBezTo>
                    <a:pt x="54355" y="110780"/>
                    <a:pt x="59507" y="101763"/>
                    <a:pt x="71101" y="96611"/>
                  </a:cubicBezTo>
                  <a:cubicBezTo>
                    <a:pt x="82694" y="91458"/>
                    <a:pt x="100728" y="95323"/>
                    <a:pt x="113609" y="109492"/>
                  </a:cubicBezTo>
                  <a:cubicBezTo>
                    <a:pt x="120050" y="115933"/>
                    <a:pt x="125203" y="126238"/>
                    <a:pt x="125203" y="137832"/>
                  </a:cubicBezTo>
                  <a:cubicBezTo>
                    <a:pt x="125203" y="148137"/>
                    <a:pt x="118762" y="159730"/>
                    <a:pt x="105880" y="164883"/>
                  </a:cubicBezTo>
                  <a:cubicBezTo>
                    <a:pt x="94287" y="170035"/>
                    <a:pt x="80118" y="170035"/>
                    <a:pt x="67236" y="164883"/>
                  </a:cubicBezTo>
                  <a:cubicBezTo>
                    <a:pt x="54355" y="159730"/>
                    <a:pt x="45338" y="149425"/>
                    <a:pt x="36321" y="139120"/>
                  </a:cubicBezTo>
                  <a:cubicBezTo>
                    <a:pt x="19575" y="117221"/>
                    <a:pt x="11846" y="92746"/>
                    <a:pt x="7982" y="72136"/>
                  </a:cubicBezTo>
                  <a:cubicBezTo>
                    <a:pt x="4117" y="50238"/>
                    <a:pt x="6693" y="32204"/>
                    <a:pt x="7982" y="19322"/>
                  </a:cubicBezTo>
                  <a:cubicBezTo>
                    <a:pt x="10558" y="6441"/>
                    <a:pt x="13134" y="0"/>
                    <a:pt x="13134" y="0"/>
                  </a:cubicBezTo>
                  <a:cubicBezTo>
                    <a:pt x="13134" y="0"/>
                    <a:pt x="9270" y="6441"/>
                    <a:pt x="6693" y="19322"/>
                  </a:cubicBezTo>
                  <a:cubicBezTo>
                    <a:pt x="2829" y="32204"/>
                    <a:pt x="-1035" y="50238"/>
                    <a:pt x="253" y="73424"/>
                  </a:cubicBezTo>
                  <a:cubicBezTo>
                    <a:pt x="1541" y="96611"/>
                    <a:pt x="9270" y="122374"/>
                    <a:pt x="24727" y="146849"/>
                  </a:cubicBezTo>
                  <a:cubicBezTo>
                    <a:pt x="32456" y="158442"/>
                    <a:pt x="44050" y="171323"/>
                    <a:pt x="59507" y="177764"/>
                  </a:cubicBezTo>
                  <a:cubicBezTo>
                    <a:pt x="73677" y="184205"/>
                    <a:pt x="92999" y="186781"/>
                    <a:pt x="109745" y="177764"/>
                  </a:cubicBezTo>
                  <a:cubicBezTo>
                    <a:pt x="125203" y="170035"/>
                    <a:pt x="136796" y="153289"/>
                    <a:pt x="135508" y="137832"/>
                  </a:cubicBezTo>
                  <a:close/>
                </a:path>
              </a:pathLst>
            </a:custGeom>
            <a:solidFill>
              <a:srgbClr val="644E40"/>
            </a:solidFill>
            <a:ln w="128588"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B56E8703-7773-4FDC-9452-CD07BE7C7242}"/>
                </a:ext>
              </a:extLst>
            </p:cNvPr>
            <p:cNvSpPr/>
            <p:nvPr/>
          </p:nvSpPr>
          <p:spPr>
            <a:xfrm>
              <a:off x="4371523" y="2178210"/>
              <a:ext cx="78230" cy="292409"/>
            </a:xfrm>
            <a:custGeom>
              <a:avLst/>
              <a:gdLst>
                <a:gd name="connsiteX0" fmla="*/ 2230 w 78230"/>
                <a:gd name="connsiteY0" fmla="*/ 27051 h 292409"/>
                <a:gd name="connsiteX1" fmla="*/ 22840 w 78230"/>
                <a:gd name="connsiteY1" fmla="*/ 124950 h 292409"/>
                <a:gd name="connsiteX2" fmla="*/ 53756 w 78230"/>
                <a:gd name="connsiteY2" fmla="*/ 184205 h 292409"/>
                <a:gd name="connsiteX3" fmla="*/ 70501 w 78230"/>
                <a:gd name="connsiteY3" fmla="*/ 237019 h 292409"/>
                <a:gd name="connsiteX4" fmla="*/ 71790 w 78230"/>
                <a:gd name="connsiteY4" fmla="*/ 276951 h 292409"/>
                <a:gd name="connsiteX5" fmla="*/ 70501 w 78230"/>
                <a:gd name="connsiteY5" fmla="*/ 292409 h 292409"/>
                <a:gd name="connsiteX6" fmla="*/ 74366 w 78230"/>
                <a:gd name="connsiteY6" fmla="*/ 278240 h 292409"/>
                <a:gd name="connsiteX7" fmla="*/ 78230 w 78230"/>
                <a:gd name="connsiteY7" fmla="*/ 238307 h 292409"/>
                <a:gd name="connsiteX8" fmla="*/ 65349 w 78230"/>
                <a:gd name="connsiteY8" fmla="*/ 180340 h 292409"/>
                <a:gd name="connsiteX9" fmla="*/ 35722 w 78230"/>
                <a:gd name="connsiteY9" fmla="*/ 119798 h 292409"/>
                <a:gd name="connsiteX10" fmla="*/ 9959 w 78230"/>
                <a:gd name="connsiteY10" fmla="*/ 28339 h 292409"/>
                <a:gd name="connsiteX11" fmla="*/ 12535 w 78230"/>
                <a:gd name="connsiteY11" fmla="*/ 6441 h 292409"/>
                <a:gd name="connsiteX12" fmla="*/ 13823 w 78230"/>
                <a:gd name="connsiteY12" fmla="*/ 0 h 292409"/>
                <a:gd name="connsiteX13" fmla="*/ 9959 w 78230"/>
                <a:gd name="connsiteY13" fmla="*/ 6441 h 292409"/>
                <a:gd name="connsiteX14" fmla="*/ 2230 w 78230"/>
                <a:gd name="connsiteY14" fmla="*/ 28339 h 29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30" h="292409">
                  <a:moveTo>
                    <a:pt x="2230" y="27051"/>
                  </a:moveTo>
                  <a:cubicBezTo>
                    <a:pt x="-2923" y="47661"/>
                    <a:pt x="-346" y="83729"/>
                    <a:pt x="22840" y="124950"/>
                  </a:cubicBezTo>
                  <a:cubicBezTo>
                    <a:pt x="33145" y="145561"/>
                    <a:pt x="44739" y="164883"/>
                    <a:pt x="53756" y="184205"/>
                  </a:cubicBezTo>
                  <a:cubicBezTo>
                    <a:pt x="62773" y="203527"/>
                    <a:pt x="67925" y="221561"/>
                    <a:pt x="70501" y="237019"/>
                  </a:cubicBezTo>
                  <a:cubicBezTo>
                    <a:pt x="73078" y="253765"/>
                    <a:pt x="73078" y="266646"/>
                    <a:pt x="71790" y="276951"/>
                  </a:cubicBezTo>
                  <a:cubicBezTo>
                    <a:pt x="71790" y="285968"/>
                    <a:pt x="70501" y="292409"/>
                    <a:pt x="70501" y="292409"/>
                  </a:cubicBezTo>
                  <a:cubicBezTo>
                    <a:pt x="70501" y="292409"/>
                    <a:pt x="71790" y="287257"/>
                    <a:pt x="74366" y="278240"/>
                  </a:cubicBezTo>
                  <a:cubicBezTo>
                    <a:pt x="76942" y="269223"/>
                    <a:pt x="78230" y="255053"/>
                    <a:pt x="78230" y="238307"/>
                  </a:cubicBezTo>
                  <a:cubicBezTo>
                    <a:pt x="78230" y="221561"/>
                    <a:pt x="73078" y="200951"/>
                    <a:pt x="65349" y="180340"/>
                  </a:cubicBezTo>
                  <a:cubicBezTo>
                    <a:pt x="57620" y="159730"/>
                    <a:pt x="46027" y="140408"/>
                    <a:pt x="35722" y="119798"/>
                  </a:cubicBezTo>
                  <a:cubicBezTo>
                    <a:pt x="15111" y="79865"/>
                    <a:pt x="8671" y="48950"/>
                    <a:pt x="9959" y="28339"/>
                  </a:cubicBezTo>
                  <a:cubicBezTo>
                    <a:pt x="9959" y="18034"/>
                    <a:pt x="11247" y="11593"/>
                    <a:pt x="12535" y="6441"/>
                  </a:cubicBezTo>
                  <a:cubicBezTo>
                    <a:pt x="12535" y="2576"/>
                    <a:pt x="13823" y="0"/>
                    <a:pt x="13823" y="0"/>
                  </a:cubicBezTo>
                  <a:cubicBezTo>
                    <a:pt x="13823" y="0"/>
                    <a:pt x="12535" y="2576"/>
                    <a:pt x="9959" y="6441"/>
                  </a:cubicBezTo>
                  <a:cubicBezTo>
                    <a:pt x="7382" y="10305"/>
                    <a:pt x="4806" y="18034"/>
                    <a:pt x="2230" y="28339"/>
                  </a:cubicBezTo>
                  <a:close/>
                </a:path>
              </a:pathLst>
            </a:custGeom>
            <a:solidFill>
              <a:srgbClr val="644E40"/>
            </a:solidFill>
            <a:ln w="128588"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CBED877-FBC2-4E72-A833-56E821A34946}"/>
                </a:ext>
              </a:extLst>
            </p:cNvPr>
            <p:cNvSpPr/>
            <p:nvPr/>
          </p:nvSpPr>
          <p:spPr>
            <a:xfrm>
              <a:off x="4395508" y="2156311"/>
              <a:ext cx="45227" cy="159730"/>
            </a:xfrm>
            <a:custGeom>
              <a:avLst/>
              <a:gdLst>
                <a:gd name="connsiteX0" fmla="*/ 14312 w 45227"/>
                <a:gd name="connsiteY0" fmla="*/ 100475 h 159730"/>
                <a:gd name="connsiteX1" fmla="*/ 45228 w 45227"/>
                <a:gd name="connsiteY1" fmla="*/ 159730 h 159730"/>
                <a:gd name="connsiteX2" fmla="*/ 23329 w 45227"/>
                <a:gd name="connsiteY2" fmla="*/ 100475 h 159730"/>
                <a:gd name="connsiteX3" fmla="*/ 18177 w 45227"/>
                <a:gd name="connsiteY3" fmla="*/ 43797 h 159730"/>
                <a:gd name="connsiteX4" fmla="*/ 11736 w 45227"/>
                <a:gd name="connsiteY4" fmla="*/ 0 h 159730"/>
                <a:gd name="connsiteX5" fmla="*/ 143 w 45227"/>
                <a:gd name="connsiteY5" fmla="*/ 45085 h 159730"/>
                <a:gd name="connsiteX6" fmla="*/ 14312 w 45227"/>
                <a:gd name="connsiteY6" fmla="*/ 101764 h 15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59730">
                  <a:moveTo>
                    <a:pt x="14312" y="100475"/>
                  </a:moveTo>
                  <a:cubicBezTo>
                    <a:pt x="23329" y="123662"/>
                    <a:pt x="36211" y="145561"/>
                    <a:pt x="45228" y="159730"/>
                  </a:cubicBezTo>
                  <a:cubicBezTo>
                    <a:pt x="37499" y="148137"/>
                    <a:pt x="28482" y="123662"/>
                    <a:pt x="23329" y="100475"/>
                  </a:cubicBezTo>
                  <a:cubicBezTo>
                    <a:pt x="18177" y="76001"/>
                    <a:pt x="19465" y="54102"/>
                    <a:pt x="18177" y="43797"/>
                  </a:cubicBezTo>
                  <a:cubicBezTo>
                    <a:pt x="18177" y="24475"/>
                    <a:pt x="16888" y="0"/>
                    <a:pt x="11736" y="0"/>
                  </a:cubicBezTo>
                  <a:cubicBezTo>
                    <a:pt x="6583" y="0"/>
                    <a:pt x="-1146" y="23187"/>
                    <a:pt x="143" y="45085"/>
                  </a:cubicBezTo>
                  <a:cubicBezTo>
                    <a:pt x="143" y="55390"/>
                    <a:pt x="5295" y="78577"/>
                    <a:pt x="14312" y="101764"/>
                  </a:cubicBezTo>
                  <a:close/>
                </a:path>
              </a:pathLst>
            </a:custGeom>
            <a:solidFill>
              <a:srgbClr val="644E40"/>
            </a:solidFill>
            <a:ln w="128588"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33BEDE63-5FF8-49BD-9402-F1F29CFF6FCC}"/>
                </a:ext>
              </a:extLst>
            </p:cNvPr>
            <p:cNvSpPr/>
            <p:nvPr/>
          </p:nvSpPr>
          <p:spPr>
            <a:xfrm>
              <a:off x="4431719" y="2567221"/>
              <a:ext cx="143818" cy="116308"/>
            </a:xfrm>
            <a:custGeom>
              <a:avLst/>
              <a:gdLst>
                <a:gd name="connsiteX0" fmla="*/ 6441 w 143818"/>
                <a:gd name="connsiteY0" fmla="*/ 23195 h 116308"/>
                <a:gd name="connsiteX1" fmla="*/ 6441 w 143818"/>
                <a:gd name="connsiteY1" fmla="*/ 23195 h 116308"/>
                <a:gd name="connsiteX2" fmla="*/ 34780 w 143818"/>
                <a:gd name="connsiteY2" fmla="*/ 32212 h 116308"/>
                <a:gd name="connsiteX3" fmla="*/ 77289 w 143818"/>
                <a:gd name="connsiteY3" fmla="*/ 45093 h 116308"/>
                <a:gd name="connsiteX4" fmla="*/ 131391 w 143818"/>
                <a:gd name="connsiteY4" fmla="*/ 106924 h 116308"/>
                <a:gd name="connsiteX5" fmla="*/ 137831 w 143818"/>
                <a:gd name="connsiteY5" fmla="*/ 113365 h 116308"/>
                <a:gd name="connsiteX6" fmla="*/ 142984 w 143818"/>
                <a:gd name="connsiteY6" fmla="*/ 77297 h 116308"/>
                <a:gd name="connsiteX7" fmla="*/ 105628 w 143818"/>
                <a:gd name="connsiteY7" fmla="*/ 18042 h 116308"/>
                <a:gd name="connsiteX8" fmla="*/ 18034 w 143818"/>
                <a:gd name="connsiteY8" fmla="*/ 6449 h 116308"/>
                <a:gd name="connsiteX9" fmla="*/ 0 w 143818"/>
                <a:gd name="connsiteY9" fmla="*/ 15466 h 116308"/>
                <a:gd name="connsiteX10" fmla="*/ 10305 w 143818"/>
                <a:gd name="connsiteY10" fmla="*/ 12890 h 116308"/>
                <a:gd name="connsiteX11" fmla="*/ 72136 w 143818"/>
                <a:gd name="connsiteY11" fmla="*/ 12890 h 116308"/>
                <a:gd name="connsiteX12" fmla="*/ 118509 w 143818"/>
                <a:gd name="connsiteY12" fmla="*/ 47670 h 116308"/>
                <a:gd name="connsiteX13" fmla="*/ 131391 w 143818"/>
                <a:gd name="connsiteY13" fmla="*/ 72144 h 116308"/>
                <a:gd name="connsiteX14" fmla="*/ 115933 w 143818"/>
                <a:gd name="connsiteY14" fmla="*/ 47670 h 116308"/>
                <a:gd name="connsiteX15" fmla="*/ 61831 w 143818"/>
                <a:gd name="connsiteY15" fmla="*/ 16754 h 116308"/>
                <a:gd name="connsiteX16" fmla="*/ 85017 w 143818"/>
                <a:gd name="connsiteY16" fmla="*/ 30924 h 116308"/>
                <a:gd name="connsiteX17" fmla="*/ 88882 w 143818"/>
                <a:gd name="connsiteY17" fmla="*/ 33500 h 116308"/>
                <a:gd name="connsiteX18" fmla="*/ 88882 w 143818"/>
                <a:gd name="connsiteY18" fmla="*/ 33500 h 116308"/>
                <a:gd name="connsiteX19" fmla="*/ 92746 w 143818"/>
                <a:gd name="connsiteY19" fmla="*/ 36076 h 116308"/>
                <a:gd name="connsiteX20" fmla="*/ 104340 w 143818"/>
                <a:gd name="connsiteY20" fmla="*/ 48958 h 116308"/>
                <a:gd name="connsiteX21" fmla="*/ 88882 w 143818"/>
                <a:gd name="connsiteY21" fmla="*/ 34788 h 116308"/>
                <a:gd name="connsiteX22" fmla="*/ 83729 w 143818"/>
                <a:gd name="connsiteY22" fmla="*/ 32212 h 116308"/>
                <a:gd name="connsiteX23" fmla="*/ 45085 w 143818"/>
                <a:gd name="connsiteY23" fmla="*/ 18042 h 116308"/>
                <a:gd name="connsiteX24" fmla="*/ 6441 w 143818"/>
                <a:gd name="connsiteY24" fmla="*/ 25771 h 11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818" h="116308">
                  <a:moveTo>
                    <a:pt x="6441" y="23195"/>
                  </a:moveTo>
                  <a:cubicBezTo>
                    <a:pt x="6441" y="23195"/>
                    <a:pt x="6441" y="23195"/>
                    <a:pt x="6441" y="23195"/>
                  </a:cubicBezTo>
                  <a:cubicBezTo>
                    <a:pt x="12881" y="24483"/>
                    <a:pt x="23187" y="28347"/>
                    <a:pt x="34780" y="32212"/>
                  </a:cubicBezTo>
                  <a:cubicBezTo>
                    <a:pt x="46373" y="36076"/>
                    <a:pt x="60543" y="39941"/>
                    <a:pt x="77289" y="45093"/>
                  </a:cubicBezTo>
                  <a:cubicBezTo>
                    <a:pt x="110780" y="54110"/>
                    <a:pt x="131391" y="81161"/>
                    <a:pt x="131391" y="106924"/>
                  </a:cubicBezTo>
                  <a:cubicBezTo>
                    <a:pt x="131391" y="117230"/>
                    <a:pt x="133967" y="118518"/>
                    <a:pt x="137831" y="113365"/>
                  </a:cubicBezTo>
                  <a:cubicBezTo>
                    <a:pt x="141696" y="108213"/>
                    <a:pt x="145560" y="95331"/>
                    <a:pt x="142984" y="77297"/>
                  </a:cubicBezTo>
                  <a:cubicBezTo>
                    <a:pt x="140408" y="59263"/>
                    <a:pt x="128814" y="34788"/>
                    <a:pt x="105628" y="18042"/>
                  </a:cubicBezTo>
                  <a:cubicBezTo>
                    <a:pt x="82441" y="1296"/>
                    <a:pt x="47661" y="-6432"/>
                    <a:pt x="18034" y="6449"/>
                  </a:cubicBezTo>
                  <a:cubicBezTo>
                    <a:pt x="5153" y="11602"/>
                    <a:pt x="1288" y="15466"/>
                    <a:pt x="0" y="15466"/>
                  </a:cubicBezTo>
                  <a:cubicBezTo>
                    <a:pt x="0" y="15466"/>
                    <a:pt x="3864" y="15466"/>
                    <a:pt x="10305" y="12890"/>
                  </a:cubicBezTo>
                  <a:cubicBezTo>
                    <a:pt x="24475" y="7737"/>
                    <a:pt x="51526" y="5161"/>
                    <a:pt x="72136" y="12890"/>
                  </a:cubicBezTo>
                  <a:cubicBezTo>
                    <a:pt x="92746" y="19330"/>
                    <a:pt x="109492" y="34788"/>
                    <a:pt x="118509" y="47670"/>
                  </a:cubicBezTo>
                  <a:cubicBezTo>
                    <a:pt x="127526" y="61839"/>
                    <a:pt x="131391" y="72144"/>
                    <a:pt x="131391" y="72144"/>
                  </a:cubicBezTo>
                  <a:cubicBezTo>
                    <a:pt x="131391" y="72144"/>
                    <a:pt x="127526" y="60551"/>
                    <a:pt x="115933" y="47670"/>
                  </a:cubicBezTo>
                  <a:cubicBezTo>
                    <a:pt x="104340" y="34788"/>
                    <a:pt x="83729" y="20619"/>
                    <a:pt x="61831" y="16754"/>
                  </a:cubicBezTo>
                  <a:cubicBezTo>
                    <a:pt x="70848" y="20619"/>
                    <a:pt x="78577" y="25771"/>
                    <a:pt x="85017" y="30924"/>
                  </a:cubicBezTo>
                  <a:cubicBezTo>
                    <a:pt x="85017" y="30924"/>
                    <a:pt x="87594" y="32212"/>
                    <a:pt x="88882" y="33500"/>
                  </a:cubicBezTo>
                  <a:cubicBezTo>
                    <a:pt x="88882" y="33500"/>
                    <a:pt x="88882" y="33500"/>
                    <a:pt x="88882" y="33500"/>
                  </a:cubicBezTo>
                  <a:cubicBezTo>
                    <a:pt x="88882" y="33500"/>
                    <a:pt x="91458" y="33500"/>
                    <a:pt x="92746" y="36076"/>
                  </a:cubicBezTo>
                  <a:cubicBezTo>
                    <a:pt x="100475" y="42517"/>
                    <a:pt x="104340" y="48958"/>
                    <a:pt x="104340" y="48958"/>
                  </a:cubicBezTo>
                  <a:cubicBezTo>
                    <a:pt x="104340" y="48958"/>
                    <a:pt x="99187" y="42517"/>
                    <a:pt x="88882" y="34788"/>
                  </a:cubicBezTo>
                  <a:cubicBezTo>
                    <a:pt x="88882" y="34788"/>
                    <a:pt x="85017" y="33500"/>
                    <a:pt x="83729" y="32212"/>
                  </a:cubicBezTo>
                  <a:cubicBezTo>
                    <a:pt x="73424" y="25771"/>
                    <a:pt x="59255" y="19330"/>
                    <a:pt x="45085" y="18042"/>
                  </a:cubicBezTo>
                  <a:cubicBezTo>
                    <a:pt x="27051" y="16754"/>
                    <a:pt x="14170" y="21907"/>
                    <a:pt x="6441" y="25771"/>
                  </a:cubicBezTo>
                  <a:close/>
                </a:path>
              </a:pathLst>
            </a:custGeom>
            <a:solidFill>
              <a:srgbClr val="644E40"/>
            </a:solidFill>
            <a:ln w="128588"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A47A844-99FD-4ECE-AF60-13BDB17E55A2}"/>
                </a:ext>
              </a:extLst>
            </p:cNvPr>
            <p:cNvSpPr/>
            <p:nvPr/>
          </p:nvSpPr>
          <p:spPr>
            <a:xfrm>
              <a:off x="4478092" y="1948689"/>
              <a:ext cx="99880" cy="101678"/>
            </a:xfrm>
            <a:custGeom>
              <a:avLst/>
              <a:gdLst>
                <a:gd name="connsiteX0" fmla="*/ 48949 w 99880"/>
                <a:gd name="connsiteY0" fmla="*/ 78808 h 101678"/>
                <a:gd name="connsiteX1" fmla="*/ 18034 w 99880"/>
                <a:gd name="connsiteY1" fmla="*/ 100706 h 101678"/>
                <a:gd name="connsiteX2" fmla="*/ 72136 w 99880"/>
                <a:gd name="connsiteY2" fmla="*/ 73655 h 101678"/>
                <a:gd name="connsiteX3" fmla="*/ 96611 w 99880"/>
                <a:gd name="connsiteY3" fmla="*/ 32435 h 101678"/>
                <a:gd name="connsiteX4" fmla="*/ 91458 w 99880"/>
                <a:gd name="connsiteY4" fmla="*/ 5384 h 101678"/>
                <a:gd name="connsiteX5" fmla="*/ 41221 w 99880"/>
                <a:gd name="connsiteY5" fmla="*/ 49181 h 101678"/>
                <a:gd name="connsiteX6" fmla="*/ 0 w 99880"/>
                <a:gd name="connsiteY6" fmla="*/ 91689 h 101678"/>
                <a:gd name="connsiteX7" fmla="*/ 0 w 99880"/>
                <a:gd name="connsiteY7" fmla="*/ 91689 h 101678"/>
                <a:gd name="connsiteX8" fmla="*/ 27051 w 99880"/>
                <a:gd name="connsiteY8" fmla="*/ 81384 h 101678"/>
                <a:gd name="connsiteX9" fmla="*/ 52814 w 99880"/>
                <a:gd name="connsiteY9" fmla="*/ 59486 h 101678"/>
                <a:gd name="connsiteX10" fmla="*/ 59255 w 99880"/>
                <a:gd name="connsiteY10" fmla="*/ 50469 h 101678"/>
                <a:gd name="connsiteX11" fmla="*/ 37356 w 99880"/>
                <a:gd name="connsiteY11" fmla="*/ 77520 h 101678"/>
                <a:gd name="connsiteX12" fmla="*/ 72136 w 99880"/>
                <a:gd name="connsiteY12" fmla="*/ 47892 h 101678"/>
                <a:gd name="connsiteX13" fmla="*/ 85017 w 99880"/>
                <a:gd name="connsiteY13" fmla="*/ 31147 h 101678"/>
                <a:gd name="connsiteX14" fmla="*/ 76000 w 99880"/>
                <a:gd name="connsiteY14" fmla="*/ 47892 h 101678"/>
                <a:gd name="connsiteX15" fmla="*/ 48949 w 99880"/>
                <a:gd name="connsiteY15" fmla="*/ 77520 h 10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1678">
                  <a:moveTo>
                    <a:pt x="48949" y="78808"/>
                  </a:moveTo>
                  <a:cubicBezTo>
                    <a:pt x="25763" y="96842"/>
                    <a:pt x="-20610" y="104571"/>
                    <a:pt x="18034" y="100706"/>
                  </a:cubicBezTo>
                  <a:cubicBezTo>
                    <a:pt x="39932" y="96842"/>
                    <a:pt x="59255" y="86537"/>
                    <a:pt x="72136" y="73655"/>
                  </a:cubicBezTo>
                  <a:cubicBezTo>
                    <a:pt x="85017" y="60774"/>
                    <a:pt x="92746" y="45316"/>
                    <a:pt x="96611" y="32435"/>
                  </a:cubicBezTo>
                  <a:cubicBezTo>
                    <a:pt x="104340" y="6672"/>
                    <a:pt x="96611" y="-8786"/>
                    <a:pt x="91458" y="5384"/>
                  </a:cubicBezTo>
                  <a:cubicBezTo>
                    <a:pt x="83729" y="23418"/>
                    <a:pt x="66983" y="37587"/>
                    <a:pt x="41221" y="49181"/>
                  </a:cubicBezTo>
                  <a:cubicBezTo>
                    <a:pt x="15458" y="59486"/>
                    <a:pt x="6441" y="82672"/>
                    <a:pt x="0" y="91689"/>
                  </a:cubicBezTo>
                  <a:cubicBezTo>
                    <a:pt x="0" y="91689"/>
                    <a:pt x="0" y="91689"/>
                    <a:pt x="0" y="91689"/>
                  </a:cubicBezTo>
                  <a:cubicBezTo>
                    <a:pt x="6441" y="91689"/>
                    <a:pt x="16746" y="87825"/>
                    <a:pt x="27051" y="81384"/>
                  </a:cubicBezTo>
                  <a:cubicBezTo>
                    <a:pt x="37356" y="74944"/>
                    <a:pt x="46373" y="67215"/>
                    <a:pt x="52814" y="59486"/>
                  </a:cubicBezTo>
                  <a:cubicBezTo>
                    <a:pt x="55390" y="55621"/>
                    <a:pt x="57966" y="53045"/>
                    <a:pt x="59255" y="50469"/>
                  </a:cubicBezTo>
                  <a:cubicBezTo>
                    <a:pt x="56678" y="55621"/>
                    <a:pt x="48949" y="67215"/>
                    <a:pt x="37356" y="77520"/>
                  </a:cubicBezTo>
                  <a:cubicBezTo>
                    <a:pt x="51526" y="69791"/>
                    <a:pt x="63119" y="58198"/>
                    <a:pt x="72136" y="47892"/>
                  </a:cubicBezTo>
                  <a:cubicBezTo>
                    <a:pt x="79865" y="38875"/>
                    <a:pt x="85017" y="31147"/>
                    <a:pt x="85017" y="31147"/>
                  </a:cubicBezTo>
                  <a:cubicBezTo>
                    <a:pt x="85017" y="31147"/>
                    <a:pt x="82441" y="38875"/>
                    <a:pt x="76000" y="47892"/>
                  </a:cubicBezTo>
                  <a:cubicBezTo>
                    <a:pt x="69560" y="58198"/>
                    <a:pt x="60543" y="69791"/>
                    <a:pt x="48949" y="77520"/>
                  </a:cubicBezTo>
                  <a:close/>
                </a:path>
              </a:pathLst>
            </a:custGeom>
            <a:solidFill>
              <a:srgbClr val="644E40"/>
            </a:solidFill>
            <a:ln w="128588"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879B1E87-6D7C-4602-A369-739DFDED4B6B}"/>
                </a:ext>
              </a:extLst>
            </p:cNvPr>
            <p:cNvSpPr/>
            <p:nvPr/>
          </p:nvSpPr>
          <p:spPr>
            <a:xfrm>
              <a:off x="4484533" y="2066059"/>
              <a:ext cx="81152" cy="104659"/>
            </a:xfrm>
            <a:custGeom>
              <a:avLst/>
              <a:gdLst>
                <a:gd name="connsiteX0" fmla="*/ 27051 w 81152"/>
                <a:gd name="connsiteY0" fmla="*/ 16827 h 104659"/>
                <a:gd name="connsiteX1" fmla="*/ 1288 w 81152"/>
                <a:gd name="connsiteY1" fmla="*/ 12963 h 104659"/>
                <a:gd name="connsiteX2" fmla="*/ 1288 w 81152"/>
                <a:gd name="connsiteY2" fmla="*/ 12963 h 104659"/>
                <a:gd name="connsiteX3" fmla="*/ 14170 w 81152"/>
                <a:gd name="connsiteY3" fmla="*/ 29709 h 104659"/>
                <a:gd name="connsiteX4" fmla="*/ 34780 w 81152"/>
                <a:gd name="connsiteY4" fmla="*/ 47743 h 104659"/>
                <a:gd name="connsiteX5" fmla="*/ 68272 w 81152"/>
                <a:gd name="connsiteY5" fmla="*/ 97981 h 104659"/>
                <a:gd name="connsiteX6" fmla="*/ 81153 w 81152"/>
                <a:gd name="connsiteY6" fmla="*/ 74794 h 104659"/>
                <a:gd name="connsiteX7" fmla="*/ 69560 w 81152"/>
                <a:gd name="connsiteY7" fmla="*/ 29709 h 104659"/>
                <a:gd name="connsiteX8" fmla="*/ 14170 w 81152"/>
                <a:gd name="connsiteY8" fmla="*/ 81 h 104659"/>
                <a:gd name="connsiteX9" fmla="*/ 0 w 81152"/>
                <a:gd name="connsiteY9" fmla="*/ 3946 h 104659"/>
                <a:gd name="connsiteX10" fmla="*/ 7729 w 81152"/>
                <a:gd name="connsiteY10" fmla="*/ 3946 h 104659"/>
                <a:gd name="connsiteX11" fmla="*/ 47661 w 81152"/>
                <a:gd name="connsiteY11" fmla="*/ 19404 h 104659"/>
                <a:gd name="connsiteX12" fmla="*/ 68272 w 81152"/>
                <a:gd name="connsiteY12" fmla="*/ 54184 h 104659"/>
                <a:gd name="connsiteX13" fmla="*/ 72136 w 81152"/>
                <a:gd name="connsiteY13" fmla="*/ 72218 h 104659"/>
                <a:gd name="connsiteX14" fmla="*/ 65695 w 81152"/>
                <a:gd name="connsiteY14" fmla="*/ 54184 h 104659"/>
                <a:gd name="connsiteX15" fmla="*/ 38644 w 81152"/>
                <a:gd name="connsiteY15" fmla="*/ 20692 h 104659"/>
                <a:gd name="connsiteX16" fmla="*/ 52814 w 81152"/>
                <a:gd name="connsiteY16" fmla="*/ 41302 h 104659"/>
                <a:gd name="connsiteX17" fmla="*/ 55390 w 81152"/>
                <a:gd name="connsiteY17" fmla="*/ 47743 h 104659"/>
                <a:gd name="connsiteX18" fmla="*/ 51526 w 81152"/>
                <a:gd name="connsiteY18" fmla="*/ 38726 h 104659"/>
                <a:gd name="connsiteX19" fmla="*/ 29627 w 81152"/>
                <a:gd name="connsiteY19" fmla="*/ 16827 h 10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152" h="104659">
                  <a:moveTo>
                    <a:pt x="27051" y="16827"/>
                  </a:moveTo>
                  <a:cubicBezTo>
                    <a:pt x="16746" y="10387"/>
                    <a:pt x="6441" y="11675"/>
                    <a:pt x="1288" y="12963"/>
                  </a:cubicBezTo>
                  <a:cubicBezTo>
                    <a:pt x="1288" y="12963"/>
                    <a:pt x="1288" y="12963"/>
                    <a:pt x="1288" y="12963"/>
                  </a:cubicBezTo>
                  <a:cubicBezTo>
                    <a:pt x="5153" y="16827"/>
                    <a:pt x="9017" y="23268"/>
                    <a:pt x="14170" y="29709"/>
                  </a:cubicBezTo>
                  <a:cubicBezTo>
                    <a:pt x="19322" y="36150"/>
                    <a:pt x="24475" y="42590"/>
                    <a:pt x="34780" y="47743"/>
                  </a:cubicBezTo>
                  <a:cubicBezTo>
                    <a:pt x="56678" y="60624"/>
                    <a:pt x="66983" y="79947"/>
                    <a:pt x="68272" y="97981"/>
                  </a:cubicBezTo>
                  <a:cubicBezTo>
                    <a:pt x="68272" y="113438"/>
                    <a:pt x="79865" y="100557"/>
                    <a:pt x="81153" y="74794"/>
                  </a:cubicBezTo>
                  <a:cubicBezTo>
                    <a:pt x="81153" y="61912"/>
                    <a:pt x="79865" y="45167"/>
                    <a:pt x="69560" y="29709"/>
                  </a:cubicBezTo>
                  <a:cubicBezTo>
                    <a:pt x="59255" y="12963"/>
                    <a:pt x="38644" y="-1207"/>
                    <a:pt x="14170" y="81"/>
                  </a:cubicBezTo>
                  <a:cubicBezTo>
                    <a:pt x="3864" y="81"/>
                    <a:pt x="0" y="2658"/>
                    <a:pt x="0" y="3946"/>
                  </a:cubicBezTo>
                  <a:cubicBezTo>
                    <a:pt x="0" y="3946"/>
                    <a:pt x="2576" y="3946"/>
                    <a:pt x="7729" y="3946"/>
                  </a:cubicBezTo>
                  <a:cubicBezTo>
                    <a:pt x="18034" y="3946"/>
                    <a:pt x="37356" y="9098"/>
                    <a:pt x="47661" y="19404"/>
                  </a:cubicBezTo>
                  <a:cubicBezTo>
                    <a:pt x="57966" y="28421"/>
                    <a:pt x="65695" y="42590"/>
                    <a:pt x="68272" y="54184"/>
                  </a:cubicBezTo>
                  <a:cubicBezTo>
                    <a:pt x="70848" y="64489"/>
                    <a:pt x="72136" y="72218"/>
                    <a:pt x="72136" y="72218"/>
                  </a:cubicBezTo>
                  <a:cubicBezTo>
                    <a:pt x="72136" y="72218"/>
                    <a:pt x="70848" y="64489"/>
                    <a:pt x="65695" y="54184"/>
                  </a:cubicBezTo>
                  <a:cubicBezTo>
                    <a:pt x="60543" y="43878"/>
                    <a:pt x="51526" y="29709"/>
                    <a:pt x="38644" y="20692"/>
                  </a:cubicBezTo>
                  <a:cubicBezTo>
                    <a:pt x="45085" y="27133"/>
                    <a:pt x="50238" y="34861"/>
                    <a:pt x="52814" y="41302"/>
                  </a:cubicBezTo>
                  <a:cubicBezTo>
                    <a:pt x="54102" y="45167"/>
                    <a:pt x="54102" y="45167"/>
                    <a:pt x="55390" y="47743"/>
                  </a:cubicBezTo>
                  <a:cubicBezTo>
                    <a:pt x="55390" y="45167"/>
                    <a:pt x="52814" y="42590"/>
                    <a:pt x="51526" y="38726"/>
                  </a:cubicBezTo>
                  <a:cubicBezTo>
                    <a:pt x="47661" y="30997"/>
                    <a:pt x="39932" y="21980"/>
                    <a:pt x="29627" y="16827"/>
                  </a:cubicBezTo>
                  <a:close/>
                </a:path>
              </a:pathLst>
            </a:custGeom>
            <a:solidFill>
              <a:srgbClr val="644E40"/>
            </a:solidFill>
            <a:ln w="128588"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D093C4FF-1215-40BE-98D2-DDA667D04924}"/>
                </a:ext>
              </a:extLst>
            </p:cNvPr>
            <p:cNvSpPr/>
            <p:nvPr/>
          </p:nvSpPr>
          <p:spPr>
            <a:xfrm>
              <a:off x="4298684" y="2020914"/>
              <a:ext cx="95275" cy="49163"/>
            </a:xfrm>
            <a:custGeom>
              <a:avLst/>
              <a:gdLst>
                <a:gd name="connsiteX0" fmla="*/ 48017 w 95275"/>
                <a:gd name="connsiteY0" fmla="*/ 41362 h 49163"/>
                <a:gd name="connsiteX1" fmla="*/ 71204 w 95275"/>
                <a:gd name="connsiteY1" fmla="*/ 41362 h 49163"/>
                <a:gd name="connsiteX2" fmla="*/ 87949 w 95275"/>
                <a:gd name="connsiteY2" fmla="*/ 33633 h 49163"/>
                <a:gd name="connsiteX3" fmla="*/ 87949 w 95275"/>
                <a:gd name="connsiteY3" fmla="*/ 33633 h 49163"/>
                <a:gd name="connsiteX4" fmla="*/ 68627 w 95275"/>
                <a:gd name="connsiteY4" fmla="*/ 23328 h 49163"/>
                <a:gd name="connsiteX5" fmla="*/ 44153 w 95275"/>
                <a:gd name="connsiteY5" fmla="*/ 23328 h 49163"/>
                <a:gd name="connsiteX6" fmla="*/ 33847 w 95275"/>
                <a:gd name="connsiteY6" fmla="*/ 27193 h 49163"/>
                <a:gd name="connsiteX7" fmla="*/ 42864 w 95275"/>
                <a:gd name="connsiteY7" fmla="*/ 23328 h 49163"/>
                <a:gd name="connsiteX8" fmla="*/ 62187 w 95275"/>
                <a:gd name="connsiteY8" fmla="*/ 18176 h 49163"/>
                <a:gd name="connsiteX9" fmla="*/ 28695 w 95275"/>
                <a:gd name="connsiteY9" fmla="*/ 20752 h 49163"/>
                <a:gd name="connsiteX10" fmla="*/ 14525 w 95275"/>
                <a:gd name="connsiteY10" fmla="*/ 27193 h 49163"/>
                <a:gd name="connsiteX11" fmla="*/ 27407 w 95275"/>
                <a:gd name="connsiteY11" fmla="*/ 18176 h 49163"/>
                <a:gd name="connsiteX12" fmla="*/ 58322 w 95275"/>
                <a:gd name="connsiteY12" fmla="*/ 10447 h 49163"/>
                <a:gd name="connsiteX13" fmla="*/ 87949 w 95275"/>
                <a:gd name="connsiteY13" fmla="*/ 14311 h 49163"/>
                <a:gd name="connsiteX14" fmla="*/ 41576 w 95275"/>
                <a:gd name="connsiteY14" fmla="*/ 1430 h 49163"/>
                <a:gd name="connsiteX15" fmla="*/ 8085 w 95275"/>
                <a:gd name="connsiteY15" fmla="*/ 22040 h 49163"/>
                <a:gd name="connsiteX16" fmla="*/ 5508 w 95275"/>
                <a:gd name="connsiteY16" fmla="*/ 46515 h 49163"/>
                <a:gd name="connsiteX17" fmla="*/ 49305 w 95275"/>
                <a:gd name="connsiteY17" fmla="*/ 40074 h 4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75" h="49163">
                  <a:moveTo>
                    <a:pt x="48017" y="41362"/>
                  </a:moveTo>
                  <a:cubicBezTo>
                    <a:pt x="57034" y="45227"/>
                    <a:pt x="64763" y="43938"/>
                    <a:pt x="71204" y="41362"/>
                  </a:cubicBezTo>
                  <a:cubicBezTo>
                    <a:pt x="77644" y="38786"/>
                    <a:pt x="84085" y="36210"/>
                    <a:pt x="87949" y="33633"/>
                  </a:cubicBezTo>
                  <a:cubicBezTo>
                    <a:pt x="87949" y="33633"/>
                    <a:pt x="87949" y="33633"/>
                    <a:pt x="87949" y="33633"/>
                  </a:cubicBezTo>
                  <a:cubicBezTo>
                    <a:pt x="85373" y="29769"/>
                    <a:pt x="78932" y="24616"/>
                    <a:pt x="68627" y="23328"/>
                  </a:cubicBezTo>
                  <a:cubicBezTo>
                    <a:pt x="59610" y="20752"/>
                    <a:pt x="50593" y="23328"/>
                    <a:pt x="44153" y="23328"/>
                  </a:cubicBezTo>
                  <a:cubicBezTo>
                    <a:pt x="37712" y="25904"/>
                    <a:pt x="33847" y="27193"/>
                    <a:pt x="33847" y="27193"/>
                  </a:cubicBezTo>
                  <a:cubicBezTo>
                    <a:pt x="33847" y="27193"/>
                    <a:pt x="37712" y="24616"/>
                    <a:pt x="42864" y="23328"/>
                  </a:cubicBezTo>
                  <a:cubicBezTo>
                    <a:pt x="48017" y="20752"/>
                    <a:pt x="55746" y="19464"/>
                    <a:pt x="62187" y="18176"/>
                  </a:cubicBezTo>
                  <a:cubicBezTo>
                    <a:pt x="50593" y="15599"/>
                    <a:pt x="37712" y="18176"/>
                    <a:pt x="28695" y="20752"/>
                  </a:cubicBezTo>
                  <a:cubicBezTo>
                    <a:pt x="19678" y="23328"/>
                    <a:pt x="14525" y="27193"/>
                    <a:pt x="14525" y="27193"/>
                  </a:cubicBezTo>
                  <a:cubicBezTo>
                    <a:pt x="14525" y="27193"/>
                    <a:pt x="18390" y="22040"/>
                    <a:pt x="27407" y="18176"/>
                  </a:cubicBezTo>
                  <a:cubicBezTo>
                    <a:pt x="35136" y="14311"/>
                    <a:pt x="46729" y="10447"/>
                    <a:pt x="58322" y="10447"/>
                  </a:cubicBezTo>
                  <a:cubicBezTo>
                    <a:pt x="81509" y="10447"/>
                    <a:pt x="108560" y="37498"/>
                    <a:pt x="87949" y="14311"/>
                  </a:cubicBezTo>
                  <a:cubicBezTo>
                    <a:pt x="73780" y="1430"/>
                    <a:pt x="55746" y="-2435"/>
                    <a:pt x="41576" y="1430"/>
                  </a:cubicBezTo>
                  <a:cubicBezTo>
                    <a:pt x="26119" y="4006"/>
                    <a:pt x="14525" y="13023"/>
                    <a:pt x="8085" y="22040"/>
                  </a:cubicBezTo>
                  <a:cubicBezTo>
                    <a:pt x="-4797" y="40074"/>
                    <a:pt x="356" y="55532"/>
                    <a:pt x="5508" y="46515"/>
                  </a:cubicBezTo>
                  <a:cubicBezTo>
                    <a:pt x="14525" y="34921"/>
                    <a:pt x="31271" y="32345"/>
                    <a:pt x="49305" y="40074"/>
                  </a:cubicBezTo>
                  <a:close/>
                </a:path>
              </a:pathLst>
            </a:custGeom>
            <a:solidFill>
              <a:srgbClr val="644E40"/>
            </a:solidFill>
            <a:ln w="128588"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D4A29CCC-6F21-47A1-9207-2560EFD24CEC}"/>
                </a:ext>
              </a:extLst>
            </p:cNvPr>
            <p:cNvSpPr/>
            <p:nvPr/>
          </p:nvSpPr>
          <p:spPr>
            <a:xfrm>
              <a:off x="4293136" y="2602010"/>
              <a:ext cx="393431" cy="1614047"/>
            </a:xfrm>
            <a:custGeom>
              <a:avLst/>
              <a:gdLst>
                <a:gd name="connsiteX0" fmla="*/ 87057 w 393431"/>
                <a:gd name="connsiteY0" fmla="*/ 1601166 h 1614047"/>
                <a:gd name="connsiteX1" fmla="*/ 145023 w 393431"/>
                <a:gd name="connsiteY1" fmla="*/ 1614047 h 1614047"/>
                <a:gd name="connsiteX2" fmla="*/ 235193 w 393431"/>
                <a:gd name="connsiteY2" fmla="*/ 1565098 h 1614047"/>
                <a:gd name="connsiteX3" fmla="*/ 235193 w 393431"/>
                <a:gd name="connsiteY3" fmla="*/ 1480080 h 1614047"/>
                <a:gd name="connsiteX4" fmla="*/ 208142 w 393431"/>
                <a:gd name="connsiteY4" fmla="*/ 1455605 h 1614047"/>
                <a:gd name="connsiteX5" fmla="*/ 178515 w 393431"/>
                <a:gd name="connsiteY5" fmla="*/ 1449164 h 1614047"/>
                <a:gd name="connsiteX6" fmla="*/ 141159 w 393431"/>
                <a:gd name="connsiteY6" fmla="*/ 1463334 h 1614047"/>
                <a:gd name="connsiteX7" fmla="*/ 134718 w 393431"/>
                <a:gd name="connsiteY7" fmla="*/ 1471063 h 1614047"/>
                <a:gd name="connsiteX8" fmla="*/ 132142 w 393431"/>
                <a:gd name="connsiteY8" fmla="*/ 1473639 h 1614047"/>
                <a:gd name="connsiteX9" fmla="*/ 134718 w 393431"/>
                <a:gd name="connsiteY9" fmla="*/ 1471063 h 1614047"/>
                <a:gd name="connsiteX10" fmla="*/ 142447 w 393431"/>
                <a:gd name="connsiteY10" fmla="*/ 1464622 h 1614047"/>
                <a:gd name="connsiteX11" fmla="*/ 178515 w 393431"/>
                <a:gd name="connsiteY11" fmla="*/ 1455605 h 1614047"/>
                <a:gd name="connsiteX12" fmla="*/ 223600 w 393431"/>
                <a:gd name="connsiteY12" fmla="*/ 1485233 h 1614047"/>
                <a:gd name="connsiteX13" fmla="*/ 217159 w 393431"/>
                <a:gd name="connsiteY13" fmla="*/ 1554792 h 1614047"/>
                <a:gd name="connsiteX14" fmla="*/ 142447 w 393431"/>
                <a:gd name="connsiteY14" fmla="*/ 1588284 h 1614047"/>
                <a:gd name="connsiteX15" fmla="*/ 69023 w 393431"/>
                <a:gd name="connsiteY15" fmla="*/ 1541911 h 1614047"/>
                <a:gd name="connsiteX16" fmla="*/ 69023 w 393431"/>
                <a:gd name="connsiteY16" fmla="*/ 1438859 h 1614047"/>
                <a:gd name="connsiteX17" fmla="*/ 120549 w 393431"/>
                <a:gd name="connsiteY17" fmla="*/ 1334520 h 1614047"/>
                <a:gd name="connsiteX18" fmla="*/ 179803 w 393431"/>
                <a:gd name="connsiteY18" fmla="*/ 1235332 h 1614047"/>
                <a:gd name="connsiteX19" fmla="*/ 209430 w 393431"/>
                <a:gd name="connsiteY19" fmla="*/ 1149026 h 1614047"/>
                <a:gd name="connsiteX20" fmla="*/ 209430 w 393431"/>
                <a:gd name="connsiteY20" fmla="*/ 1172213 h 1614047"/>
                <a:gd name="connsiteX21" fmla="*/ 217159 w 393431"/>
                <a:gd name="connsiteY21" fmla="*/ 1205705 h 1614047"/>
                <a:gd name="connsiteX22" fmla="*/ 213295 w 393431"/>
                <a:gd name="connsiteY22" fmla="*/ 1271400 h 1614047"/>
                <a:gd name="connsiteX23" fmla="*/ 214583 w 393431"/>
                <a:gd name="connsiteY23" fmla="*/ 1279129 h 1614047"/>
                <a:gd name="connsiteX24" fmla="*/ 239058 w 393431"/>
                <a:gd name="connsiteY24" fmla="*/ 1261095 h 1614047"/>
                <a:gd name="connsiteX25" fmla="*/ 255804 w 393431"/>
                <a:gd name="connsiteY25" fmla="*/ 1210857 h 1614047"/>
                <a:gd name="connsiteX26" fmla="*/ 235193 w 393431"/>
                <a:gd name="connsiteY26" fmla="*/ 1155467 h 1614047"/>
                <a:gd name="connsiteX27" fmla="*/ 239058 w 393431"/>
                <a:gd name="connsiteY27" fmla="*/ 1158043 h 1614047"/>
                <a:gd name="connsiteX28" fmla="*/ 269973 w 393431"/>
                <a:gd name="connsiteY28" fmla="*/ 1169637 h 1614047"/>
                <a:gd name="connsiteX29" fmla="*/ 318923 w 393431"/>
                <a:gd name="connsiteY29" fmla="*/ 1161908 h 1614047"/>
                <a:gd name="connsiteX30" fmla="*/ 360143 w 393431"/>
                <a:gd name="connsiteY30" fmla="*/ 1124552 h 1614047"/>
                <a:gd name="connsiteX31" fmla="*/ 375601 w 393431"/>
                <a:gd name="connsiteY31" fmla="*/ 1080755 h 1614047"/>
                <a:gd name="connsiteX32" fmla="*/ 375601 w 393431"/>
                <a:gd name="connsiteY32" fmla="*/ 1048551 h 1614047"/>
                <a:gd name="connsiteX33" fmla="*/ 373025 w 393431"/>
                <a:gd name="connsiteY33" fmla="*/ 1036958 h 1614047"/>
                <a:gd name="connsiteX34" fmla="*/ 373025 w 393431"/>
                <a:gd name="connsiteY34" fmla="*/ 1048551 h 1614047"/>
                <a:gd name="connsiteX35" fmla="*/ 369160 w 393431"/>
                <a:gd name="connsiteY35" fmla="*/ 1079466 h 1614047"/>
                <a:gd name="connsiteX36" fmla="*/ 351126 w 393431"/>
                <a:gd name="connsiteY36" fmla="*/ 1118111 h 1614047"/>
                <a:gd name="connsiteX37" fmla="*/ 313770 w 393431"/>
                <a:gd name="connsiteY37" fmla="*/ 1149026 h 1614047"/>
                <a:gd name="connsiteX38" fmla="*/ 242922 w 393431"/>
                <a:gd name="connsiteY38" fmla="*/ 1151603 h 1614047"/>
                <a:gd name="connsiteX39" fmla="*/ 227464 w 393431"/>
                <a:gd name="connsiteY39" fmla="*/ 1143874 h 1614047"/>
                <a:gd name="connsiteX40" fmla="*/ 224888 w 393431"/>
                <a:gd name="connsiteY40" fmla="*/ 1142586 h 1614047"/>
                <a:gd name="connsiteX41" fmla="*/ 221024 w 393431"/>
                <a:gd name="connsiteY41" fmla="*/ 1140009 h 1614047"/>
                <a:gd name="connsiteX42" fmla="*/ 248075 w 393431"/>
                <a:gd name="connsiteY42" fmla="*/ 1133569 h 1614047"/>
                <a:gd name="connsiteX43" fmla="*/ 362719 w 393431"/>
                <a:gd name="connsiteY43" fmla="*/ 1039534 h 1614047"/>
                <a:gd name="connsiteX44" fmla="*/ 391059 w 393431"/>
                <a:gd name="connsiteY44" fmla="*/ 905567 h 1614047"/>
                <a:gd name="connsiteX45" fmla="*/ 312482 w 393431"/>
                <a:gd name="connsiteY45" fmla="*/ 814108 h 1614047"/>
                <a:gd name="connsiteX46" fmla="*/ 257092 w 393431"/>
                <a:gd name="connsiteY46" fmla="*/ 821837 h 1614047"/>
                <a:gd name="connsiteX47" fmla="*/ 221024 w 393431"/>
                <a:gd name="connsiteY47" fmla="*/ 855329 h 1614047"/>
                <a:gd name="connsiteX48" fmla="*/ 213295 w 393431"/>
                <a:gd name="connsiteY48" fmla="*/ 874651 h 1614047"/>
                <a:gd name="connsiteX49" fmla="*/ 213295 w 393431"/>
                <a:gd name="connsiteY49" fmla="*/ 861770 h 1614047"/>
                <a:gd name="connsiteX50" fmla="*/ 175939 w 393431"/>
                <a:gd name="connsiteY50" fmla="*/ 814108 h 1614047"/>
                <a:gd name="connsiteX51" fmla="*/ 154040 w 393431"/>
                <a:gd name="connsiteY51" fmla="*/ 807668 h 1614047"/>
                <a:gd name="connsiteX52" fmla="*/ 175939 w 393431"/>
                <a:gd name="connsiteY52" fmla="*/ 801227 h 1614047"/>
                <a:gd name="connsiteX53" fmla="*/ 213295 w 393431"/>
                <a:gd name="connsiteY53" fmla="*/ 753566 h 1614047"/>
                <a:gd name="connsiteX54" fmla="*/ 213295 w 393431"/>
                <a:gd name="connsiteY54" fmla="*/ 740684 h 1614047"/>
                <a:gd name="connsiteX55" fmla="*/ 221024 w 393431"/>
                <a:gd name="connsiteY55" fmla="*/ 760006 h 1614047"/>
                <a:gd name="connsiteX56" fmla="*/ 257092 w 393431"/>
                <a:gd name="connsiteY56" fmla="*/ 793498 h 1614047"/>
                <a:gd name="connsiteX57" fmla="*/ 312482 w 393431"/>
                <a:gd name="connsiteY57" fmla="*/ 801227 h 1614047"/>
                <a:gd name="connsiteX58" fmla="*/ 391059 w 393431"/>
                <a:gd name="connsiteY58" fmla="*/ 709769 h 1614047"/>
                <a:gd name="connsiteX59" fmla="*/ 362719 w 393431"/>
                <a:gd name="connsiteY59" fmla="*/ 575801 h 1614047"/>
                <a:gd name="connsiteX60" fmla="*/ 248075 w 393431"/>
                <a:gd name="connsiteY60" fmla="*/ 481767 h 1614047"/>
                <a:gd name="connsiteX61" fmla="*/ 221024 w 393431"/>
                <a:gd name="connsiteY61" fmla="*/ 475326 h 1614047"/>
                <a:gd name="connsiteX62" fmla="*/ 224888 w 393431"/>
                <a:gd name="connsiteY62" fmla="*/ 472750 h 1614047"/>
                <a:gd name="connsiteX63" fmla="*/ 227464 w 393431"/>
                <a:gd name="connsiteY63" fmla="*/ 471461 h 1614047"/>
                <a:gd name="connsiteX64" fmla="*/ 242922 w 393431"/>
                <a:gd name="connsiteY64" fmla="*/ 463733 h 1614047"/>
                <a:gd name="connsiteX65" fmla="*/ 313770 w 393431"/>
                <a:gd name="connsiteY65" fmla="*/ 466309 h 1614047"/>
                <a:gd name="connsiteX66" fmla="*/ 351126 w 393431"/>
                <a:gd name="connsiteY66" fmla="*/ 497225 h 1614047"/>
                <a:gd name="connsiteX67" fmla="*/ 369160 w 393431"/>
                <a:gd name="connsiteY67" fmla="*/ 535869 h 1614047"/>
                <a:gd name="connsiteX68" fmla="*/ 373025 w 393431"/>
                <a:gd name="connsiteY68" fmla="*/ 566784 h 1614047"/>
                <a:gd name="connsiteX69" fmla="*/ 373025 w 393431"/>
                <a:gd name="connsiteY69" fmla="*/ 578378 h 1614047"/>
                <a:gd name="connsiteX70" fmla="*/ 375601 w 393431"/>
                <a:gd name="connsiteY70" fmla="*/ 566784 h 1614047"/>
                <a:gd name="connsiteX71" fmla="*/ 375601 w 393431"/>
                <a:gd name="connsiteY71" fmla="*/ 534581 h 1614047"/>
                <a:gd name="connsiteX72" fmla="*/ 360143 w 393431"/>
                <a:gd name="connsiteY72" fmla="*/ 490784 h 1614047"/>
                <a:gd name="connsiteX73" fmla="*/ 318923 w 393431"/>
                <a:gd name="connsiteY73" fmla="*/ 453428 h 1614047"/>
                <a:gd name="connsiteX74" fmla="*/ 269973 w 393431"/>
                <a:gd name="connsiteY74" fmla="*/ 445699 h 1614047"/>
                <a:gd name="connsiteX75" fmla="*/ 239058 w 393431"/>
                <a:gd name="connsiteY75" fmla="*/ 457292 h 1614047"/>
                <a:gd name="connsiteX76" fmla="*/ 235193 w 393431"/>
                <a:gd name="connsiteY76" fmla="*/ 459868 h 1614047"/>
                <a:gd name="connsiteX77" fmla="*/ 255804 w 393431"/>
                <a:gd name="connsiteY77" fmla="*/ 404478 h 1614047"/>
                <a:gd name="connsiteX78" fmla="*/ 239058 w 393431"/>
                <a:gd name="connsiteY78" fmla="*/ 354240 h 1614047"/>
                <a:gd name="connsiteX79" fmla="*/ 214583 w 393431"/>
                <a:gd name="connsiteY79" fmla="*/ 336206 h 1614047"/>
                <a:gd name="connsiteX80" fmla="*/ 213295 w 393431"/>
                <a:gd name="connsiteY80" fmla="*/ 343935 h 1614047"/>
                <a:gd name="connsiteX81" fmla="*/ 217159 w 393431"/>
                <a:gd name="connsiteY81" fmla="*/ 409631 h 1614047"/>
                <a:gd name="connsiteX82" fmla="*/ 209430 w 393431"/>
                <a:gd name="connsiteY82" fmla="*/ 443122 h 1614047"/>
                <a:gd name="connsiteX83" fmla="*/ 209430 w 393431"/>
                <a:gd name="connsiteY83" fmla="*/ 466309 h 1614047"/>
                <a:gd name="connsiteX84" fmla="*/ 179803 w 393431"/>
                <a:gd name="connsiteY84" fmla="*/ 380003 h 1614047"/>
                <a:gd name="connsiteX85" fmla="*/ 120549 w 393431"/>
                <a:gd name="connsiteY85" fmla="*/ 280816 h 1614047"/>
                <a:gd name="connsiteX86" fmla="*/ 69023 w 393431"/>
                <a:gd name="connsiteY86" fmla="*/ 176476 h 1614047"/>
                <a:gd name="connsiteX87" fmla="*/ 69023 w 393431"/>
                <a:gd name="connsiteY87" fmla="*/ 73424 h 1614047"/>
                <a:gd name="connsiteX88" fmla="*/ 142447 w 393431"/>
                <a:gd name="connsiteY88" fmla="*/ 27051 h 1614047"/>
                <a:gd name="connsiteX89" fmla="*/ 217159 w 393431"/>
                <a:gd name="connsiteY89" fmla="*/ 60543 h 1614047"/>
                <a:gd name="connsiteX90" fmla="*/ 223600 w 393431"/>
                <a:gd name="connsiteY90" fmla="*/ 128815 h 1614047"/>
                <a:gd name="connsiteX91" fmla="*/ 178515 w 393431"/>
                <a:gd name="connsiteY91" fmla="*/ 158442 h 1614047"/>
                <a:gd name="connsiteX92" fmla="*/ 142447 w 393431"/>
                <a:gd name="connsiteY92" fmla="*/ 149425 h 1614047"/>
                <a:gd name="connsiteX93" fmla="*/ 134718 w 393431"/>
                <a:gd name="connsiteY93" fmla="*/ 142984 h 1614047"/>
                <a:gd name="connsiteX94" fmla="*/ 132142 w 393431"/>
                <a:gd name="connsiteY94" fmla="*/ 140408 h 1614047"/>
                <a:gd name="connsiteX95" fmla="*/ 134718 w 393431"/>
                <a:gd name="connsiteY95" fmla="*/ 142984 h 1614047"/>
                <a:gd name="connsiteX96" fmla="*/ 141159 w 393431"/>
                <a:gd name="connsiteY96" fmla="*/ 150713 h 1614047"/>
                <a:gd name="connsiteX97" fmla="*/ 178515 w 393431"/>
                <a:gd name="connsiteY97" fmla="*/ 164883 h 1614047"/>
                <a:gd name="connsiteX98" fmla="*/ 208142 w 393431"/>
                <a:gd name="connsiteY98" fmla="*/ 158442 h 1614047"/>
                <a:gd name="connsiteX99" fmla="*/ 235193 w 393431"/>
                <a:gd name="connsiteY99" fmla="*/ 133967 h 1614047"/>
                <a:gd name="connsiteX100" fmla="*/ 235193 w 393431"/>
                <a:gd name="connsiteY100" fmla="*/ 48950 h 1614047"/>
                <a:gd name="connsiteX101" fmla="*/ 145023 w 393431"/>
                <a:gd name="connsiteY101" fmla="*/ 0 h 1614047"/>
                <a:gd name="connsiteX102" fmla="*/ 87057 w 393431"/>
                <a:gd name="connsiteY102" fmla="*/ 12882 h 1614047"/>
                <a:gd name="connsiteX103" fmla="*/ 43260 w 393431"/>
                <a:gd name="connsiteY103" fmla="*/ 59255 h 1614047"/>
                <a:gd name="connsiteX104" fmla="*/ 30379 w 393431"/>
                <a:gd name="connsiteY104" fmla="*/ 121086 h 1614047"/>
                <a:gd name="connsiteX105" fmla="*/ 39396 w 393431"/>
                <a:gd name="connsiteY105" fmla="*/ 184205 h 1614047"/>
                <a:gd name="connsiteX106" fmla="*/ 93498 w 393431"/>
                <a:gd name="connsiteY106" fmla="*/ 298850 h 1614047"/>
                <a:gd name="connsiteX107" fmla="*/ 152752 w 393431"/>
                <a:gd name="connsiteY107" fmla="*/ 394173 h 1614047"/>
                <a:gd name="connsiteX108" fmla="*/ 181091 w 393431"/>
                <a:gd name="connsiteY108" fmla="*/ 463733 h 1614047"/>
                <a:gd name="connsiteX109" fmla="*/ 121837 w 393431"/>
                <a:gd name="connsiteY109" fmla="*/ 440546 h 1614047"/>
                <a:gd name="connsiteX110" fmla="*/ 49701 w 393431"/>
                <a:gd name="connsiteY110" fmla="*/ 449563 h 1614047"/>
                <a:gd name="connsiteX111" fmla="*/ 22650 w 393431"/>
                <a:gd name="connsiteY111" fmla="*/ 476614 h 1614047"/>
                <a:gd name="connsiteX112" fmla="*/ 22650 w 393431"/>
                <a:gd name="connsiteY112" fmla="*/ 499801 h 1614047"/>
                <a:gd name="connsiteX113" fmla="*/ 44548 w 393431"/>
                <a:gd name="connsiteY113" fmla="*/ 499801 h 1614047"/>
                <a:gd name="connsiteX114" fmla="*/ 71599 w 393431"/>
                <a:gd name="connsiteY114" fmla="*/ 488208 h 1614047"/>
                <a:gd name="connsiteX115" fmla="*/ 120549 w 393431"/>
                <a:gd name="connsiteY115" fmla="*/ 462445 h 1614047"/>
                <a:gd name="connsiteX116" fmla="*/ 182379 w 393431"/>
                <a:gd name="connsiteY116" fmla="*/ 465021 h 1614047"/>
                <a:gd name="connsiteX117" fmla="*/ 182379 w 393431"/>
                <a:gd name="connsiteY117" fmla="*/ 468885 h 1614047"/>
                <a:gd name="connsiteX118" fmla="*/ 94786 w 393431"/>
                <a:gd name="connsiteY118" fmla="*/ 492072 h 1614047"/>
                <a:gd name="connsiteX119" fmla="*/ 4616 w 393431"/>
                <a:gd name="connsiteY119" fmla="*/ 609293 h 1614047"/>
                <a:gd name="connsiteX120" fmla="*/ 20073 w 393431"/>
                <a:gd name="connsiteY120" fmla="*/ 732955 h 1614047"/>
                <a:gd name="connsiteX121" fmla="*/ 96074 w 393431"/>
                <a:gd name="connsiteY121" fmla="*/ 801227 h 1614047"/>
                <a:gd name="connsiteX122" fmla="*/ 107667 w 393431"/>
                <a:gd name="connsiteY122" fmla="*/ 802515 h 1614047"/>
                <a:gd name="connsiteX123" fmla="*/ 96074 w 393431"/>
                <a:gd name="connsiteY123" fmla="*/ 803803 h 1614047"/>
                <a:gd name="connsiteX124" fmla="*/ 20073 w 393431"/>
                <a:gd name="connsiteY124" fmla="*/ 872075 h 1614047"/>
                <a:gd name="connsiteX125" fmla="*/ 4616 w 393431"/>
                <a:gd name="connsiteY125" fmla="*/ 995737 h 1614047"/>
                <a:gd name="connsiteX126" fmla="*/ 94786 w 393431"/>
                <a:gd name="connsiteY126" fmla="*/ 1112958 h 1614047"/>
                <a:gd name="connsiteX127" fmla="*/ 182379 w 393431"/>
                <a:gd name="connsiteY127" fmla="*/ 1136145 h 1614047"/>
                <a:gd name="connsiteX128" fmla="*/ 182379 w 393431"/>
                <a:gd name="connsiteY128" fmla="*/ 1140009 h 1614047"/>
                <a:gd name="connsiteX129" fmla="*/ 120549 w 393431"/>
                <a:gd name="connsiteY129" fmla="*/ 1142586 h 1614047"/>
                <a:gd name="connsiteX130" fmla="*/ 71599 w 393431"/>
                <a:gd name="connsiteY130" fmla="*/ 1116823 h 1614047"/>
                <a:gd name="connsiteX131" fmla="*/ 44548 w 393431"/>
                <a:gd name="connsiteY131" fmla="*/ 1105229 h 1614047"/>
                <a:gd name="connsiteX132" fmla="*/ 22650 w 393431"/>
                <a:gd name="connsiteY132" fmla="*/ 1105229 h 1614047"/>
                <a:gd name="connsiteX133" fmla="*/ 22650 w 393431"/>
                <a:gd name="connsiteY133" fmla="*/ 1128416 h 1614047"/>
                <a:gd name="connsiteX134" fmla="*/ 49701 w 393431"/>
                <a:gd name="connsiteY134" fmla="*/ 1155467 h 1614047"/>
                <a:gd name="connsiteX135" fmla="*/ 121837 w 393431"/>
                <a:gd name="connsiteY135" fmla="*/ 1164484 h 1614047"/>
                <a:gd name="connsiteX136" fmla="*/ 181091 w 393431"/>
                <a:gd name="connsiteY136" fmla="*/ 1141298 h 1614047"/>
                <a:gd name="connsiteX137" fmla="*/ 152752 w 393431"/>
                <a:gd name="connsiteY137" fmla="*/ 1210857 h 1614047"/>
                <a:gd name="connsiteX138" fmla="*/ 93498 w 393431"/>
                <a:gd name="connsiteY138" fmla="*/ 1307468 h 1614047"/>
                <a:gd name="connsiteX139" fmla="*/ 39396 w 393431"/>
                <a:gd name="connsiteY139" fmla="*/ 1422114 h 1614047"/>
                <a:gd name="connsiteX140" fmla="*/ 30379 w 393431"/>
                <a:gd name="connsiteY140" fmla="*/ 1485233 h 1614047"/>
                <a:gd name="connsiteX141" fmla="*/ 43260 w 393431"/>
                <a:gd name="connsiteY141" fmla="*/ 1547064 h 1614047"/>
                <a:gd name="connsiteX142" fmla="*/ 87057 w 393431"/>
                <a:gd name="connsiteY142" fmla="*/ 1593437 h 1614047"/>
                <a:gd name="connsiteX143" fmla="*/ 209430 w 393431"/>
                <a:gd name="connsiteY143" fmla="*/ 714921 h 1614047"/>
                <a:gd name="connsiteX144" fmla="*/ 204278 w 393431"/>
                <a:gd name="connsiteY144" fmla="*/ 708480 h 1614047"/>
                <a:gd name="connsiteX145" fmla="*/ 196549 w 393431"/>
                <a:gd name="connsiteY145" fmla="*/ 680141 h 1614047"/>
                <a:gd name="connsiteX146" fmla="*/ 206854 w 393431"/>
                <a:gd name="connsiteY146" fmla="*/ 645361 h 1614047"/>
                <a:gd name="connsiteX147" fmla="*/ 217159 w 393431"/>
                <a:gd name="connsiteY147" fmla="*/ 632480 h 1614047"/>
                <a:gd name="connsiteX148" fmla="*/ 208142 w 393431"/>
                <a:gd name="connsiteY148" fmla="*/ 647938 h 1614047"/>
                <a:gd name="connsiteX149" fmla="*/ 202990 w 393431"/>
                <a:gd name="connsiteY149" fmla="*/ 686582 h 1614047"/>
                <a:gd name="connsiteX150" fmla="*/ 209430 w 393431"/>
                <a:gd name="connsiteY150" fmla="*/ 664683 h 1614047"/>
                <a:gd name="connsiteX151" fmla="*/ 214583 w 393431"/>
                <a:gd name="connsiteY151" fmla="*/ 655666 h 1614047"/>
                <a:gd name="connsiteX152" fmla="*/ 209430 w 393431"/>
                <a:gd name="connsiteY152" fmla="*/ 667260 h 1614047"/>
                <a:gd name="connsiteX153" fmla="*/ 206854 w 393431"/>
                <a:gd name="connsiteY153" fmla="*/ 695599 h 1614047"/>
                <a:gd name="connsiteX154" fmla="*/ 214583 w 393431"/>
                <a:gd name="connsiteY154" fmla="*/ 709769 h 1614047"/>
                <a:gd name="connsiteX155" fmla="*/ 212007 w 393431"/>
                <a:gd name="connsiteY155" fmla="*/ 727803 h 1614047"/>
                <a:gd name="connsiteX156" fmla="*/ 208142 w 393431"/>
                <a:gd name="connsiteY156" fmla="*/ 717497 h 1614047"/>
                <a:gd name="connsiteX157" fmla="*/ 212007 w 393431"/>
                <a:gd name="connsiteY157" fmla="*/ 472750 h 1614047"/>
                <a:gd name="connsiteX158" fmla="*/ 212007 w 393431"/>
                <a:gd name="connsiteY158" fmla="*/ 472750 h 1614047"/>
                <a:gd name="connsiteX159" fmla="*/ 230041 w 393431"/>
                <a:gd name="connsiteY159" fmla="*/ 448275 h 1614047"/>
                <a:gd name="connsiteX160" fmla="*/ 235193 w 393431"/>
                <a:gd name="connsiteY160" fmla="*/ 413495 h 1614047"/>
                <a:gd name="connsiteX161" fmla="*/ 232617 w 393431"/>
                <a:gd name="connsiteY161" fmla="*/ 396749 h 1614047"/>
                <a:gd name="connsiteX162" fmla="*/ 235193 w 393431"/>
                <a:gd name="connsiteY162" fmla="*/ 409631 h 1614047"/>
                <a:gd name="connsiteX163" fmla="*/ 235193 w 393431"/>
                <a:gd name="connsiteY163" fmla="*/ 437970 h 1614047"/>
                <a:gd name="connsiteX164" fmla="*/ 239058 w 393431"/>
                <a:gd name="connsiteY164" fmla="*/ 390308 h 1614047"/>
                <a:gd name="connsiteX165" fmla="*/ 233905 w 393431"/>
                <a:gd name="connsiteY165" fmla="*/ 368410 h 1614047"/>
                <a:gd name="connsiteX166" fmla="*/ 241634 w 393431"/>
                <a:gd name="connsiteY166" fmla="*/ 387732 h 1614047"/>
                <a:gd name="connsiteX167" fmla="*/ 244210 w 393431"/>
                <a:gd name="connsiteY167" fmla="*/ 431529 h 1614047"/>
                <a:gd name="connsiteX168" fmla="*/ 219736 w 393431"/>
                <a:gd name="connsiteY168" fmla="*/ 479190 h 1614047"/>
                <a:gd name="connsiteX169" fmla="*/ 213295 w 393431"/>
                <a:gd name="connsiteY169" fmla="*/ 477902 h 1614047"/>
                <a:gd name="connsiteX170" fmla="*/ 213295 w 393431"/>
                <a:gd name="connsiteY170" fmla="*/ 472750 h 1614047"/>
                <a:gd name="connsiteX171" fmla="*/ 105091 w 393431"/>
                <a:gd name="connsiteY171" fmla="*/ 785769 h 1614047"/>
                <a:gd name="connsiteX172" fmla="*/ 47124 w 393431"/>
                <a:gd name="connsiteY172" fmla="*/ 726514 h 1614047"/>
                <a:gd name="connsiteX173" fmla="*/ 38107 w 393431"/>
                <a:gd name="connsiteY173" fmla="*/ 624751 h 1614047"/>
                <a:gd name="connsiteX174" fmla="*/ 111532 w 393431"/>
                <a:gd name="connsiteY174" fmla="*/ 532004 h 1614047"/>
                <a:gd name="connsiteX175" fmla="*/ 187532 w 393431"/>
                <a:gd name="connsiteY175" fmla="*/ 513970 h 1614047"/>
                <a:gd name="connsiteX176" fmla="*/ 182379 w 393431"/>
                <a:gd name="connsiteY176" fmla="*/ 555191 h 1614047"/>
                <a:gd name="connsiteX177" fmla="*/ 148888 w 393431"/>
                <a:gd name="connsiteY177" fmla="*/ 597700 h 1614047"/>
                <a:gd name="connsiteX178" fmla="*/ 108955 w 393431"/>
                <a:gd name="connsiteY178" fmla="*/ 604141 h 1614047"/>
                <a:gd name="connsiteX179" fmla="*/ 81904 w 393431"/>
                <a:gd name="connsiteY179" fmla="*/ 591259 h 1614047"/>
                <a:gd name="connsiteX180" fmla="*/ 69023 w 393431"/>
                <a:gd name="connsiteY180" fmla="*/ 570649 h 1614047"/>
                <a:gd name="connsiteX181" fmla="*/ 78040 w 393431"/>
                <a:gd name="connsiteY181" fmla="*/ 595124 h 1614047"/>
                <a:gd name="connsiteX182" fmla="*/ 105091 w 393431"/>
                <a:gd name="connsiteY182" fmla="*/ 615734 h 1614047"/>
                <a:gd name="connsiteX183" fmla="*/ 156617 w 393431"/>
                <a:gd name="connsiteY183" fmla="*/ 614446 h 1614047"/>
                <a:gd name="connsiteX184" fmla="*/ 205566 w 393431"/>
                <a:gd name="connsiteY184" fmla="*/ 565496 h 1614047"/>
                <a:gd name="connsiteX185" fmla="*/ 215871 w 393431"/>
                <a:gd name="connsiteY185" fmla="*/ 516547 h 1614047"/>
                <a:gd name="connsiteX186" fmla="*/ 239058 w 393431"/>
                <a:gd name="connsiteY186" fmla="*/ 519123 h 1614047"/>
                <a:gd name="connsiteX187" fmla="*/ 338245 w 393431"/>
                <a:gd name="connsiteY187" fmla="*/ 596412 h 1614047"/>
                <a:gd name="connsiteX188" fmla="*/ 367872 w 393431"/>
                <a:gd name="connsiteY188" fmla="*/ 709769 h 1614047"/>
                <a:gd name="connsiteX189" fmla="*/ 308617 w 393431"/>
                <a:gd name="connsiteY189" fmla="*/ 787057 h 1614047"/>
                <a:gd name="connsiteX190" fmla="*/ 232617 w 393431"/>
                <a:gd name="connsiteY190" fmla="*/ 757430 h 1614047"/>
                <a:gd name="connsiteX191" fmla="*/ 226176 w 393431"/>
                <a:gd name="connsiteY191" fmla="*/ 699463 h 1614047"/>
                <a:gd name="connsiteX192" fmla="*/ 226176 w 393431"/>
                <a:gd name="connsiteY192" fmla="*/ 698175 h 1614047"/>
                <a:gd name="connsiteX193" fmla="*/ 226176 w 393431"/>
                <a:gd name="connsiteY193" fmla="*/ 696887 h 1614047"/>
                <a:gd name="connsiteX194" fmla="*/ 226176 w 393431"/>
                <a:gd name="connsiteY194" fmla="*/ 691735 h 1614047"/>
                <a:gd name="connsiteX195" fmla="*/ 255804 w 393431"/>
                <a:gd name="connsiteY195" fmla="*/ 656955 h 1614047"/>
                <a:gd name="connsiteX196" fmla="*/ 267397 w 393431"/>
                <a:gd name="connsiteY196" fmla="*/ 651802 h 1614047"/>
                <a:gd name="connsiteX197" fmla="*/ 271261 w 393431"/>
                <a:gd name="connsiteY197" fmla="*/ 650514 h 1614047"/>
                <a:gd name="connsiteX198" fmla="*/ 267397 w 393431"/>
                <a:gd name="connsiteY198" fmla="*/ 650514 h 1614047"/>
                <a:gd name="connsiteX199" fmla="*/ 255804 w 393431"/>
                <a:gd name="connsiteY199" fmla="*/ 655666 h 1614047"/>
                <a:gd name="connsiteX200" fmla="*/ 226176 w 393431"/>
                <a:gd name="connsiteY200" fmla="*/ 684006 h 1614047"/>
                <a:gd name="connsiteX201" fmla="*/ 226176 w 393431"/>
                <a:gd name="connsiteY201" fmla="*/ 671124 h 1614047"/>
                <a:gd name="connsiteX202" fmla="*/ 239058 w 393431"/>
                <a:gd name="connsiteY202" fmla="*/ 622175 h 1614047"/>
                <a:gd name="connsiteX203" fmla="*/ 239058 w 393431"/>
                <a:gd name="connsiteY203" fmla="*/ 615734 h 1614047"/>
                <a:gd name="connsiteX204" fmla="*/ 214583 w 393431"/>
                <a:gd name="connsiteY204" fmla="*/ 623463 h 1614047"/>
                <a:gd name="connsiteX205" fmla="*/ 190108 w 393431"/>
                <a:gd name="connsiteY205" fmla="*/ 659531 h 1614047"/>
                <a:gd name="connsiteX206" fmla="*/ 193973 w 393431"/>
                <a:gd name="connsiteY206" fmla="*/ 694311 h 1614047"/>
                <a:gd name="connsiteX207" fmla="*/ 191396 w 393431"/>
                <a:gd name="connsiteY207" fmla="*/ 693023 h 1614047"/>
                <a:gd name="connsiteX208" fmla="*/ 195261 w 393431"/>
                <a:gd name="connsiteY208" fmla="*/ 696887 h 1614047"/>
                <a:gd name="connsiteX209" fmla="*/ 202990 w 393431"/>
                <a:gd name="connsiteY209" fmla="*/ 713633 h 1614047"/>
                <a:gd name="connsiteX210" fmla="*/ 205566 w 393431"/>
                <a:gd name="connsiteY210" fmla="*/ 716209 h 1614047"/>
                <a:gd name="connsiteX211" fmla="*/ 205566 w 393431"/>
                <a:gd name="connsiteY211" fmla="*/ 718786 h 1614047"/>
                <a:gd name="connsiteX212" fmla="*/ 205566 w 393431"/>
                <a:gd name="connsiteY212" fmla="*/ 754854 h 1614047"/>
                <a:gd name="connsiteX213" fmla="*/ 170786 w 393431"/>
                <a:gd name="connsiteY213" fmla="*/ 789634 h 1614047"/>
                <a:gd name="connsiteX214" fmla="*/ 106379 w 393431"/>
                <a:gd name="connsiteY214" fmla="*/ 787057 h 1614047"/>
                <a:gd name="connsiteX215" fmla="*/ 215871 w 393431"/>
                <a:gd name="connsiteY215" fmla="*/ 913296 h 1614047"/>
                <a:gd name="connsiteX216" fmla="*/ 208142 w 393431"/>
                <a:gd name="connsiteY216" fmla="*/ 927465 h 1614047"/>
                <a:gd name="connsiteX217" fmla="*/ 210719 w 393431"/>
                <a:gd name="connsiteY217" fmla="*/ 955804 h 1614047"/>
                <a:gd name="connsiteX218" fmla="*/ 215871 w 393431"/>
                <a:gd name="connsiteY218" fmla="*/ 967398 h 1614047"/>
                <a:gd name="connsiteX219" fmla="*/ 210719 w 393431"/>
                <a:gd name="connsiteY219" fmla="*/ 958381 h 1614047"/>
                <a:gd name="connsiteX220" fmla="*/ 204278 w 393431"/>
                <a:gd name="connsiteY220" fmla="*/ 936482 h 1614047"/>
                <a:gd name="connsiteX221" fmla="*/ 209430 w 393431"/>
                <a:gd name="connsiteY221" fmla="*/ 975127 h 1614047"/>
                <a:gd name="connsiteX222" fmla="*/ 218447 w 393431"/>
                <a:gd name="connsiteY222" fmla="*/ 990584 h 1614047"/>
                <a:gd name="connsiteX223" fmla="*/ 208142 w 393431"/>
                <a:gd name="connsiteY223" fmla="*/ 977703 h 1614047"/>
                <a:gd name="connsiteX224" fmla="*/ 197837 w 393431"/>
                <a:gd name="connsiteY224" fmla="*/ 942923 h 1614047"/>
                <a:gd name="connsiteX225" fmla="*/ 205566 w 393431"/>
                <a:gd name="connsiteY225" fmla="*/ 914584 h 1614047"/>
                <a:gd name="connsiteX226" fmla="*/ 210719 w 393431"/>
                <a:gd name="connsiteY226" fmla="*/ 908143 h 1614047"/>
                <a:gd name="connsiteX227" fmla="*/ 214583 w 393431"/>
                <a:gd name="connsiteY227" fmla="*/ 897838 h 1614047"/>
                <a:gd name="connsiteX228" fmla="*/ 217159 w 393431"/>
                <a:gd name="connsiteY228" fmla="*/ 915872 h 1614047"/>
                <a:gd name="connsiteX229" fmla="*/ 111532 w 393431"/>
                <a:gd name="connsiteY229" fmla="*/ 1088484 h 1614047"/>
                <a:gd name="connsiteX230" fmla="*/ 38107 w 393431"/>
                <a:gd name="connsiteY230" fmla="*/ 995737 h 1614047"/>
                <a:gd name="connsiteX231" fmla="*/ 47124 w 393431"/>
                <a:gd name="connsiteY231" fmla="*/ 893974 h 1614047"/>
                <a:gd name="connsiteX232" fmla="*/ 105091 w 393431"/>
                <a:gd name="connsiteY232" fmla="*/ 834719 h 1614047"/>
                <a:gd name="connsiteX233" fmla="*/ 169498 w 393431"/>
                <a:gd name="connsiteY233" fmla="*/ 832143 h 1614047"/>
                <a:gd name="connsiteX234" fmla="*/ 204278 w 393431"/>
                <a:gd name="connsiteY234" fmla="*/ 866922 h 1614047"/>
                <a:gd name="connsiteX235" fmla="*/ 204278 w 393431"/>
                <a:gd name="connsiteY235" fmla="*/ 902991 h 1614047"/>
                <a:gd name="connsiteX236" fmla="*/ 204278 w 393431"/>
                <a:gd name="connsiteY236" fmla="*/ 905567 h 1614047"/>
                <a:gd name="connsiteX237" fmla="*/ 201702 w 393431"/>
                <a:gd name="connsiteY237" fmla="*/ 908143 h 1614047"/>
                <a:gd name="connsiteX238" fmla="*/ 193973 w 393431"/>
                <a:gd name="connsiteY238" fmla="*/ 924889 h 1614047"/>
                <a:gd name="connsiteX239" fmla="*/ 190108 w 393431"/>
                <a:gd name="connsiteY239" fmla="*/ 928754 h 1614047"/>
                <a:gd name="connsiteX240" fmla="*/ 192685 w 393431"/>
                <a:gd name="connsiteY240" fmla="*/ 927465 h 1614047"/>
                <a:gd name="connsiteX241" fmla="*/ 188820 w 393431"/>
                <a:gd name="connsiteY241" fmla="*/ 962245 h 1614047"/>
                <a:gd name="connsiteX242" fmla="*/ 213295 w 393431"/>
                <a:gd name="connsiteY242" fmla="*/ 998313 h 1614047"/>
                <a:gd name="connsiteX243" fmla="*/ 237770 w 393431"/>
                <a:gd name="connsiteY243" fmla="*/ 1006042 h 1614047"/>
                <a:gd name="connsiteX244" fmla="*/ 237770 w 393431"/>
                <a:gd name="connsiteY244" fmla="*/ 999601 h 1614047"/>
                <a:gd name="connsiteX245" fmla="*/ 224888 w 393431"/>
                <a:gd name="connsiteY245" fmla="*/ 950652 h 1614047"/>
                <a:gd name="connsiteX246" fmla="*/ 224888 w 393431"/>
                <a:gd name="connsiteY246" fmla="*/ 937771 h 1614047"/>
                <a:gd name="connsiteX247" fmla="*/ 254515 w 393431"/>
                <a:gd name="connsiteY247" fmla="*/ 966110 h 1614047"/>
                <a:gd name="connsiteX248" fmla="*/ 266109 w 393431"/>
                <a:gd name="connsiteY248" fmla="*/ 971262 h 1614047"/>
                <a:gd name="connsiteX249" fmla="*/ 269973 w 393431"/>
                <a:gd name="connsiteY249" fmla="*/ 971262 h 1614047"/>
                <a:gd name="connsiteX250" fmla="*/ 266109 w 393431"/>
                <a:gd name="connsiteY250" fmla="*/ 969974 h 1614047"/>
                <a:gd name="connsiteX251" fmla="*/ 254515 w 393431"/>
                <a:gd name="connsiteY251" fmla="*/ 964821 h 1614047"/>
                <a:gd name="connsiteX252" fmla="*/ 224888 w 393431"/>
                <a:gd name="connsiteY252" fmla="*/ 930041 h 1614047"/>
                <a:gd name="connsiteX253" fmla="*/ 224888 w 393431"/>
                <a:gd name="connsiteY253" fmla="*/ 924889 h 1614047"/>
                <a:gd name="connsiteX254" fmla="*/ 224888 w 393431"/>
                <a:gd name="connsiteY254" fmla="*/ 923601 h 1614047"/>
                <a:gd name="connsiteX255" fmla="*/ 224888 w 393431"/>
                <a:gd name="connsiteY255" fmla="*/ 922313 h 1614047"/>
                <a:gd name="connsiteX256" fmla="*/ 231329 w 393431"/>
                <a:gd name="connsiteY256" fmla="*/ 864346 h 1614047"/>
                <a:gd name="connsiteX257" fmla="*/ 307329 w 393431"/>
                <a:gd name="connsiteY257" fmla="*/ 834719 h 1614047"/>
                <a:gd name="connsiteX258" fmla="*/ 366584 w 393431"/>
                <a:gd name="connsiteY258" fmla="*/ 912007 h 1614047"/>
                <a:gd name="connsiteX259" fmla="*/ 336957 w 393431"/>
                <a:gd name="connsiteY259" fmla="*/ 1025364 h 1614047"/>
                <a:gd name="connsiteX260" fmla="*/ 237770 w 393431"/>
                <a:gd name="connsiteY260" fmla="*/ 1102653 h 1614047"/>
                <a:gd name="connsiteX261" fmla="*/ 214583 w 393431"/>
                <a:gd name="connsiteY261" fmla="*/ 1105229 h 1614047"/>
                <a:gd name="connsiteX262" fmla="*/ 204278 w 393431"/>
                <a:gd name="connsiteY262" fmla="*/ 1056280 h 1614047"/>
                <a:gd name="connsiteX263" fmla="*/ 155328 w 393431"/>
                <a:gd name="connsiteY263" fmla="*/ 1007330 h 1614047"/>
                <a:gd name="connsiteX264" fmla="*/ 103803 w 393431"/>
                <a:gd name="connsiteY264" fmla="*/ 1006042 h 1614047"/>
                <a:gd name="connsiteX265" fmla="*/ 76752 w 393431"/>
                <a:gd name="connsiteY265" fmla="*/ 1026652 h 1614047"/>
                <a:gd name="connsiteX266" fmla="*/ 67735 w 393431"/>
                <a:gd name="connsiteY266" fmla="*/ 1051127 h 1614047"/>
                <a:gd name="connsiteX267" fmla="*/ 80616 w 393431"/>
                <a:gd name="connsiteY267" fmla="*/ 1030517 h 1614047"/>
                <a:gd name="connsiteX268" fmla="*/ 107667 w 393431"/>
                <a:gd name="connsiteY268" fmla="*/ 1017635 h 1614047"/>
                <a:gd name="connsiteX269" fmla="*/ 147600 w 393431"/>
                <a:gd name="connsiteY269" fmla="*/ 1024076 h 1614047"/>
                <a:gd name="connsiteX270" fmla="*/ 181091 w 393431"/>
                <a:gd name="connsiteY270" fmla="*/ 1066585 h 1614047"/>
                <a:gd name="connsiteX271" fmla="*/ 186244 w 393431"/>
                <a:gd name="connsiteY271" fmla="*/ 1107806 h 1614047"/>
                <a:gd name="connsiteX272" fmla="*/ 110243 w 393431"/>
                <a:gd name="connsiteY272" fmla="*/ 1089772 h 1614047"/>
                <a:gd name="connsiteX273" fmla="*/ 221024 w 393431"/>
                <a:gd name="connsiteY273" fmla="*/ 1141298 h 1614047"/>
                <a:gd name="connsiteX274" fmla="*/ 245498 w 393431"/>
                <a:gd name="connsiteY274" fmla="*/ 1188959 h 1614047"/>
                <a:gd name="connsiteX275" fmla="*/ 242922 w 393431"/>
                <a:gd name="connsiteY275" fmla="*/ 1232756 h 1614047"/>
                <a:gd name="connsiteX276" fmla="*/ 235193 w 393431"/>
                <a:gd name="connsiteY276" fmla="*/ 1252078 h 1614047"/>
                <a:gd name="connsiteX277" fmla="*/ 240346 w 393431"/>
                <a:gd name="connsiteY277" fmla="*/ 1230180 h 1614047"/>
                <a:gd name="connsiteX278" fmla="*/ 236481 w 393431"/>
                <a:gd name="connsiteY278" fmla="*/ 1182518 h 1614047"/>
                <a:gd name="connsiteX279" fmla="*/ 236481 w 393431"/>
                <a:gd name="connsiteY279" fmla="*/ 1210857 h 1614047"/>
                <a:gd name="connsiteX280" fmla="*/ 233905 w 393431"/>
                <a:gd name="connsiteY280" fmla="*/ 1223739 h 1614047"/>
                <a:gd name="connsiteX281" fmla="*/ 236481 w 393431"/>
                <a:gd name="connsiteY281" fmla="*/ 1206993 h 1614047"/>
                <a:gd name="connsiteX282" fmla="*/ 231329 w 393431"/>
                <a:gd name="connsiteY282" fmla="*/ 1172213 h 1614047"/>
                <a:gd name="connsiteX283" fmla="*/ 213295 w 393431"/>
                <a:gd name="connsiteY283" fmla="*/ 1147738 h 1614047"/>
                <a:gd name="connsiteX284" fmla="*/ 213295 w 393431"/>
                <a:gd name="connsiteY284" fmla="*/ 1147738 h 1614047"/>
                <a:gd name="connsiteX285" fmla="*/ 213295 w 393431"/>
                <a:gd name="connsiteY285" fmla="*/ 1142586 h 1614047"/>
                <a:gd name="connsiteX286" fmla="*/ 219736 w 393431"/>
                <a:gd name="connsiteY286" fmla="*/ 1141298 h 161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393431" h="1614047">
                  <a:moveTo>
                    <a:pt x="87057" y="1601166"/>
                  </a:moveTo>
                  <a:cubicBezTo>
                    <a:pt x="105091" y="1610183"/>
                    <a:pt x="125701" y="1614047"/>
                    <a:pt x="145023" y="1614047"/>
                  </a:cubicBezTo>
                  <a:cubicBezTo>
                    <a:pt x="182379" y="1614047"/>
                    <a:pt x="217159" y="1593437"/>
                    <a:pt x="235193" y="1565098"/>
                  </a:cubicBezTo>
                  <a:cubicBezTo>
                    <a:pt x="251939" y="1535470"/>
                    <a:pt x="249363" y="1503267"/>
                    <a:pt x="235193" y="1480080"/>
                  </a:cubicBezTo>
                  <a:cubicBezTo>
                    <a:pt x="228753" y="1468487"/>
                    <a:pt x="218447" y="1460758"/>
                    <a:pt x="208142" y="1455605"/>
                  </a:cubicBezTo>
                  <a:cubicBezTo>
                    <a:pt x="197837" y="1450453"/>
                    <a:pt x="187532" y="1449164"/>
                    <a:pt x="178515" y="1449164"/>
                  </a:cubicBezTo>
                  <a:cubicBezTo>
                    <a:pt x="160481" y="1449164"/>
                    <a:pt x="147600" y="1456893"/>
                    <a:pt x="141159" y="1463334"/>
                  </a:cubicBezTo>
                  <a:cubicBezTo>
                    <a:pt x="137294" y="1465910"/>
                    <a:pt x="136006" y="1468487"/>
                    <a:pt x="134718" y="1471063"/>
                  </a:cubicBezTo>
                  <a:cubicBezTo>
                    <a:pt x="133430" y="1472351"/>
                    <a:pt x="132142" y="1473639"/>
                    <a:pt x="132142" y="1473639"/>
                  </a:cubicBezTo>
                  <a:cubicBezTo>
                    <a:pt x="132142" y="1473639"/>
                    <a:pt x="132142" y="1473639"/>
                    <a:pt x="134718" y="1471063"/>
                  </a:cubicBezTo>
                  <a:cubicBezTo>
                    <a:pt x="136006" y="1469775"/>
                    <a:pt x="138583" y="1467198"/>
                    <a:pt x="142447" y="1464622"/>
                  </a:cubicBezTo>
                  <a:cubicBezTo>
                    <a:pt x="150176" y="1459470"/>
                    <a:pt x="161769" y="1454317"/>
                    <a:pt x="178515" y="1455605"/>
                  </a:cubicBezTo>
                  <a:cubicBezTo>
                    <a:pt x="193973" y="1455605"/>
                    <a:pt x="214583" y="1465910"/>
                    <a:pt x="223600" y="1485233"/>
                  </a:cubicBezTo>
                  <a:cubicBezTo>
                    <a:pt x="233905" y="1504555"/>
                    <a:pt x="232617" y="1532894"/>
                    <a:pt x="217159" y="1554792"/>
                  </a:cubicBezTo>
                  <a:cubicBezTo>
                    <a:pt x="201702" y="1576691"/>
                    <a:pt x="173362" y="1589572"/>
                    <a:pt x="142447" y="1588284"/>
                  </a:cubicBezTo>
                  <a:cubicBezTo>
                    <a:pt x="111532" y="1588284"/>
                    <a:pt x="80616" y="1571538"/>
                    <a:pt x="69023" y="1541911"/>
                  </a:cubicBezTo>
                  <a:cubicBezTo>
                    <a:pt x="57430" y="1512284"/>
                    <a:pt x="60006" y="1473639"/>
                    <a:pt x="69023" y="1438859"/>
                  </a:cubicBezTo>
                  <a:cubicBezTo>
                    <a:pt x="79328" y="1402791"/>
                    <a:pt x="98650" y="1368011"/>
                    <a:pt x="120549" y="1334520"/>
                  </a:cubicBezTo>
                  <a:cubicBezTo>
                    <a:pt x="142447" y="1299740"/>
                    <a:pt x="163057" y="1267536"/>
                    <a:pt x="179803" y="1235332"/>
                  </a:cubicBezTo>
                  <a:cubicBezTo>
                    <a:pt x="193973" y="1205705"/>
                    <a:pt x="204278" y="1177366"/>
                    <a:pt x="209430" y="1149026"/>
                  </a:cubicBezTo>
                  <a:cubicBezTo>
                    <a:pt x="209430" y="1154179"/>
                    <a:pt x="209430" y="1163196"/>
                    <a:pt x="209430" y="1172213"/>
                  </a:cubicBezTo>
                  <a:cubicBezTo>
                    <a:pt x="209430" y="1182518"/>
                    <a:pt x="210719" y="1192823"/>
                    <a:pt x="217159" y="1205705"/>
                  </a:cubicBezTo>
                  <a:cubicBezTo>
                    <a:pt x="228753" y="1231468"/>
                    <a:pt x="226176" y="1255943"/>
                    <a:pt x="213295" y="1271400"/>
                  </a:cubicBezTo>
                  <a:cubicBezTo>
                    <a:pt x="208142" y="1277841"/>
                    <a:pt x="209430" y="1279129"/>
                    <a:pt x="214583" y="1279129"/>
                  </a:cubicBezTo>
                  <a:cubicBezTo>
                    <a:pt x="219736" y="1279129"/>
                    <a:pt x="230041" y="1272688"/>
                    <a:pt x="239058" y="1261095"/>
                  </a:cubicBezTo>
                  <a:cubicBezTo>
                    <a:pt x="248075" y="1249502"/>
                    <a:pt x="255804" y="1231468"/>
                    <a:pt x="255804" y="1210857"/>
                  </a:cubicBezTo>
                  <a:cubicBezTo>
                    <a:pt x="255804" y="1192823"/>
                    <a:pt x="248075" y="1172213"/>
                    <a:pt x="235193" y="1155467"/>
                  </a:cubicBezTo>
                  <a:cubicBezTo>
                    <a:pt x="236481" y="1155467"/>
                    <a:pt x="236481" y="1158043"/>
                    <a:pt x="239058" y="1158043"/>
                  </a:cubicBezTo>
                  <a:cubicBezTo>
                    <a:pt x="246787" y="1163196"/>
                    <a:pt x="255804" y="1167060"/>
                    <a:pt x="269973" y="1169637"/>
                  </a:cubicBezTo>
                  <a:cubicBezTo>
                    <a:pt x="282855" y="1172213"/>
                    <a:pt x="300889" y="1169637"/>
                    <a:pt x="318923" y="1161908"/>
                  </a:cubicBezTo>
                  <a:cubicBezTo>
                    <a:pt x="336957" y="1154179"/>
                    <a:pt x="351126" y="1140009"/>
                    <a:pt x="360143" y="1124552"/>
                  </a:cubicBezTo>
                  <a:cubicBezTo>
                    <a:pt x="369160" y="1109094"/>
                    <a:pt x="374313" y="1093636"/>
                    <a:pt x="375601" y="1080755"/>
                  </a:cubicBezTo>
                  <a:cubicBezTo>
                    <a:pt x="376889" y="1067873"/>
                    <a:pt x="375601" y="1056280"/>
                    <a:pt x="375601" y="1048551"/>
                  </a:cubicBezTo>
                  <a:cubicBezTo>
                    <a:pt x="374313" y="1040822"/>
                    <a:pt x="373025" y="1036958"/>
                    <a:pt x="373025" y="1036958"/>
                  </a:cubicBezTo>
                  <a:cubicBezTo>
                    <a:pt x="373025" y="1036958"/>
                    <a:pt x="373025" y="1040822"/>
                    <a:pt x="373025" y="1048551"/>
                  </a:cubicBezTo>
                  <a:cubicBezTo>
                    <a:pt x="373025" y="1056280"/>
                    <a:pt x="373025" y="1066585"/>
                    <a:pt x="369160" y="1079466"/>
                  </a:cubicBezTo>
                  <a:cubicBezTo>
                    <a:pt x="366584" y="1092348"/>
                    <a:pt x="360143" y="1105229"/>
                    <a:pt x="351126" y="1118111"/>
                  </a:cubicBezTo>
                  <a:cubicBezTo>
                    <a:pt x="342109" y="1130992"/>
                    <a:pt x="327940" y="1141298"/>
                    <a:pt x="313770" y="1149026"/>
                  </a:cubicBezTo>
                  <a:cubicBezTo>
                    <a:pt x="282855" y="1163196"/>
                    <a:pt x="257092" y="1156755"/>
                    <a:pt x="242922" y="1151603"/>
                  </a:cubicBezTo>
                  <a:cubicBezTo>
                    <a:pt x="235193" y="1149026"/>
                    <a:pt x="230041" y="1146450"/>
                    <a:pt x="227464" y="1143874"/>
                  </a:cubicBezTo>
                  <a:cubicBezTo>
                    <a:pt x="226176" y="1143874"/>
                    <a:pt x="226176" y="1143874"/>
                    <a:pt x="224888" y="1142586"/>
                  </a:cubicBezTo>
                  <a:cubicBezTo>
                    <a:pt x="224888" y="1142586"/>
                    <a:pt x="221024" y="1140009"/>
                    <a:pt x="221024" y="1140009"/>
                  </a:cubicBezTo>
                  <a:cubicBezTo>
                    <a:pt x="230041" y="1138721"/>
                    <a:pt x="240346" y="1137433"/>
                    <a:pt x="248075" y="1133569"/>
                  </a:cubicBezTo>
                  <a:cubicBezTo>
                    <a:pt x="298312" y="1116823"/>
                    <a:pt x="338245" y="1080755"/>
                    <a:pt x="362719" y="1039534"/>
                  </a:cubicBezTo>
                  <a:cubicBezTo>
                    <a:pt x="387194" y="998313"/>
                    <a:pt x="398787" y="950652"/>
                    <a:pt x="391059" y="905567"/>
                  </a:cubicBezTo>
                  <a:cubicBezTo>
                    <a:pt x="384618" y="860482"/>
                    <a:pt x="351126" y="823125"/>
                    <a:pt x="312482" y="814108"/>
                  </a:cubicBezTo>
                  <a:cubicBezTo>
                    <a:pt x="293160" y="810244"/>
                    <a:pt x="272549" y="814108"/>
                    <a:pt x="257092" y="821837"/>
                  </a:cubicBezTo>
                  <a:cubicBezTo>
                    <a:pt x="241634" y="829566"/>
                    <a:pt x="228753" y="842448"/>
                    <a:pt x="221024" y="855329"/>
                  </a:cubicBezTo>
                  <a:cubicBezTo>
                    <a:pt x="217159" y="861770"/>
                    <a:pt x="214583" y="868211"/>
                    <a:pt x="213295" y="874651"/>
                  </a:cubicBezTo>
                  <a:cubicBezTo>
                    <a:pt x="213295" y="870787"/>
                    <a:pt x="213295" y="866922"/>
                    <a:pt x="213295" y="861770"/>
                  </a:cubicBezTo>
                  <a:cubicBezTo>
                    <a:pt x="209430" y="845024"/>
                    <a:pt x="197837" y="825702"/>
                    <a:pt x="175939" y="814108"/>
                  </a:cubicBezTo>
                  <a:cubicBezTo>
                    <a:pt x="169498" y="810244"/>
                    <a:pt x="161769" y="810244"/>
                    <a:pt x="154040" y="807668"/>
                  </a:cubicBezTo>
                  <a:cubicBezTo>
                    <a:pt x="161769" y="805091"/>
                    <a:pt x="169498" y="805091"/>
                    <a:pt x="175939" y="801227"/>
                  </a:cubicBezTo>
                  <a:cubicBezTo>
                    <a:pt x="197837" y="789634"/>
                    <a:pt x="210719" y="770311"/>
                    <a:pt x="213295" y="753566"/>
                  </a:cubicBezTo>
                  <a:cubicBezTo>
                    <a:pt x="213295" y="748413"/>
                    <a:pt x="213295" y="745837"/>
                    <a:pt x="213295" y="740684"/>
                  </a:cubicBezTo>
                  <a:cubicBezTo>
                    <a:pt x="214583" y="747125"/>
                    <a:pt x="217159" y="753566"/>
                    <a:pt x="221024" y="760006"/>
                  </a:cubicBezTo>
                  <a:cubicBezTo>
                    <a:pt x="228753" y="772888"/>
                    <a:pt x="240346" y="785769"/>
                    <a:pt x="257092" y="793498"/>
                  </a:cubicBezTo>
                  <a:cubicBezTo>
                    <a:pt x="272549" y="801227"/>
                    <a:pt x="291872" y="805091"/>
                    <a:pt x="312482" y="801227"/>
                  </a:cubicBezTo>
                  <a:cubicBezTo>
                    <a:pt x="352414" y="793498"/>
                    <a:pt x="384618" y="754854"/>
                    <a:pt x="391059" y="709769"/>
                  </a:cubicBezTo>
                  <a:cubicBezTo>
                    <a:pt x="398787" y="665972"/>
                    <a:pt x="387194" y="618310"/>
                    <a:pt x="362719" y="575801"/>
                  </a:cubicBezTo>
                  <a:cubicBezTo>
                    <a:pt x="338245" y="534581"/>
                    <a:pt x="298312" y="498513"/>
                    <a:pt x="248075" y="481767"/>
                  </a:cubicBezTo>
                  <a:cubicBezTo>
                    <a:pt x="239058" y="479190"/>
                    <a:pt x="230041" y="477902"/>
                    <a:pt x="221024" y="475326"/>
                  </a:cubicBezTo>
                  <a:cubicBezTo>
                    <a:pt x="221024" y="475326"/>
                    <a:pt x="223600" y="472750"/>
                    <a:pt x="224888" y="472750"/>
                  </a:cubicBezTo>
                  <a:cubicBezTo>
                    <a:pt x="224888" y="472750"/>
                    <a:pt x="224888" y="472750"/>
                    <a:pt x="227464" y="471461"/>
                  </a:cubicBezTo>
                  <a:cubicBezTo>
                    <a:pt x="231329" y="470173"/>
                    <a:pt x="236481" y="467597"/>
                    <a:pt x="242922" y="463733"/>
                  </a:cubicBezTo>
                  <a:cubicBezTo>
                    <a:pt x="257092" y="458580"/>
                    <a:pt x="282855" y="452139"/>
                    <a:pt x="313770" y="466309"/>
                  </a:cubicBezTo>
                  <a:cubicBezTo>
                    <a:pt x="329228" y="472750"/>
                    <a:pt x="342109" y="484343"/>
                    <a:pt x="351126" y="497225"/>
                  </a:cubicBezTo>
                  <a:cubicBezTo>
                    <a:pt x="360143" y="510106"/>
                    <a:pt x="366584" y="522987"/>
                    <a:pt x="369160" y="535869"/>
                  </a:cubicBezTo>
                  <a:cubicBezTo>
                    <a:pt x="371736" y="548750"/>
                    <a:pt x="373025" y="559055"/>
                    <a:pt x="373025" y="566784"/>
                  </a:cubicBezTo>
                  <a:cubicBezTo>
                    <a:pt x="373025" y="574513"/>
                    <a:pt x="373025" y="578378"/>
                    <a:pt x="373025" y="578378"/>
                  </a:cubicBezTo>
                  <a:cubicBezTo>
                    <a:pt x="373025" y="578378"/>
                    <a:pt x="374313" y="574513"/>
                    <a:pt x="375601" y="566784"/>
                  </a:cubicBezTo>
                  <a:cubicBezTo>
                    <a:pt x="376889" y="559055"/>
                    <a:pt x="378177" y="548750"/>
                    <a:pt x="375601" y="534581"/>
                  </a:cubicBezTo>
                  <a:cubicBezTo>
                    <a:pt x="374313" y="521699"/>
                    <a:pt x="370448" y="504953"/>
                    <a:pt x="360143" y="490784"/>
                  </a:cubicBezTo>
                  <a:cubicBezTo>
                    <a:pt x="351126" y="475326"/>
                    <a:pt x="335668" y="462445"/>
                    <a:pt x="318923" y="453428"/>
                  </a:cubicBezTo>
                  <a:cubicBezTo>
                    <a:pt x="300889" y="445699"/>
                    <a:pt x="282855" y="444411"/>
                    <a:pt x="269973" y="445699"/>
                  </a:cubicBezTo>
                  <a:cubicBezTo>
                    <a:pt x="255804" y="448275"/>
                    <a:pt x="246787" y="452139"/>
                    <a:pt x="239058" y="457292"/>
                  </a:cubicBezTo>
                  <a:cubicBezTo>
                    <a:pt x="237770" y="457292"/>
                    <a:pt x="236481" y="459868"/>
                    <a:pt x="235193" y="459868"/>
                  </a:cubicBezTo>
                  <a:cubicBezTo>
                    <a:pt x="249363" y="443122"/>
                    <a:pt x="257092" y="422512"/>
                    <a:pt x="255804" y="404478"/>
                  </a:cubicBezTo>
                  <a:cubicBezTo>
                    <a:pt x="255804" y="383868"/>
                    <a:pt x="248075" y="365834"/>
                    <a:pt x="239058" y="354240"/>
                  </a:cubicBezTo>
                  <a:cubicBezTo>
                    <a:pt x="230041" y="342647"/>
                    <a:pt x="219736" y="337494"/>
                    <a:pt x="214583" y="336206"/>
                  </a:cubicBezTo>
                  <a:cubicBezTo>
                    <a:pt x="209430" y="336206"/>
                    <a:pt x="208142" y="337494"/>
                    <a:pt x="213295" y="343935"/>
                  </a:cubicBezTo>
                  <a:cubicBezTo>
                    <a:pt x="226176" y="359393"/>
                    <a:pt x="228753" y="383868"/>
                    <a:pt x="217159" y="409631"/>
                  </a:cubicBezTo>
                  <a:cubicBezTo>
                    <a:pt x="212007" y="422512"/>
                    <a:pt x="210719" y="432817"/>
                    <a:pt x="209430" y="443122"/>
                  </a:cubicBezTo>
                  <a:cubicBezTo>
                    <a:pt x="209430" y="452139"/>
                    <a:pt x="209430" y="461156"/>
                    <a:pt x="209430" y="466309"/>
                  </a:cubicBezTo>
                  <a:cubicBezTo>
                    <a:pt x="204278" y="437970"/>
                    <a:pt x="193973" y="408342"/>
                    <a:pt x="179803" y="380003"/>
                  </a:cubicBezTo>
                  <a:cubicBezTo>
                    <a:pt x="163057" y="347799"/>
                    <a:pt x="142447" y="315596"/>
                    <a:pt x="120549" y="280816"/>
                  </a:cubicBezTo>
                  <a:cubicBezTo>
                    <a:pt x="99938" y="246036"/>
                    <a:pt x="80616" y="211256"/>
                    <a:pt x="69023" y="176476"/>
                  </a:cubicBezTo>
                  <a:cubicBezTo>
                    <a:pt x="58718" y="141696"/>
                    <a:pt x="56141" y="103052"/>
                    <a:pt x="69023" y="73424"/>
                  </a:cubicBezTo>
                  <a:cubicBezTo>
                    <a:pt x="80616" y="43797"/>
                    <a:pt x="111532" y="28339"/>
                    <a:pt x="142447" y="27051"/>
                  </a:cubicBezTo>
                  <a:cubicBezTo>
                    <a:pt x="173362" y="27051"/>
                    <a:pt x="201702" y="39933"/>
                    <a:pt x="217159" y="60543"/>
                  </a:cubicBezTo>
                  <a:cubicBezTo>
                    <a:pt x="232617" y="82441"/>
                    <a:pt x="232617" y="110781"/>
                    <a:pt x="223600" y="128815"/>
                  </a:cubicBezTo>
                  <a:cubicBezTo>
                    <a:pt x="214583" y="149425"/>
                    <a:pt x="193973" y="158442"/>
                    <a:pt x="178515" y="158442"/>
                  </a:cubicBezTo>
                  <a:cubicBezTo>
                    <a:pt x="161769" y="159730"/>
                    <a:pt x="148888" y="154578"/>
                    <a:pt x="142447" y="149425"/>
                  </a:cubicBezTo>
                  <a:cubicBezTo>
                    <a:pt x="138583" y="146849"/>
                    <a:pt x="136006" y="144272"/>
                    <a:pt x="134718" y="142984"/>
                  </a:cubicBezTo>
                  <a:cubicBezTo>
                    <a:pt x="133430" y="141696"/>
                    <a:pt x="132142" y="140408"/>
                    <a:pt x="132142" y="140408"/>
                  </a:cubicBezTo>
                  <a:cubicBezTo>
                    <a:pt x="132142" y="140408"/>
                    <a:pt x="132142" y="140408"/>
                    <a:pt x="134718" y="142984"/>
                  </a:cubicBezTo>
                  <a:cubicBezTo>
                    <a:pt x="136006" y="145561"/>
                    <a:pt x="138583" y="148137"/>
                    <a:pt x="141159" y="150713"/>
                  </a:cubicBezTo>
                  <a:cubicBezTo>
                    <a:pt x="147600" y="157154"/>
                    <a:pt x="160481" y="163595"/>
                    <a:pt x="178515" y="164883"/>
                  </a:cubicBezTo>
                  <a:cubicBezTo>
                    <a:pt x="187532" y="164883"/>
                    <a:pt x="197837" y="164883"/>
                    <a:pt x="208142" y="158442"/>
                  </a:cubicBezTo>
                  <a:cubicBezTo>
                    <a:pt x="218447" y="153289"/>
                    <a:pt x="227464" y="145561"/>
                    <a:pt x="235193" y="133967"/>
                  </a:cubicBezTo>
                  <a:cubicBezTo>
                    <a:pt x="249363" y="112069"/>
                    <a:pt x="250651" y="78577"/>
                    <a:pt x="235193" y="48950"/>
                  </a:cubicBezTo>
                  <a:cubicBezTo>
                    <a:pt x="218447" y="20610"/>
                    <a:pt x="183668" y="1288"/>
                    <a:pt x="145023" y="0"/>
                  </a:cubicBezTo>
                  <a:cubicBezTo>
                    <a:pt x="125701" y="0"/>
                    <a:pt x="106379" y="2576"/>
                    <a:pt x="87057" y="12882"/>
                  </a:cubicBezTo>
                  <a:cubicBezTo>
                    <a:pt x="69023" y="21898"/>
                    <a:pt x="52277" y="38644"/>
                    <a:pt x="43260" y="59255"/>
                  </a:cubicBezTo>
                  <a:cubicBezTo>
                    <a:pt x="34243" y="78577"/>
                    <a:pt x="30379" y="100475"/>
                    <a:pt x="30379" y="121086"/>
                  </a:cubicBezTo>
                  <a:cubicBezTo>
                    <a:pt x="30379" y="141696"/>
                    <a:pt x="32955" y="163595"/>
                    <a:pt x="39396" y="184205"/>
                  </a:cubicBezTo>
                  <a:cubicBezTo>
                    <a:pt x="50989" y="225426"/>
                    <a:pt x="71599" y="262782"/>
                    <a:pt x="93498" y="298850"/>
                  </a:cubicBezTo>
                  <a:cubicBezTo>
                    <a:pt x="115396" y="333630"/>
                    <a:pt x="136006" y="364545"/>
                    <a:pt x="152752" y="394173"/>
                  </a:cubicBezTo>
                  <a:cubicBezTo>
                    <a:pt x="165634" y="418648"/>
                    <a:pt x="174651" y="441834"/>
                    <a:pt x="181091" y="463733"/>
                  </a:cubicBezTo>
                  <a:cubicBezTo>
                    <a:pt x="166922" y="456004"/>
                    <a:pt x="146311" y="444411"/>
                    <a:pt x="121837" y="440546"/>
                  </a:cubicBezTo>
                  <a:cubicBezTo>
                    <a:pt x="92209" y="435393"/>
                    <a:pt x="61294" y="441834"/>
                    <a:pt x="49701" y="449563"/>
                  </a:cubicBezTo>
                  <a:cubicBezTo>
                    <a:pt x="38107" y="456004"/>
                    <a:pt x="27802" y="466309"/>
                    <a:pt x="22650" y="476614"/>
                  </a:cubicBezTo>
                  <a:cubicBezTo>
                    <a:pt x="17497" y="486919"/>
                    <a:pt x="17497" y="495936"/>
                    <a:pt x="22650" y="499801"/>
                  </a:cubicBezTo>
                  <a:cubicBezTo>
                    <a:pt x="27802" y="503665"/>
                    <a:pt x="35531" y="502377"/>
                    <a:pt x="44548" y="499801"/>
                  </a:cubicBezTo>
                  <a:cubicBezTo>
                    <a:pt x="53565" y="497225"/>
                    <a:pt x="62582" y="493360"/>
                    <a:pt x="71599" y="488208"/>
                  </a:cubicBezTo>
                  <a:cubicBezTo>
                    <a:pt x="79328" y="483055"/>
                    <a:pt x="96074" y="468885"/>
                    <a:pt x="120549" y="462445"/>
                  </a:cubicBezTo>
                  <a:cubicBezTo>
                    <a:pt x="141159" y="456004"/>
                    <a:pt x="165634" y="458580"/>
                    <a:pt x="182379" y="465021"/>
                  </a:cubicBezTo>
                  <a:cubicBezTo>
                    <a:pt x="182379" y="465021"/>
                    <a:pt x="182379" y="467597"/>
                    <a:pt x="182379" y="468885"/>
                  </a:cubicBezTo>
                  <a:cubicBezTo>
                    <a:pt x="151464" y="468885"/>
                    <a:pt x="121837" y="477902"/>
                    <a:pt x="94786" y="492072"/>
                  </a:cubicBezTo>
                  <a:cubicBezTo>
                    <a:pt x="45836" y="516547"/>
                    <a:pt x="13633" y="562920"/>
                    <a:pt x="4616" y="609293"/>
                  </a:cubicBezTo>
                  <a:cubicBezTo>
                    <a:pt x="-5689" y="654378"/>
                    <a:pt x="2039" y="698175"/>
                    <a:pt x="20073" y="732955"/>
                  </a:cubicBezTo>
                  <a:cubicBezTo>
                    <a:pt x="38107" y="766447"/>
                    <a:pt x="66447" y="790922"/>
                    <a:pt x="96074" y="801227"/>
                  </a:cubicBezTo>
                  <a:cubicBezTo>
                    <a:pt x="99938" y="802515"/>
                    <a:pt x="103803" y="801227"/>
                    <a:pt x="107667" y="802515"/>
                  </a:cubicBezTo>
                  <a:cubicBezTo>
                    <a:pt x="103803" y="802515"/>
                    <a:pt x="99938" y="802515"/>
                    <a:pt x="96074" y="803803"/>
                  </a:cubicBezTo>
                  <a:cubicBezTo>
                    <a:pt x="66447" y="814108"/>
                    <a:pt x="38107" y="838583"/>
                    <a:pt x="20073" y="872075"/>
                  </a:cubicBezTo>
                  <a:cubicBezTo>
                    <a:pt x="2039" y="905567"/>
                    <a:pt x="-5689" y="949364"/>
                    <a:pt x="4616" y="995737"/>
                  </a:cubicBezTo>
                  <a:cubicBezTo>
                    <a:pt x="13633" y="1040822"/>
                    <a:pt x="45836" y="1087195"/>
                    <a:pt x="94786" y="1112958"/>
                  </a:cubicBezTo>
                  <a:cubicBezTo>
                    <a:pt x="121837" y="1127128"/>
                    <a:pt x="152752" y="1134857"/>
                    <a:pt x="182379" y="1136145"/>
                  </a:cubicBezTo>
                  <a:cubicBezTo>
                    <a:pt x="182379" y="1136145"/>
                    <a:pt x="182379" y="1138721"/>
                    <a:pt x="182379" y="1140009"/>
                  </a:cubicBezTo>
                  <a:cubicBezTo>
                    <a:pt x="165634" y="1146450"/>
                    <a:pt x="142447" y="1149026"/>
                    <a:pt x="120549" y="1142586"/>
                  </a:cubicBezTo>
                  <a:cubicBezTo>
                    <a:pt x="96074" y="1136145"/>
                    <a:pt x="79328" y="1121975"/>
                    <a:pt x="71599" y="1116823"/>
                  </a:cubicBezTo>
                  <a:cubicBezTo>
                    <a:pt x="63870" y="1111670"/>
                    <a:pt x="53565" y="1107806"/>
                    <a:pt x="44548" y="1105229"/>
                  </a:cubicBezTo>
                  <a:cubicBezTo>
                    <a:pt x="35531" y="1102653"/>
                    <a:pt x="27802" y="1101365"/>
                    <a:pt x="22650" y="1105229"/>
                  </a:cubicBezTo>
                  <a:cubicBezTo>
                    <a:pt x="17497" y="1109094"/>
                    <a:pt x="17497" y="1118111"/>
                    <a:pt x="22650" y="1128416"/>
                  </a:cubicBezTo>
                  <a:cubicBezTo>
                    <a:pt x="27802" y="1138721"/>
                    <a:pt x="38107" y="1150315"/>
                    <a:pt x="49701" y="1155467"/>
                  </a:cubicBezTo>
                  <a:cubicBezTo>
                    <a:pt x="61294" y="1161908"/>
                    <a:pt x="92209" y="1169637"/>
                    <a:pt x="121837" y="1164484"/>
                  </a:cubicBezTo>
                  <a:cubicBezTo>
                    <a:pt x="146311" y="1160620"/>
                    <a:pt x="166922" y="1150315"/>
                    <a:pt x="181091" y="1141298"/>
                  </a:cubicBezTo>
                  <a:cubicBezTo>
                    <a:pt x="174651" y="1163196"/>
                    <a:pt x="165634" y="1186383"/>
                    <a:pt x="152752" y="1210857"/>
                  </a:cubicBezTo>
                  <a:cubicBezTo>
                    <a:pt x="137294" y="1240485"/>
                    <a:pt x="115396" y="1271400"/>
                    <a:pt x="93498" y="1307468"/>
                  </a:cubicBezTo>
                  <a:cubicBezTo>
                    <a:pt x="71599" y="1343537"/>
                    <a:pt x="50989" y="1380893"/>
                    <a:pt x="39396" y="1422114"/>
                  </a:cubicBezTo>
                  <a:cubicBezTo>
                    <a:pt x="34243" y="1442724"/>
                    <a:pt x="30379" y="1463334"/>
                    <a:pt x="30379" y="1485233"/>
                  </a:cubicBezTo>
                  <a:cubicBezTo>
                    <a:pt x="30379" y="1505843"/>
                    <a:pt x="34243" y="1527741"/>
                    <a:pt x="43260" y="1547064"/>
                  </a:cubicBezTo>
                  <a:cubicBezTo>
                    <a:pt x="52277" y="1566386"/>
                    <a:pt x="69023" y="1583132"/>
                    <a:pt x="87057" y="1593437"/>
                  </a:cubicBezTo>
                  <a:close/>
                  <a:moveTo>
                    <a:pt x="209430" y="714921"/>
                  </a:moveTo>
                  <a:cubicBezTo>
                    <a:pt x="209430" y="714921"/>
                    <a:pt x="205566" y="711057"/>
                    <a:pt x="204278" y="708480"/>
                  </a:cubicBezTo>
                  <a:cubicBezTo>
                    <a:pt x="200413" y="700752"/>
                    <a:pt x="196549" y="690446"/>
                    <a:pt x="196549" y="680141"/>
                  </a:cubicBezTo>
                  <a:cubicBezTo>
                    <a:pt x="196549" y="667260"/>
                    <a:pt x="201702" y="654378"/>
                    <a:pt x="206854" y="645361"/>
                  </a:cubicBezTo>
                  <a:cubicBezTo>
                    <a:pt x="212007" y="636344"/>
                    <a:pt x="217159" y="632480"/>
                    <a:pt x="217159" y="632480"/>
                  </a:cubicBezTo>
                  <a:cubicBezTo>
                    <a:pt x="217159" y="632480"/>
                    <a:pt x="213295" y="637632"/>
                    <a:pt x="208142" y="647938"/>
                  </a:cubicBezTo>
                  <a:cubicBezTo>
                    <a:pt x="204278" y="658243"/>
                    <a:pt x="201702" y="672412"/>
                    <a:pt x="202990" y="686582"/>
                  </a:cubicBezTo>
                  <a:cubicBezTo>
                    <a:pt x="202990" y="678853"/>
                    <a:pt x="206854" y="669836"/>
                    <a:pt x="209430" y="664683"/>
                  </a:cubicBezTo>
                  <a:cubicBezTo>
                    <a:pt x="212007" y="659531"/>
                    <a:pt x="214583" y="655666"/>
                    <a:pt x="214583" y="655666"/>
                  </a:cubicBezTo>
                  <a:cubicBezTo>
                    <a:pt x="214583" y="655666"/>
                    <a:pt x="212007" y="660819"/>
                    <a:pt x="209430" y="667260"/>
                  </a:cubicBezTo>
                  <a:cubicBezTo>
                    <a:pt x="206854" y="674989"/>
                    <a:pt x="205566" y="685294"/>
                    <a:pt x="206854" y="695599"/>
                  </a:cubicBezTo>
                  <a:cubicBezTo>
                    <a:pt x="208142" y="702040"/>
                    <a:pt x="212007" y="705904"/>
                    <a:pt x="214583" y="709769"/>
                  </a:cubicBezTo>
                  <a:cubicBezTo>
                    <a:pt x="213295" y="714921"/>
                    <a:pt x="212007" y="721362"/>
                    <a:pt x="212007" y="727803"/>
                  </a:cubicBezTo>
                  <a:cubicBezTo>
                    <a:pt x="212007" y="723938"/>
                    <a:pt x="210719" y="720074"/>
                    <a:pt x="208142" y="717497"/>
                  </a:cubicBezTo>
                  <a:close/>
                  <a:moveTo>
                    <a:pt x="212007" y="472750"/>
                  </a:moveTo>
                  <a:cubicBezTo>
                    <a:pt x="212007" y="472750"/>
                    <a:pt x="212007" y="472750"/>
                    <a:pt x="212007" y="472750"/>
                  </a:cubicBezTo>
                  <a:cubicBezTo>
                    <a:pt x="217159" y="468885"/>
                    <a:pt x="224888" y="461156"/>
                    <a:pt x="230041" y="448275"/>
                  </a:cubicBezTo>
                  <a:cubicBezTo>
                    <a:pt x="235193" y="436681"/>
                    <a:pt x="235193" y="423800"/>
                    <a:pt x="235193" y="413495"/>
                  </a:cubicBezTo>
                  <a:cubicBezTo>
                    <a:pt x="235193" y="403190"/>
                    <a:pt x="232617" y="396749"/>
                    <a:pt x="232617" y="396749"/>
                  </a:cubicBezTo>
                  <a:cubicBezTo>
                    <a:pt x="232617" y="396749"/>
                    <a:pt x="233905" y="401902"/>
                    <a:pt x="235193" y="409631"/>
                  </a:cubicBezTo>
                  <a:cubicBezTo>
                    <a:pt x="235193" y="417359"/>
                    <a:pt x="236481" y="427664"/>
                    <a:pt x="235193" y="437970"/>
                  </a:cubicBezTo>
                  <a:cubicBezTo>
                    <a:pt x="240346" y="421224"/>
                    <a:pt x="241634" y="403190"/>
                    <a:pt x="239058" y="390308"/>
                  </a:cubicBezTo>
                  <a:cubicBezTo>
                    <a:pt x="236481" y="377427"/>
                    <a:pt x="233905" y="368410"/>
                    <a:pt x="233905" y="368410"/>
                  </a:cubicBezTo>
                  <a:cubicBezTo>
                    <a:pt x="233905" y="368410"/>
                    <a:pt x="239058" y="376139"/>
                    <a:pt x="241634" y="387732"/>
                  </a:cubicBezTo>
                  <a:cubicBezTo>
                    <a:pt x="245498" y="399325"/>
                    <a:pt x="246787" y="416071"/>
                    <a:pt x="244210" y="431529"/>
                  </a:cubicBezTo>
                  <a:cubicBezTo>
                    <a:pt x="240346" y="454716"/>
                    <a:pt x="221024" y="475326"/>
                    <a:pt x="219736" y="479190"/>
                  </a:cubicBezTo>
                  <a:cubicBezTo>
                    <a:pt x="217159" y="479190"/>
                    <a:pt x="214583" y="479190"/>
                    <a:pt x="213295" y="477902"/>
                  </a:cubicBezTo>
                  <a:cubicBezTo>
                    <a:pt x="213295" y="476614"/>
                    <a:pt x="213295" y="474038"/>
                    <a:pt x="213295" y="472750"/>
                  </a:cubicBezTo>
                  <a:close/>
                  <a:moveTo>
                    <a:pt x="105091" y="785769"/>
                  </a:moveTo>
                  <a:cubicBezTo>
                    <a:pt x="81904" y="775464"/>
                    <a:pt x="60006" y="754854"/>
                    <a:pt x="47124" y="726514"/>
                  </a:cubicBezTo>
                  <a:cubicBezTo>
                    <a:pt x="34243" y="698175"/>
                    <a:pt x="29090" y="662107"/>
                    <a:pt x="38107" y="624751"/>
                  </a:cubicBezTo>
                  <a:cubicBezTo>
                    <a:pt x="47124" y="588683"/>
                    <a:pt x="71599" y="552615"/>
                    <a:pt x="111532" y="532004"/>
                  </a:cubicBezTo>
                  <a:cubicBezTo>
                    <a:pt x="134718" y="519123"/>
                    <a:pt x="161769" y="513970"/>
                    <a:pt x="187532" y="513970"/>
                  </a:cubicBezTo>
                  <a:cubicBezTo>
                    <a:pt x="187532" y="529428"/>
                    <a:pt x="187532" y="543598"/>
                    <a:pt x="182379" y="555191"/>
                  </a:cubicBezTo>
                  <a:cubicBezTo>
                    <a:pt x="175939" y="574513"/>
                    <a:pt x="163057" y="588683"/>
                    <a:pt x="148888" y="597700"/>
                  </a:cubicBezTo>
                  <a:cubicBezTo>
                    <a:pt x="134718" y="605429"/>
                    <a:pt x="120549" y="606717"/>
                    <a:pt x="108955" y="604141"/>
                  </a:cubicBezTo>
                  <a:cubicBezTo>
                    <a:pt x="97362" y="601564"/>
                    <a:pt x="88345" y="596412"/>
                    <a:pt x="81904" y="591259"/>
                  </a:cubicBezTo>
                  <a:cubicBezTo>
                    <a:pt x="70311" y="579666"/>
                    <a:pt x="69023" y="570649"/>
                    <a:pt x="69023" y="570649"/>
                  </a:cubicBezTo>
                  <a:cubicBezTo>
                    <a:pt x="69023" y="570649"/>
                    <a:pt x="69023" y="579666"/>
                    <a:pt x="78040" y="595124"/>
                  </a:cubicBezTo>
                  <a:cubicBezTo>
                    <a:pt x="83192" y="602852"/>
                    <a:pt x="92209" y="610581"/>
                    <a:pt x="105091" y="615734"/>
                  </a:cubicBezTo>
                  <a:cubicBezTo>
                    <a:pt x="117972" y="620886"/>
                    <a:pt x="137294" y="622175"/>
                    <a:pt x="156617" y="614446"/>
                  </a:cubicBezTo>
                  <a:cubicBezTo>
                    <a:pt x="175939" y="606717"/>
                    <a:pt x="193973" y="589971"/>
                    <a:pt x="205566" y="565496"/>
                  </a:cubicBezTo>
                  <a:cubicBezTo>
                    <a:pt x="212007" y="551327"/>
                    <a:pt x="214583" y="534581"/>
                    <a:pt x="215871" y="516547"/>
                  </a:cubicBezTo>
                  <a:cubicBezTo>
                    <a:pt x="223600" y="516547"/>
                    <a:pt x="231329" y="516547"/>
                    <a:pt x="239058" y="519123"/>
                  </a:cubicBezTo>
                  <a:cubicBezTo>
                    <a:pt x="280278" y="532004"/>
                    <a:pt x="315058" y="561632"/>
                    <a:pt x="338245" y="596412"/>
                  </a:cubicBezTo>
                  <a:cubicBezTo>
                    <a:pt x="361431" y="631192"/>
                    <a:pt x="371736" y="673700"/>
                    <a:pt x="367872" y="709769"/>
                  </a:cubicBezTo>
                  <a:cubicBezTo>
                    <a:pt x="364008" y="747125"/>
                    <a:pt x="339533" y="778040"/>
                    <a:pt x="308617" y="787057"/>
                  </a:cubicBezTo>
                  <a:cubicBezTo>
                    <a:pt x="278990" y="794786"/>
                    <a:pt x="246787" y="779328"/>
                    <a:pt x="232617" y="757430"/>
                  </a:cubicBezTo>
                  <a:cubicBezTo>
                    <a:pt x="219736" y="738108"/>
                    <a:pt x="221024" y="716209"/>
                    <a:pt x="226176" y="699463"/>
                  </a:cubicBezTo>
                  <a:cubicBezTo>
                    <a:pt x="226176" y="699463"/>
                    <a:pt x="226176" y="699463"/>
                    <a:pt x="226176" y="698175"/>
                  </a:cubicBezTo>
                  <a:cubicBezTo>
                    <a:pt x="226176" y="698175"/>
                    <a:pt x="226176" y="698175"/>
                    <a:pt x="226176" y="696887"/>
                  </a:cubicBezTo>
                  <a:cubicBezTo>
                    <a:pt x="226176" y="695599"/>
                    <a:pt x="226176" y="693023"/>
                    <a:pt x="226176" y="691735"/>
                  </a:cubicBezTo>
                  <a:cubicBezTo>
                    <a:pt x="233905" y="673700"/>
                    <a:pt x="246787" y="662107"/>
                    <a:pt x="255804" y="656955"/>
                  </a:cubicBezTo>
                  <a:cubicBezTo>
                    <a:pt x="260956" y="654378"/>
                    <a:pt x="263532" y="651802"/>
                    <a:pt x="267397" y="651802"/>
                  </a:cubicBezTo>
                  <a:cubicBezTo>
                    <a:pt x="269973" y="651802"/>
                    <a:pt x="271261" y="650514"/>
                    <a:pt x="271261" y="650514"/>
                  </a:cubicBezTo>
                  <a:cubicBezTo>
                    <a:pt x="271261" y="650514"/>
                    <a:pt x="269973" y="650514"/>
                    <a:pt x="267397" y="650514"/>
                  </a:cubicBezTo>
                  <a:cubicBezTo>
                    <a:pt x="264821" y="650514"/>
                    <a:pt x="260956" y="653090"/>
                    <a:pt x="255804" y="655666"/>
                  </a:cubicBezTo>
                  <a:cubicBezTo>
                    <a:pt x="246787" y="659531"/>
                    <a:pt x="235193" y="669836"/>
                    <a:pt x="226176" y="684006"/>
                  </a:cubicBezTo>
                  <a:cubicBezTo>
                    <a:pt x="226176" y="680141"/>
                    <a:pt x="227464" y="676277"/>
                    <a:pt x="226176" y="671124"/>
                  </a:cubicBezTo>
                  <a:cubicBezTo>
                    <a:pt x="219736" y="649226"/>
                    <a:pt x="226176" y="629903"/>
                    <a:pt x="239058" y="622175"/>
                  </a:cubicBezTo>
                  <a:cubicBezTo>
                    <a:pt x="244210" y="619598"/>
                    <a:pt x="242922" y="617022"/>
                    <a:pt x="239058" y="615734"/>
                  </a:cubicBezTo>
                  <a:cubicBezTo>
                    <a:pt x="233905" y="615734"/>
                    <a:pt x="224888" y="615734"/>
                    <a:pt x="214583" y="623463"/>
                  </a:cubicBezTo>
                  <a:cubicBezTo>
                    <a:pt x="204278" y="629903"/>
                    <a:pt x="193973" y="642785"/>
                    <a:pt x="190108" y="659531"/>
                  </a:cubicBezTo>
                  <a:cubicBezTo>
                    <a:pt x="187532" y="669836"/>
                    <a:pt x="190108" y="682717"/>
                    <a:pt x="193973" y="694311"/>
                  </a:cubicBezTo>
                  <a:cubicBezTo>
                    <a:pt x="193973" y="694311"/>
                    <a:pt x="191396" y="693023"/>
                    <a:pt x="191396" y="693023"/>
                  </a:cubicBezTo>
                  <a:cubicBezTo>
                    <a:pt x="191396" y="693023"/>
                    <a:pt x="192685" y="695599"/>
                    <a:pt x="195261" y="696887"/>
                  </a:cubicBezTo>
                  <a:cubicBezTo>
                    <a:pt x="197837" y="702040"/>
                    <a:pt x="199125" y="708480"/>
                    <a:pt x="202990" y="713633"/>
                  </a:cubicBezTo>
                  <a:cubicBezTo>
                    <a:pt x="204278" y="714921"/>
                    <a:pt x="202990" y="713633"/>
                    <a:pt x="205566" y="716209"/>
                  </a:cubicBezTo>
                  <a:cubicBezTo>
                    <a:pt x="205566" y="716209"/>
                    <a:pt x="205566" y="716209"/>
                    <a:pt x="205566" y="718786"/>
                  </a:cubicBezTo>
                  <a:cubicBezTo>
                    <a:pt x="208142" y="727803"/>
                    <a:pt x="209430" y="740684"/>
                    <a:pt x="205566" y="754854"/>
                  </a:cubicBezTo>
                  <a:cubicBezTo>
                    <a:pt x="200413" y="767735"/>
                    <a:pt x="188820" y="781905"/>
                    <a:pt x="170786" y="789634"/>
                  </a:cubicBezTo>
                  <a:cubicBezTo>
                    <a:pt x="152752" y="797363"/>
                    <a:pt x="129566" y="798651"/>
                    <a:pt x="106379" y="787057"/>
                  </a:cubicBezTo>
                  <a:close/>
                  <a:moveTo>
                    <a:pt x="215871" y="913296"/>
                  </a:moveTo>
                  <a:cubicBezTo>
                    <a:pt x="215871" y="913296"/>
                    <a:pt x="209430" y="919736"/>
                    <a:pt x="208142" y="927465"/>
                  </a:cubicBezTo>
                  <a:cubicBezTo>
                    <a:pt x="205566" y="937771"/>
                    <a:pt x="208142" y="948076"/>
                    <a:pt x="210719" y="955804"/>
                  </a:cubicBezTo>
                  <a:cubicBezTo>
                    <a:pt x="213295" y="963533"/>
                    <a:pt x="215871" y="967398"/>
                    <a:pt x="215871" y="967398"/>
                  </a:cubicBezTo>
                  <a:cubicBezTo>
                    <a:pt x="215871" y="967398"/>
                    <a:pt x="213295" y="963533"/>
                    <a:pt x="210719" y="958381"/>
                  </a:cubicBezTo>
                  <a:cubicBezTo>
                    <a:pt x="208142" y="953228"/>
                    <a:pt x="205566" y="944211"/>
                    <a:pt x="204278" y="936482"/>
                  </a:cubicBezTo>
                  <a:cubicBezTo>
                    <a:pt x="201702" y="950652"/>
                    <a:pt x="204278" y="964821"/>
                    <a:pt x="209430" y="975127"/>
                  </a:cubicBezTo>
                  <a:cubicBezTo>
                    <a:pt x="213295" y="985432"/>
                    <a:pt x="218447" y="990584"/>
                    <a:pt x="218447" y="990584"/>
                  </a:cubicBezTo>
                  <a:cubicBezTo>
                    <a:pt x="218447" y="990584"/>
                    <a:pt x="213295" y="985432"/>
                    <a:pt x="208142" y="977703"/>
                  </a:cubicBezTo>
                  <a:cubicBezTo>
                    <a:pt x="202990" y="968686"/>
                    <a:pt x="197837" y="955804"/>
                    <a:pt x="197837" y="942923"/>
                  </a:cubicBezTo>
                  <a:cubicBezTo>
                    <a:pt x="197837" y="932618"/>
                    <a:pt x="201702" y="922313"/>
                    <a:pt x="205566" y="914584"/>
                  </a:cubicBezTo>
                  <a:cubicBezTo>
                    <a:pt x="206854" y="912007"/>
                    <a:pt x="209430" y="910719"/>
                    <a:pt x="210719" y="908143"/>
                  </a:cubicBezTo>
                  <a:cubicBezTo>
                    <a:pt x="212007" y="905567"/>
                    <a:pt x="213295" y="901702"/>
                    <a:pt x="214583" y="897838"/>
                  </a:cubicBezTo>
                  <a:cubicBezTo>
                    <a:pt x="214583" y="904279"/>
                    <a:pt x="214583" y="910719"/>
                    <a:pt x="217159" y="915872"/>
                  </a:cubicBezTo>
                  <a:close/>
                  <a:moveTo>
                    <a:pt x="111532" y="1088484"/>
                  </a:moveTo>
                  <a:cubicBezTo>
                    <a:pt x="71599" y="1067873"/>
                    <a:pt x="47124" y="1033093"/>
                    <a:pt x="38107" y="995737"/>
                  </a:cubicBezTo>
                  <a:cubicBezTo>
                    <a:pt x="29090" y="959669"/>
                    <a:pt x="34243" y="922313"/>
                    <a:pt x="47124" y="893974"/>
                  </a:cubicBezTo>
                  <a:cubicBezTo>
                    <a:pt x="60006" y="865634"/>
                    <a:pt x="81904" y="845024"/>
                    <a:pt x="105091" y="834719"/>
                  </a:cubicBezTo>
                  <a:cubicBezTo>
                    <a:pt x="128277" y="824414"/>
                    <a:pt x="151464" y="824414"/>
                    <a:pt x="169498" y="832143"/>
                  </a:cubicBezTo>
                  <a:cubicBezTo>
                    <a:pt x="187532" y="839871"/>
                    <a:pt x="199125" y="852753"/>
                    <a:pt x="204278" y="866922"/>
                  </a:cubicBezTo>
                  <a:cubicBezTo>
                    <a:pt x="209430" y="881092"/>
                    <a:pt x="208142" y="893974"/>
                    <a:pt x="204278" y="902991"/>
                  </a:cubicBezTo>
                  <a:cubicBezTo>
                    <a:pt x="204278" y="902991"/>
                    <a:pt x="204278" y="902991"/>
                    <a:pt x="204278" y="905567"/>
                  </a:cubicBezTo>
                  <a:cubicBezTo>
                    <a:pt x="204278" y="905567"/>
                    <a:pt x="204278" y="905567"/>
                    <a:pt x="201702" y="908143"/>
                  </a:cubicBezTo>
                  <a:cubicBezTo>
                    <a:pt x="197837" y="913296"/>
                    <a:pt x="196549" y="919736"/>
                    <a:pt x="193973" y="924889"/>
                  </a:cubicBezTo>
                  <a:cubicBezTo>
                    <a:pt x="192685" y="926177"/>
                    <a:pt x="190108" y="928754"/>
                    <a:pt x="190108" y="928754"/>
                  </a:cubicBezTo>
                  <a:cubicBezTo>
                    <a:pt x="190108" y="928754"/>
                    <a:pt x="191396" y="927465"/>
                    <a:pt x="192685" y="927465"/>
                  </a:cubicBezTo>
                  <a:cubicBezTo>
                    <a:pt x="188820" y="939059"/>
                    <a:pt x="186244" y="951940"/>
                    <a:pt x="188820" y="962245"/>
                  </a:cubicBezTo>
                  <a:cubicBezTo>
                    <a:pt x="192685" y="978991"/>
                    <a:pt x="202990" y="991873"/>
                    <a:pt x="213295" y="998313"/>
                  </a:cubicBezTo>
                  <a:cubicBezTo>
                    <a:pt x="223600" y="1004754"/>
                    <a:pt x="232617" y="1006042"/>
                    <a:pt x="237770" y="1006042"/>
                  </a:cubicBezTo>
                  <a:cubicBezTo>
                    <a:pt x="242922" y="1006042"/>
                    <a:pt x="244210" y="1002178"/>
                    <a:pt x="237770" y="999601"/>
                  </a:cubicBezTo>
                  <a:cubicBezTo>
                    <a:pt x="224888" y="990584"/>
                    <a:pt x="218447" y="971262"/>
                    <a:pt x="224888" y="950652"/>
                  </a:cubicBezTo>
                  <a:cubicBezTo>
                    <a:pt x="226176" y="945499"/>
                    <a:pt x="224888" y="941635"/>
                    <a:pt x="224888" y="937771"/>
                  </a:cubicBezTo>
                  <a:cubicBezTo>
                    <a:pt x="233905" y="951940"/>
                    <a:pt x="245498" y="962245"/>
                    <a:pt x="254515" y="966110"/>
                  </a:cubicBezTo>
                  <a:cubicBezTo>
                    <a:pt x="259668" y="968686"/>
                    <a:pt x="263532" y="969974"/>
                    <a:pt x="266109" y="971262"/>
                  </a:cubicBezTo>
                  <a:cubicBezTo>
                    <a:pt x="268685" y="971262"/>
                    <a:pt x="269973" y="971262"/>
                    <a:pt x="269973" y="971262"/>
                  </a:cubicBezTo>
                  <a:cubicBezTo>
                    <a:pt x="269973" y="971262"/>
                    <a:pt x="268685" y="971262"/>
                    <a:pt x="266109" y="969974"/>
                  </a:cubicBezTo>
                  <a:cubicBezTo>
                    <a:pt x="263532" y="969974"/>
                    <a:pt x="259668" y="967398"/>
                    <a:pt x="254515" y="964821"/>
                  </a:cubicBezTo>
                  <a:cubicBezTo>
                    <a:pt x="245498" y="959669"/>
                    <a:pt x="232617" y="948076"/>
                    <a:pt x="224888" y="930041"/>
                  </a:cubicBezTo>
                  <a:cubicBezTo>
                    <a:pt x="224888" y="928754"/>
                    <a:pt x="224888" y="926177"/>
                    <a:pt x="224888" y="924889"/>
                  </a:cubicBezTo>
                  <a:cubicBezTo>
                    <a:pt x="224888" y="924889"/>
                    <a:pt x="224888" y="924889"/>
                    <a:pt x="224888" y="923601"/>
                  </a:cubicBezTo>
                  <a:cubicBezTo>
                    <a:pt x="224888" y="923601"/>
                    <a:pt x="224888" y="923601"/>
                    <a:pt x="224888" y="922313"/>
                  </a:cubicBezTo>
                  <a:cubicBezTo>
                    <a:pt x="219736" y="905567"/>
                    <a:pt x="218447" y="883668"/>
                    <a:pt x="231329" y="864346"/>
                  </a:cubicBezTo>
                  <a:cubicBezTo>
                    <a:pt x="245498" y="842448"/>
                    <a:pt x="277702" y="825702"/>
                    <a:pt x="307329" y="834719"/>
                  </a:cubicBezTo>
                  <a:cubicBezTo>
                    <a:pt x="338245" y="843736"/>
                    <a:pt x="362719" y="874651"/>
                    <a:pt x="366584" y="912007"/>
                  </a:cubicBezTo>
                  <a:cubicBezTo>
                    <a:pt x="370448" y="949364"/>
                    <a:pt x="358855" y="990584"/>
                    <a:pt x="336957" y="1025364"/>
                  </a:cubicBezTo>
                  <a:cubicBezTo>
                    <a:pt x="313770" y="1060144"/>
                    <a:pt x="278990" y="1089772"/>
                    <a:pt x="237770" y="1102653"/>
                  </a:cubicBezTo>
                  <a:cubicBezTo>
                    <a:pt x="230041" y="1105229"/>
                    <a:pt x="222312" y="1102653"/>
                    <a:pt x="214583" y="1105229"/>
                  </a:cubicBezTo>
                  <a:cubicBezTo>
                    <a:pt x="214583" y="1088484"/>
                    <a:pt x="210719" y="1071738"/>
                    <a:pt x="204278" y="1056280"/>
                  </a:cubicBezTo>
                  <a:cubicBezTo>
                    <a:pt x="192685" y="1031805"/>
                    <a:pt x="174651" y="1015059"/>
                    <a:pt x="155328" y="1007330"/>
                  </a:cubicBezTo>
                  <a:cubicBezTo>
                    <a:pt x="136006" y="998313"/>
                    <a:pt x="116684" y="1000890"/>
                    <a:pt x="103803" y="1006042"/>
                  </a:cubicBezTo>
                  <a:cubicBezTo>
                    <a:pt x="89633" y="1011195"/>
                    <a:pt x="81904" y="1020212"/>
                    <a:pt x="76752" y="1026652"/>
                  </a:cubicBezTo>
                  <a:cubicBezTo>
                    <a:pt x="66447" y="1042110"/>
                    <a:pt x="67735" y="1051127"/>
                    <a:pt x="67735" y="1051127"/>
                  </a:cubicBezTo>
                  <a:cubicBezTo>
                    <a:pt x="67735" y="1051127"/>
                    <a:pt x="69023" y="1042110"/>
                    <a:pt x="80616" y="1030517"/>
                  </a:cubicBezTo>
                  <a:cubicBezTo>
                    <a:pt x="87057" y="1025364"/>
                    <a:pt x="96074" y="1018924"/>
                    <a:pt x="107667" y="1017635"/>
                  </a:cubicBezTo>
                  <a:cubicBezTo>
                    <a:pt x="119260" y="1015059"/>
                    <a:pt x="133430" y="1016347"/>
                    <a:pt x="147600" y="1024076"/>
                  </a:cubicBezTo>
                  <a:cubicBezTo>
                    <a:pt x="161769" y="1031805"/>
                    <a:pt x="174651" y="1047263"/>
                    <a:pt x="181091" y="1066585"/>
                  </a:cubicBezTo>
                  <a:cubicBezTo>
                    <a:pt x="184956" y="1078179"/>
                    <a:pt x="186244" y="1093636"/>
                    <a:pt x="186244" y="1107806"/>
                  </a:cubicBezTo>
                  <a:cubicBezTo>
                    <a:pt x="160481" y="1107806"/>
                    <a:pt x="133430" y="1102653"/>
                    <a:pt x="110243" y="1089772"/>
                  </a:cubicBezTo>
                  <a:close/>
                  <a:moveTo>
                    <a:pt x="221024" y="1141298"/>
                  </a:moveTo>
                  <a:cubicBezTo>
                    <a:pt x="221024" y="1141298"/>
                    <a:pt x="241634" y="1165772"/>
                    <a:pt x="245498" y="1188959"/>
                  </a:cubicBezTo>
                  <a:cubicBezTo>
                    <a:pt x="249363" y="1204417"/>
                    <a:pt x="246787" y="1221163"/>
                    <a:pt x="242922" y="1232756"/>
                  </a:cubicBezTo>
                  <a:cubicBezTo>
                    <a:pt x="239058" y="1244349"/>
                    <a:pt x="235193" y="1252078"/>
                    <a:pt x="235193" y="1252078"/>
                  </a:cubicBezTo>
                  <a:cubicBezTo>
                    <a:pt x="235193" y="1252078"/>
                    <a:pt x="239058" y="1244349"/>
                    <a:pt x="240346" y="1230180"/>
                  </a:cubicBezTo>
                  <a:cubicBezTo>
                    <a:pt x="242922" y="1217298"/>
                    <a:pt x="241634" y="1199264"/>
                    <a:pt x="236481" y="1182518"/>
                  </a:cubicBezTo>
                  <a:cubicBezTo>
                    <a:pt x="236481" y="1192823"/>
                    <a:pt x="236481" y="1203129"/>
                    <a:pt x="236481" y="1210857"/>
                  </a:cubicBezTo>
                  <a:cubicBezTo>
                    <a:pt x="235193" y="1218586"/>
                    <a:pt x="233905" y="1223739"/>
                    <a:pt x="233905" y="1223739"/>
                  </a:cubicBezTo>
                  <a:cubicBezTo>
                    <a:pt x="233905" y="1223739"/>
                    <a:pt x="236481" y="1217298"/>
                    <a:pt x="236481" y="1206993"/>
                  </a:cubicBezTo>
                  <a:cubicBezTo>
                    <a:pt x="236481" y="1196688"/>
                    <a:pt x="236481" y="1183806"/>
                    <a:pt x="231329" y="1172213"/>
                  </a:cubicBezTo>
                  <a:cubicBezTo>
                    <a:pt x="226176" y="1159332"/>
                    <a:pt x="218447" y="1151603"/>
                    <a:pt x="213295" y="1147738"/>
                  </a:cubicBezTo>
                  <a:cubicBezTo>
                    <a:pt x="213295" y="1147738"/>
                    <a:pt x="213295" y="1147738"/>
                    <a:pt x="213295" y="1147738"/>
                  </a:cubicBezTo>
                  <a:cubicBezTo>
                    <a:pt x="213295" y="1146450"/>
                    <a:pt x="213295" y="1143874"/>
                    <a:pt x="213295" y="1142586"/>
                  </a:cubicBezTo>
                  <a:cubicBezTo>
                    <a:pt x="215871" y="1142586"/>
                    <a:pt x="218447" y="1142586"/>
                    <a:pt x="219736" y="1141298"/>
                  </a:cubicBezTo>
                  <a:close/>
                </a:path>
              </a:pathLst>
            </a:custGeom>
            <a:solidFill>
              <a:srgbClr val="644E40"/>
            </a:solidFill>
            <a:ln w="128588"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193228C3-1E5E-4C07-A423-6BC19E89F51B}"/>
                </a:ext>
              </a:extLst>
            </p:cNvPr>
            <p:cNvSpPr/>
            <p:nvPr/>
          </p:nvSpPr>
          <p:spPr>
            <a:xfrm>
              <a:off x="4430431" y="4304939"/>
              <a:ext cx="106915" cy="96467"/>
            </a:xfrm>
            <a:custGeom>
              <a:avLst/>
              <a:gdLst>
                <a:gd name="connsiteX0" fmla="*/ 11593 w 106915"/>
                <a:gd name="connsiteY0" fmla="*/ 27051 h 96467"/>
                <a:gd name="connsiteX1" fmla="*/ 47661 w 106915"/>
                <a:gd name="connsiteY1" fmla="*/ 73425 h 96467"/>
                <a:gd name="connsiteX2" fmla="*/ 90170 w 106915"/>
                <a:gd name="connsiteY2" fmla="*/ 95323 h 96467"/>
                <a:gd name="connsiteX3" fmla="*/ 106916 w 106915"/>
                <a:gd name="connsiteY3" fmla="*/ 95323 h 96467"/>
                <a:gd name="connsiteX4" fmla="*/ 101763 w 106915"/>
                <a:gd name="connsiteY4" fmla="*/ 79865 h 96467"/>
                <a:gd name="connsiteX5" fmla="*/ 72136 w 106915"/>
                <a:gd name="connsiteY5" fmla="*/ 45085 h 96467"/>
                <a:gd name="connsiteX6" fmla="*/ 24475 w 106915"/>
                <a:gd name="connsiteY6" fmla="*/ 12882 h 96467"/>
                <a:gd name="connsiteX7" fmla="*/ 0 w 106915"/>
                <a:gd name="connsiteY7" fmla="*/ 0 h 96467"/>
                <a:gd name="connsiteX8" fmla="*/ 10305 w 106915"/>
                <a:gd name="connsiteY8" fmla="*/ 24475 h 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6467">
                  <a:moveTo>
                    <a:pt x="11593" y="27051"/>
                  </a:moveTo>
                  <a:cubicBezTo>
                    <a:pt x="19322" y="41221"/>
                    <a:pt x="30915" y="59255"/>
                    <a:pt x="47661" y="73425"/>
                  </a:cubicBezTo>
                  <a:cubicBezTo>
                    <a:pt x="64407" y="87594"/>
                    <a:pt x="78577" y="94035"/>
                    <a:pt x="90170" y="95323"/>
                  </a:cubicBezTo>
                  <a:cubicBezTo>
                    <a:pt x="100475" y="97899"/>
                    <a:pt x="106916" y="95323"/>
                    <a:pt x="106916" y="95323"/>
                  </a:cubicBezTo>
                  <a:cubicBezTo>
                    <a:pt x="106916" y="95323"/>
                    <a:pt x="106916" y="88882"/>
                    <a:pt x="101763" y="79865"/>
                  </a:cubicBezTo>
                  <a:cubicBezTo>
                    <a:pt x="96611" y="70848"/>
                    <a:pt x="88882" y="57967"/>
                    <a:pt x="72136" y="45085"/>
                  </a:cubicBezTo>
                  <a:cubicBezTo>
                    <a:pt x="56678" y="30916"/>
                    <a:pt x="38644" y="20610"/>
                    <a:pt x="24475" y="12882"/>
                  </a:cubicBezTo>
                  <a:cubicBezTo>
                    <a:pt x="10305" y="5153"/>
                    <a:pt x="0" y="0"/>
                    <a:pt x="0" y="0"/>
                  </a:cubicBezTo>
                  <a:cubicBezTo>
                    <a:pt x="0" y="0"/>
                    <a:pt x="3864" y="10305"/>
                    <a:pt x="10305" y="24475"/>
                  </a:cubicBezTo>
                  <a:close/>
                </a:path>
              </a:pathLst>
            </a:custGeom>
            <a:solidFill>
              <a:srgbClr val="644E40"/>
            </a:solidFill>
            <a:ln w="128588"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D0643B34-284A-4619-AD83-EEC368838E53}"/>
                </a:ext>
              </a:extLst>
            </p:cNvPr>
            <p:cNvSpPr/>
            <p:nvPr/>
          </p:nvSpPr>
          <p:spPr>
            <a:xfrm>
              <a:off x="4309345" y="4285617"/>
              <a:ext cx="79864" cy="49992"/>
            </a:xfrm>
            <a:custGeom>
              <a:avLst/>
              <a:gdLst>
                <a:gd name="connsiteX0" fmla="*/ 78577 w 79864"/>
                <a:gd name="connsiteY0" fmla="*/ 1288 h 49992"/>
                <a:gd name="connsiteX1" fmla="*/ 23187 w 79864"/>
                <a:gd name="connsiteY1" fmla="*/ 11593 h 49992"/>
                <a:gd name="connsiteX2" fmla="*/ 0 w 79864"/>
                <a:gd name="connsiteY2" fmla="*/ 46373 h 49992"/>
                <a:gd name="connsiteX3" fmla="*/ 42509 w 79864"/>
                <a:gd name="connsiteY3" fmla="*/ 42509 h 49992"/>
                <a:gd name="connsiteX4" fmla="*/ 79865 w 79864"/>
                <a:gd name="connsiteY4" fmla="*/ 0 h 49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64" h="49992">
                  <a:moveTo>
                    <a:pt x="78577" y="1288"/>
                  </a:moveTo>
                  <a:cubicBezTo>
                    <a:pt x="78577" y="1288"/>
                    <a:pt x="47661" y="-1288"/>
                    <a:pt x="23187" y="11593"/>
                  </a:cubicBezTo>
                  <a:cubicBezTo>
                    <a:pt x="0" y="25763"/>
                    <a:pt x="0" y="46373"/>
                    <a:pt x="0" y="46373"/>
                  </a:cubicBezTo>
                  <a:cubicBezTo>
                    <a:pt x="0" y="46373"/>
                    <a:pt x="18034" y="56679"/>
                    <a:pt x="42509" y="42509"/>
                  </a:cubicBezTo>
                  <a:cubicBezTo>
                    <a:pt x="65695" y="28339"/>
                    <a:pt x="79865" y="0"/>
                    <a:pt x="79865" y="0"/>
                  </a:cubicBezTo>
                  <a:close/>
                </a:path>
              </a:pathLst>
            </a:custGeom>
            <a:solidFill>
              <a:srgbClr val="644E40"/>
            </a:solidFill>
            <a:ln w="128588"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668EA609-E896-4E11-B46F-7522DB75043C}"/>
                </a:ext>
              </a:extLst>
            </p:cNvPr>
            <p:cNvSpPr/>
            <p:nvPr/>
          </p:nvSpPr>
          <p:spPr>
            <a:xfrm>
              <a:off x="4349278" y="4311380"/>
              <a:ext cx="52813" cy="130102"/>
            </a:xfrm>
            <a:custGeom>
              <a:avLst/>
              <a:gdLst>
                <a:gd name="connsiteX0" fmla="*/ 42509 w 52813"/>
                <a:gd name="connsiteY0" fmla="*/ 85018 h 130102"/>
                <a:gd name="connsiteX1" fmla="*/ 52814 w 52813"/>
                <a:gd name="connsiteY1" fmla="*/ 27051 h 130102"/>
                <a:gd name="connsiteX2" fmla="*/ 50238 w 52813"/>
                <a:gd name="connsiteY2" fmla="*/ 0 h 130102"/>
                <a:gd name="connsiteX3" fmla="*/ 36068 w 52813"/>
                <a:gd name="connsiteY3" fmla="*/ 21898 h 130102"/>
                <a:gd name="connsiteX4" fmla="*/ 10305 w 52813"/>
                <a:gd name="connsiteY4" fmla="*/ 70848 h 130102"/>
                <a:gd name="connsiteX5" fmla="*/ 0 w 52813"/>
                <a:gd name="connsiteY5" fmla="*/ 114645 h 130102"/>
                <a:gd name="connsiteX6" fmla="*/ 1288 w 52813"/>
                <a:gd name="connsiteY6" fmla="*/ 130103 h 130102"/>
                <a:gd name="connsiteX7" fmla="*/ 15458 w 52813"/>
                <a:gd name="connsiteY7" fmla="*/ 122374 h 130102"/>
                <a:gd name="connsiteX8" fmla="*/ 43797 w 52813"/>
                <a:gd name="connsiteY8" fmla="*/ 83729 h 1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13" h="130102">
                  <a:moveTo>
                    <a:pt x="42509" y="85018"/>
                  </a:moveTo>
                  <a:cubicBezTo>
                    <a:pt x="51526" y="64407"/>
                    <a:pt x="52814" y="42509"/>
                    <a:pt x="52814" y="27051"/>
                  </a:cubicBezTo>
                  <a:cubicBezTo>
                    <a:pt x="52814" y="10305"/>
                    <a:pt x="50238" y="0"/>
                    <a:pt x="50238" y="0"/>
                  </a:cubicBezTo>
                  <a:cubicBezTo>
                    <a:pt x="50238" y="0"/>
                    <a:pt x="43797" y="9017"/>
                    <a:pt x="36068" y="21898"/>
                  </a:cubicBezTo>
                  <a:cubicBezTo>
                    <a:pt x="28339" y="34780"/>
                    <a:pt x="18034" y="52814"/>
                    <a:pt x="10305" y="70848"/>
                  </a:cubicBezTo>
                  <a:cubicBezTo>
                    <a:pt x="2576" y="90170"/>
                    <a:pt x="0" y="104340"/>
                    <a:pt x="0" y="114645"/>
                  </a:cubicBezTo>
                  <a:cubicBezTo>
                    <a:pt x="0" y="124950"/>
                    <a:pt x="1288" y="130103"/>
                    <a:pt x="1288" y="130103"/>
                  </a:cubicBezTo>
                  <a:cubicBezTo>
                    <a:pt x="1288" y="130103"/>
                    <a:pt x="7729" y="130103"/>
                    <a:pt x="15458" y="122374"/>
                  </a:cubicBezTo>
                  <a:cubicBezTo>
                    <a:pt x="24475" y="115933"/>
                    <a:pt x="34780" y="104340"/>
                    <a:pt x="43797" y="83729"/>
                  </a:cubicBezTo>
                  <a:close/>
                </a:path>
              </a:pathLst>
            </a:custGeom>
            <a:solidFill>
              <a:srgbClr val="644E40"/>
            </a:solidFill>
            <a:ln w="128588"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DEE67741-719D-4B14-9093-6180289EDC2B}"/>
                </a:ext>
              </a:extLst>
            </p:cNvPr>
            <p:cNvSpPr/>
            <p:nvPr/>
          </p:nvSpPr>
          <p:spPr>
            <a:xfrm>
              <a:off x="4432363" y="3940537"/>
              <a:ext cx="9860" cy="9073"/>
            </a:xfrm>
            <a:custGeom>
              <a:avLst/>
              <a:gdLst>
                <a:gd name="connsiteX0" fmla="*/ 8373 w 9860"/>
                <a:gd name="connsiteY0" fmla="*/ 1145 h 9073"/>
                <a:gd name="connsiteX1" fmla="*/ 1932 w 9860"/>
                <a:gd name="connsiteY1" fmla="*/ 1145 h 9073"/>
                <a:gd name="connsiteX2" fmla="*/ 1932 w 9860"/>
                <a:gd name="connsiteY2" fmla="*/ 7586 h 9073"/>
                <a:gd name="connsiteX3" fmla="*/ 8373 w 9860"/>
                <a:gd name="connsiteY3" fmla="*/ 7586 h 9073"/>
                <a:gd name="connsiteX4" fmla="*/ 8373 w 9860"/>
                <a:gd name="connsiteY4" fmla="*/ 1145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0" h="9073">
                  <a:moveTo>
                    <a:pt x="8373" y="1145"/>
                  </a:moveTo>
                  <a:cubicBezTo>
                    <a:pt x="8373" y="1145"/>
                    <a:pt x="3220" y="-1431"/>
                    <a:pt x="1932" y="1145"/>
                  </a:cubicBezTo>
                  <a:cubicBezTo>
                    <a:pt x="-644" y="2433"/>
                    <a:pt x="-644" y="6298"/>
                    <a:pt x="1932" y="7586"/>
                  </a:cubicBezTo>
                  <a:cubicBezTo>
                    <a:pt x="4508" y="8874"/>
                    <a:pt x="7085" y="10162"/>
                    <a:pt x="8373" y="7586"/>
                  </a:cubicBezTo>
                  <a:cubicBezTo>
                    <a:pt x="9661" y="6298"/>
                    <a:pt x="10949" y="2433"/>
                    <a:pt x="8373" y="1145"/>
                  </a:cubicBezTo>
                  <a:close/>
                </a:path>
              </a:pathLst>
            </a:custGeom>
            <a:solidFill>
              <a:srgbClr val="644E40"/>
            </a:solidFill>
            <a:ln w="128588"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C939D2C3-C5AC-4E5C-801D-780B902BCB4F}"/>
                </a:ext>
              </a:extLst>
            </p:cNvPr>
            <p:cNvSpPr/>
            <p:nvPr/>
          </p:nvSpPr>
          <p:spPr>
            <a:xfrm>
              <a:off x="4456976" y="3921854"/>
              <a:ext cx="11073" cy="11315"/>
            </a:xfrm>
            <a:custGeom>
              <a:avLst/>
              <a:gdLst>
                <a:gd name="connsiteX0" fmla="*/ 8234 w 11073"/>
                <a:gd name="connsiteY0" fmla="*/ 9522 h 11315"/>
                <a:gd name="connsiteX1" fmla="*/ 10810 w 11073"/>
                <a:gd name="connsiteY1" fmla="*/ 3082 h 11315"/>
                <a:gd name="connsiteX2" fmla="*/ 3082 w 11073"/>
                <a:gd name="connsiteY2" fmla="*/ 505 h 11315"/>
                <a:gd name="connsiteX3" fmla="*/ 505 w 11073"/>
                <a:gd name="connsiteY3" fmla="*/ 8234 h 11315"/>
                <a:gd name="connsiteX4" fmla="*/ 6946 w 11073"/>
                <a:gd name="connsiteY4" fmla="*/ 10811 h 1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3" h="11315">
                  <a:moveTo>
                    <a:pt x="8234" y="9522"/>
                  </a:moveTo>
                  <a:cubicBezTo>
                    <a:pt x="8234" y="9522"/>
                    <a:pt x="12099" y="5658"/>
                    <a:pt x="10810" y="3082"/>
                  </a:cubicBezTo>
                  <a:cubicBezTo>
                    <a:pt x="10810" y="505"/>
                    <a:pt x="6946" y="-783"/>
                    <a:pt x="3082" y="505"/>
                  </a:cubicBezTo>
                  <a:cubicBezTo>
                    <a:pt x="505" y="1794"/>
                    <a:pt x="-783" y="5658"/>
                    <a:pt x="505" y="8234"/>
                  </a:cubicBezTo>
                  <a:cubicBezTo>
                    <a:pt x="1793" y="10811"/>
                    <a:pt x="5658" y="12099"/>
                    <a:pt x="6946" y="10811"/>
                  </a:cubicBezTo>
                  <a:close/>
                </a:path>
              </a:pathLst>
            </a:custGeom>
            <a:solidFill>
              <a:srgbClr val="644E40"/>
            </a:solidFill>
            <a:ln w="128588"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D0296730-EF00-4633-A07D-E94DD8CED962}"/>
                </a:ext>
              </a:extLst>
            </p:cNvPr>
            <p:cNvSpPr/>
            <p:nvPr/>
          </p:nvSpPr>
          <p:spPr>
            <a:xfrm>
              <a:off x="4488055" y="3910423"/>
              <a:ext cx="10854" cy="10990"/>
            </a:xfrm>
            <a:custGeom>
              <a:avLst/>
              <a:gdLst>
                <a:gd name="connsiteX0" fmla="*/ 6783 w 10854"/>
                <a:gd name="connsiteY0" fmla="*/ 10648 h 10990"/>
                <a:gd name="connsiteX1" fmla="*/ 10648 w 10854"/>
                <a:gd name="connsiteY1" fmla="*/ 4207 h 10990"/>
                <a:gd name="connsiteX2" fmla="*/ 4207 w 10854"/>
                <a:gd name="connsiteY2" fmla="*/ 343 h 10990"/>
                <a:gd name="connsiteX3" fmla="*/ 343 w 10854"/>
                <a:gd name="connsiteY3" fmla="*/ 6784 h 10990"/>
                <a:gd name="connsiteX4" fmla="*/ 6783 w 10854"/>
                <a:gd name="connsiteY4" fmla="*/ 10648 h 1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 h="10990">
                  <a:moveTo>
                    <a:pt x="6783" y="10648"/>
                  </a:moveTo>
                  <a:cubicBezTo>
                    <a:pt x="6783" y="10648"/>
                    <a:pt x="11936" y="6784"/>
                    <a:pt x="10648" y="4207"/>
                  </a:cubicBezTo>
                  <a:cubicBezTo>
                    <a:pt x="10648" y="1631"/>
                    <a:pt x="6783" y="-946"/>
                    <a:pt x="4207" y="343"/>
                  </a:cubicBezTo>
                  <a:cubicBezTo>
                    <a:pt x="1631" y="343"/>
                    <a:pt x="-946" y="4207"/>
                    <a:pt x="343" y="6784"/>
                  </a:cubicBezTo>
                  <a:cubicBezTo>
                    <a:pt x="343" y="9360"/>
                    <a:pt x="4207" y="11936"/>
                    <a:pt x="6783" y="10648"/>
                  </a:cubicBezTo>
                  <a:close/>
                </a:path>
              </a:pathLst>
            </a:custGeom>
            <a:solidFill>
              <a:srgbClr val="644E40"/>
            </a:solidFill>
            <a:ln w="128588"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8012A382-85A2-489D-ADB0-6B774E280B0D}"/>
                </a:ext>
              </a:extLst>
            </p:cNvPr>
            <p:cNvSpPr/>
            <p:nvPr/>
          </p:nvSpPr>
          <p:spPr>
            <a:xfrm>
              <a:off x="4518025" y="3904325"/>
              <a:ext cx="12881" cy="12881"/>
            </a:xfrm>
            <a:custGeom>
              <a:avLst/>
              <a:gdLst>
                <a:gd name="connsiteX0" fmla="*/ 0 w 12881"/>
                <a:gd name="connsiteY0" fmla="*/ 6441 h 12881"/>
                <a:gd name="connsiteX1" fmla="*/ 6441 w 12881"/>
                <a:gd name="connsiteY1" fmla="*/ 12882 h 12881"/>
                <a:gd name="connsiteX2" fmla="*/ 12881 w 12881"/>
                <a:gd name="connsiteY2" fmla="*/ 6441 h 12881"/>
                <a:gd name="connsiteX3" fmla="*/ 6441 w 12881"/>
                <a:gd name="connsiteY3" fmla="*/ 0 h 12881"/>
                <a:gd name="connsiteX4" fmla="*/ 0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0" y="6441"/>
                  </a:moveTo>
                  <a:cubicBezTo>
                    <a:pt x="0" y="6441"/>
                    <a:pt x="2576" y="12882"/>
                    <a:pt x="6441" y="12882"/>
                  </a:cubicBezTo>
                  <a:cubicBezTo>
                    <a:pt x="9017" y="12882"/>
                    <a:pt x="12881" y="10305"/>
                    <a:pt x="12881" y="6441"/>
                  </a:cubicBezTo>
                  <a:cubicBezTo>
                    <a:pt x="12881" y="2576"/>
                    <a:pt x="10305" y="0"/>
                    <a:pt x="6441" y="0"/>
                  </a:cubicBezTo>
                  <a:cubicBezTo>
                    <a:pt x="2576" y="0"/>
                    <a:pt x="0" y="2576"/>
                    <a:pt x="0" y="6441"/>
                  </a:cubicBezTo>
                  <a:close/>
                </a:path>
              </a:pathLst>
            </a:custGeom>
            <a:solidFill>
              <a:srgbClr val="644E40"/>
            </a:solidFill>
            <a:ln w="128588"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45E49D0C-0851-4B2C-AAD1-1718431E9AB2}"/>
                </a:ext>
              </a:extLst>
            </p:cNvPr>
            <p:cNvSpPr/>
            <p:nvPr/>
          </p:nvSpPr>
          <p:spPr>
            <a:xfrm>
              <a:off x="4550228" y="3906902"/>
              <a:ext cx="12881" cy="12881"/>
            </a:xfrm>
            <a:custGeom>
              <a:avLst/>
              <a:gdLst>
                <a:gd name="connsiteX0" fmla="*/ 0 w 12881"/>
                <a:gd name="connsiteY0" fmla="*/ 5153 h 12881"/>
                <a:gd name="connsiteX1" fmla="*/ 5153 w 12881"/>
                <a:gd name="connsiteY1" fmla="*/ 12882 h 12881"/>
                <a:gd name="connsiteX2" fmla="*/ 12881 w 12881"/>
                <a:gd name="connsiteY2" fmla="*/ 7729 h 12881"/>
                <a:gd name="connsiteX3" fmla="*/ 7729 w 12881"/>
                <a:gd name="connsiteY3" fmla="*/ 0 h 12881"/>
                <a:gd name="connsiteX4" fmla="*/ 0 w 12881"/>
                <a:gd name="connsiteY4" fmla="*/ 5153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0" y="5153"/>
                  </a:moveTo>
                  <a:cubicBezTo>
                    <a:pt x="0" y="5153"/>
                    <a:pt x="1288" y="11593"/>
                    <a:pt x="5153" y="12882"/>
                  </a:cubicBezTo>
                  <a:cubicBezTo>
                    <a:pt x="9017" y="12882"/>
                    <a:pt x="11593" y="11593"/>
                    <a:pt x="12881" y="7729"/>
                  </a:cubicBezTo>
                  <a:cubicBezTo>
                    <a:pt x="12881" y="3865"/>
                    <a:pt x="12881" y="0"/>
                    <a:pt x="7729" y="0"/>
                  </a:cubicBezTo>
                  <a:cubicBezTo>
                    <a:pt x="3864" y="0"/>
                    <a:pt x="0" y="1288"/>
                    <a:pt x="0" y="5153"/>
                  </a:cubicBezTo>
                  <a:close/>
                </a:path>
              </a:pathLst>
            </a:custGeom>
            <a:solidFill>
              <a:srgbClr val="644E40"/>
            </a:solidFill>
            <a:ln w="128588"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B165B2F5-4E01-49BB-8B3F-D68F33D30FFA}"/>
                </a:ext>
              </a:extLst>
            </p:cNvPr>
            <p:cNvSpPr/>
            <p:nvPr/>
          </p:nvSpPr>
          <p:spPr>
            <a:xfrm>
              <a:off x="4579350" y="3916170"/>
              <a:ext cx="14453" cy="13918"/>
            </a:xfrm>
            <a:custGeom>
              <a:avLst/>
              <a:gdLst>
                <a:gd name="connsiteX0" fmla="*/ 4370 w 14453"/>
                <a:gd name="connsiteY0" fmla="*/ 13918 h 13918"/>
                <a:gd name="connsiteX1" fmla="*/ 13387 w 14453"/>
                <a:gd name="connsiteY1" fmla="*/ 11342 h 13918"/>
                <a:gd name="connsiteX2" fmla="*/ 10810 w 14453"/>
                <a:gd name="connsiteY2" fmla="*/ 1037 h 13918"/>
                <a:gd name="connsiteX3" fmla="*/ 505 w 14453"/>
                <a:gd name="connsiteY3" fmla="*/ 4901 h 13918"/>
                <a:gd name="connsiteX4" fmla="*/ 3082 w 14453"/>
                <a:gd name="connsiteY4" fmla="*/ 13918 h 1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3" h="13918">
                  <a:moveTo>
                    <a:pt x="4370" y="13918"/>
                  </a:moveTo>
                  <a:cubicBezTo>
                    <a:pt x="4370" y="13918"/>
                    <a:pt x="12099" y="13918"/>
                    <a:pt x="13387" y="11342"/>
                  </a:cubicBezTo>
                  <a:cubicBezTo>
                    <a:pt x="15963" y="7478"/>
                    <a:pt x="13387" y="3613"/>
                    <a:pt x="10810" y="1037"/>
                  </a:cubicBezTo>
                  <a:cubicBezTo>
                    <a:pt x="6946" y="-1539"/>
                    <a:pt x="3082" y="1037"/>
                    <a:pt x="505" y="4901"/>
                  </a:cubicBezTo>
                  <a:cubicBezTo>
                    <a:pt x="-783" y="8766"/>
                    <a:pt x="505" y="12630"/>
                    <a:pt x="3082" y="13918"/>
                  </a:cubicBezTo>
                  <a:close/>
                </a:path>
              </a:pathLst>
            </a:custGeom>
            <a:solidFill>
              <a:srgbClr val="644E40"/>
            </a:solidFill>
            <a:ln w="128588"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9B24EA0F-2EE5-457D-AEFA-7B9D702523F7}"/>
                </a:ext>
              </a:extLst>
            </p:cNvPr>
            <p:cNvSpPr/>
            <p:nvPr/>
          </p:nvSpPr>
          <p:spPr>
            <a:xfrm>
              <a:off x="4606262" y="3935384"/>
              <a:ext cx="14169" cy="13382"/>
            </a:xfrm>
            <a:custGeom>
              <a:avLst/>
              <a:gdLst>
                <a:gd name="connsiteX0" fmla="*/ 12237 w 14169"/>
                <a:gd name="connsiteY0" fmla="*/ 1145 h 13382"/>
                <a:gd name="connsiteX1" fmla="*/ 1932 w 14169"/>
                <a:gd name="connsiteY1" fmla="*/ 1145 h 13382"/>
                <a:gd name="connsiteX2" fmla="*/ 1932 w 14169"/>
                <a:gd name="connsiteY2" fmla="*/ 11450 h 13382"/>
                <a:gd name="connsiteX3" fmla="*/ 12237 w 14169"/>
                <a:gd name="connsiteY3" fmla="*/ 11450 h 13382"/>
                <a:gd name="connsiteX4" fmla="*/ 12237 w 14169"/>
                <a:gd name="connsiteY4" fmla="*/ 1145 h 13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9" h="13382">
                  <a:moveTo>
                    <a:pt x="12237" y="1145"/>
                  </a:moveTo>
                  <a:cubicBezTo>
                    <a:pt x="12237" y="1145"/>
                    <a:pt x="4508" y="-1431"/>
                    <a:pt x="1932" y="1145"/>
                  </a:cubicBezTo>
                  <a:cubicBezTo>
                    <a:pt x="-644" y="5009"/>
                    <a:pt x="-644" y="8874"/>
                    <a:pt x="1932" y="11450"/>
                  </a:cubicBezTo>
                  <a:cubicBezTo>
                    <a:pt x="4508" y="14027"/>
                    <a:pt x="9661" y="14027"/>
                    <a:pt x="12237" y="11450"/>
                  </a:cubicBezTo>
                  <a:cubicBezTo>
                    <a:pt x="14814" y="8874"/>
                    <a:pt x="14814" y="3721"/>
                    <a:pt x="12237" y="1145"/>
                  </a:cubicBezTo>
                  <a:close/>
                </a:path>
              </a:pathLst>
            </a:custGeom>
            <a:solidFill>
              <a:srgbClr val="644E40"/>
            </a:solidFill>
            <a:ln w="128588"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741A3BBA-B366-4E1F-8992-F4E8DB27FF85}"/>
                </a:ext>
              </a:extLst>
            </p:cNvPr>
            <p:cNvSpPr/>
            <p:nvPr/>
          </p:nvSpPr>
          <p:spPr>
            <a:xfrm>
              <a:off x="4625906" y="3955529"/>
              <a:ext cx="17389" cy="16209"/>
            </a:xfrm>
            <a:custGeom>
              <a:avLst/>
              <a:gdLst>
                <a:gd name="connsiteX0" fmla="*/ 2898 w 17389"/>
                <a:gd name="connsiteY0" fmla="*/ 14492 h 16209"/>
                <a:gd name="connsiteX1" fmla="*/ 14492 w 17389"/>
                <a:gd name="connsiteY1" fmla="*/ 14492 h 16209"/>
                <a:gd name="connsiteX2" fmla="*/ 14492 w 17389"/>
                <a:gd name="connsiteY2" fmla="*/ 2898 h 16209"/>
                <a:gd name="connsiteX3" fmla="*/ 2898 w 17389"/>
                <a:gd name="connsiteY3" fmla="*/ 2898 h 16209"/>
                <a:gd name="connsiteX4" fmla="*/ 2898 w 17389"/>
                <a:gd name="connsiteY4" fmla="*/ 14492 h 16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9" h="16209">
                  <a:moveTo>
                    <a:pt x="2898" y="14492"/>
                  </a:moveTo>
                  <a:cubicBezTo>
                    <a:pt x="2898" y="14492"/>
                    <a:pt x="10627" y="18356"/>
                    <a:pt x="14492" y="14492"/>
                  </a:cubicBezTo>
                  <a:cubicBezTo>
                    <a:pt x="18356" y="11915"/>
                    <a:pt x="18356" y="6763"/>
                    <a:pt x="14492" y="2898"/>
                  </a:cubicBezTo>
                  <a:cubicBezTo>
                    <a:pt x="11915" y="-966"/>
                    <a:pt x="6763" y="-966"/>
                    <a:pt x="2898" y="2898"/>
                  </a:cubicBezTo>
                  <a:cubicBezTo>
                    <a:pt x="-966" y="5475"/>
                    <a:pt x="-966" y="10627"/>
                    <a:pt x="2898" y="14492"/>
                  </a:cubicBezTo>
                  <a:close/>
                </a:path>
              </a:pathLst>
            </a:custGeom>
            <a:solidFill>
              <a:srgbClr val="644E40"/>
            </a:solidFill>
            <a:ln w="128588"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CDCD4AD5-D178-4FBE-983E-21E67B443763}"/>
                </a:ext>
              </a:extLst>
            </p:cNvPr>
            <p:cNvSpPr/>
            <p:nvPr/>
          </p:nvSpPr>
          <p:spPr>
            <a:xfrm>
              <a:off x="4644210" y="3982850"/>
              <a:ext cx="16850" cy="16231"/>
            </a:xfrm>
            <a:custGeom>
              <a:avLst/>
              <a:gdLst>
                <a:gd name="connsiteX0" fmla="*/ 1340 w 16850"/>
                <a:gd name="connsiteY0" fmla="*/ 12934 h 16231"/>
                <a:gd name="connsiteX1" fmla="*/ 12934 w 16850"/>
                <a:gd name="connsiteY1" fmla="*/ 15510 h 16231"/>
                <a:gd name="connsiteX2" fmla="*/ 15510 w 16850"/>
                <a:gd name="connsiteY2" fmla="*/ 3917 h 16231"/>
                <a:gd name="connsiteX3" fmla="*/ 3917 w 16850"/>
                <a:gd name="connsiteY3" fmla="*/ 1340 h 16231"/>
                <a:gd name="connsiteX4" fmla="*/ 1340 w 16850"/>
                <a:gd name="connsiteY4" fmla="*/ 12934 h 1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0" h="16231">
                  <a:moveTo>
                    <a:pt x="1340" y="12934"/>
                  </a:moveTo>
                  <a:cubicBezTo>
                    <a:pt x="1340" y="12934"/>
                    <a:pt x="9069" y="18086"/>
                    <a:pt x="12934" y="15510"/>
                  </a:cubicBezTo>
                  <a:cubicBezTo>
                    <a:pt x="16798" y="12934"/>
                    <a:pt x="18086" y="7781"/>
                    <a:pt x="15510" y="3917"/>
                  </a:cubicBezTo>
                  <a:cubicBezTo>
                    <a:pt x="12934" y="52"/>
                    <a:pt x="7781" y="-1236"/>
                    <a:pt x="3917" y="1340"/>
                  </a:cubicBezTo>
                  <a:cubicBezTo>
                    <a:pt x="52" y="3917"/>
                    <a:pt x="-1236" y="9069"/>
                    <a:pt x="1340" y="12934"/>
                  </a:cubicBezTo>
                  <a:close/>
                </a:path>
              </a:pathLst>
            </a:custGeom>
            <a:solidFill>
              <a:srgbClr val="644E40"/>
            </a:solidFill>
            <a:ln w="128588"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7B2927DC-D29D-42A6-BAA3-9397DF2FD663}"/>
                </a:ext>
              </a:extLst>
            </p:cNvPr>
            <p:cNvSpPr/>
            <p:nvPr/>
          </p:nvSpPr>
          <p:spPr>
            <a:xfrm>
              <a:off x="4659385" y="4010777"/>
              <a:ext cx="18091" cy="17380"/>
            </a:xfrm>
            <a:custGeom>
              <a:avLst/>
              <a:gdLst>
                <a:gd name="connsiteX0" fmla="*/ 335 w 18091"/>
                <a:gd name="connsiteY0" fmla="*/ 12058 h 17380"/>
                <a:gd name="connsiteX1" fmla="*/ 11928 w 18091"/>
                <a:gd name="connsiteY1" fmla="*/ 17210 h 17380"/>
                <a:gd name="connsiteX2" fmla="*/ 17081 w 18091"/>
                <a:gd name="connsiteY2" fmla="*/ 5617 h 17380"/>
                <a:gd name="connsiteX3" fmla="*/ 5488 w 18091"/>
                <a:gd name="connsiteY3" fmla="*/ 465 h 17380"/>
                <a:gd name="connsiteX4" fmla="*/ 335 w 18091"/>
                <a:gd name="connsiteY4" fmla="*/ 12058 h 17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1" h="17380">
                  <a:moveTo>
                    <a:pt x="335" y="12058"/>
                  </a:moveTo>
                  <a:cubicBezTo>
                    <a:pt x="335" y="12058"/>
                    <a:pt x="6776" y="18499"/>
                    <a:pt x="11928" y="17210"/>
                  </a:cubicBezTo>
                  <a:cubicBezTo>
                    <a:pt x="17081" y="15922"/>
                    <a:pt x="19657" y="10770"/>
                    <a:pt x="17081" y="5617"/>
                  </a:cubicBezTo>
                  <a:cubicBezTo>
                    <a:pt x="14505" y="465"/>
                    <a:pt x="9352" y="-824"/>
                    <a:pt x="5488" y="465"/>
                  </a:cubicBezTo>
                  <a:cubicBezTo>
                    <a:pt x="1623" y="3041"/>
                    <a:pt x="-953" y="8193"/>
                    <a:pt x="335" y="12058"/>
                  </a:cubicBezTo>
                  <a:close/>
                </a:path>
              </a:pathLst>
            </a:custGeom>
            <a:solidFill>
              <a:srgbClr val="644E40"/>
            </a:solidFill>
            <a:ln w="128588"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469FD378-09B6-4138-807F-3F7C331CCC1E}"/>
                </a:ext>
              </a:extLst>
            </p:cNvPr>
            <p:cNvSpPr/>
            <p:nvPr/>
          </p:nvSpPr>
          <p:spPr>
            <a:xfrm>
              <a:off x="4668409" y="4040541"/>
              <a:ext cx="19182" cy="18507"/>
            </a:xfrm>
            <a:custGeom>
              <a:avLst/>
              <a:gdLst>
                <a:gd name="connsiteX0" fmla="*/ 328 w 19182"/>
                <a:gd name="connsiteY0" fmla="*/ 11922 h 18507"/>
                <a:gd name="connsiteX1" fmla="*/ 11922 w 19182"/>
                <a:gd name="connsiteY1" fmla="*/ 18362 h 18507"/>
                <a:gd name="connsiteX2" fmla="*/ 18362 w 19182"/>
                <a:gd name="connsiteY2" fmla="*/ 6769 h 18507"/>
                <a:gd name="connsiteX3" fmla="*/ 6769 w 19182"/>
                <a:gd name="connsiteY3" fmla="*/ 328 h 18507"/>
                <a:gd name="connsiteX4" fmla="*/ 328 w 19182"/>
                <a:gd name="connsiteY4" fmla="*/ 11922 h 1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2" h="18507">
                  <a:moveTo>
                    <a:pt x="328" y="11922"/>
                  </a:moveTo>
                  <a:cubicBezTo>
                    <a:pt x="328" y="11922"/>
                    <a:pt x="6769" y="19650"/>
                    <a:pt x="11922" y="18362"/>
                  </a:cubicBezTo>
                  <a:cubicBezTo>
                    <a:pt x="17074" y="18362"/>
                    <a:pt x="20939" y="11922"/>
                    <a:pt x="18362" y="6769"/>
                  </a:cubicBezTo>
                  <a:cubicBezTo>
                    <a:pt x="17074" y="1616"/>
                    <a:pt x="11922" y="-960"/>
                    <a:pt x="6769" y="328"/>
                  </a:cubicBezTo>
                  <a:cubicBezTo>
                    <a:pt x="1616" y="1616"/>
                    <a:pt x="-960" y="6769"/>
                    <a:pt x="328" y="11922"/>
                  </a:cubicBezTo>
                  <a:close/>
                </a:path>
              </a:pathLst>
            </a:custGeom>
            <a:solidFill>
              <a:srgbClr val="644E40"/>
            </a:solidFill>
            <a:ln w="128588"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A0AA857D-1F10-4FA9-BD52-4A1988771539}"/>
                </a:ext>
              </a:extLst>
            </p:cNvPr>
            <p:cNvSpPr/>
            <p:nvPr/>
          </p:nvSpPr>
          <p:spPr>
            <a:xfrm>
              <a:off x="4672602" y="4071784"/>
              <a:ext cx="20610" cy="20610"/>
            </a:xfrm>
            <a:custGeom>
              <a:avLst/>
              <a:gdLst>
                <a:gd name="connsiteX0" fmla="*/ 1288 w 20610"/>
                <a:gd name="connsiteY0" fmla="*/ 11593 h 20610"/>
                <a:gd name="connsiteX1" fmla="*/ 11593 w 20610"/>
                <a:gd name="connsiteY1" fmla="*/ 20610 h 20610"/>
                <a:gd name="connsiteX2" fmla="*/ 20610 w 20610"/>
                <a:gd name="connsiteY2" fmla="*/ 9017 h 20610"/>
                <a:gd name="connsiteX3" fmla="*/ 9017 w 20610"/>
                <a:gd name="connsiteY3" fmla="*/ 0 h 20610"/>
                <a:gd name="connsiteX4" fmla="*/ 0 w 20610"/>
                <a:gd name="connsiteY4" fmla="*/ 11593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288" y="11593"/>
                  </a:moveTo>
                  <a:cubicBezTo>
                    <a:pt x="1288" y="11593"/>
                    <a:pt x="6441" y="20610"/>
                    <a:pt x="11593" y="20610"/>
                  </a:cubicBezTo>
                  <a:cubicBezTo>
                    <a:pt x="16746" y="20610"/>
                    <a:pt x="20610" y="15458"/>
                    <a:pt x="20610" y="9017"/>
                  </a:cubicBezTo>
                  <a:cubicBezTo>
                    <a:pt x="20610" y="3865"/>
                    <a:pt x="14170" y="0"/>
                    <a:pt x="9017" y="0"/>
                  </a:cubicBezTo>
                  <a:cubicBezTo>
                    <a:pt x="3864"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847EBFF0-1110-4E9D-8198-B84594FE95BD}"/>
                </a:ext>
              </a:extLst>
            </p:cNvPr>
            <p:cNvSpPr/>
            <p:nvPr/>
          </p:nvSpPr>
          <p:spPr>
            <a:xfrm>
              <a:off x="4479380" y="4317820"/>
              <a:ext cx="10305" cy="10305"/>
            </a:xfrm>
            <a:custGeom>
              <a:avLst/>
              <a:gdLst>
                <a:gd name="connsiteX0" fmla="*/ 5153 w 10305"/>
                <a:gd name="connsiteY0" fmla="*/ 0 h 10305"/>
                <a:gd name="connsiteX1" fmla="*/ 0 w 10305"/>
                <a:gd name="connsiteY1" fmla="*/ 5153 h 10305"/>
                <a:gd name="connsiteX2" fmla="*/ 5153 w 10305"/>
                <a:gd name="connsiteY2" fmla="*/ 10305 h 10305"/>
                <a:gd name="connsiteX3" fmla="*/ 10305 w 10305"/>
                <a:gd name="connsiteY3" fmla="*/ 5153 h 10305"/>
                <a:gd name="connsiteX4" fmla="*/ 5153 w 10305"/>
                <a:gd name="connsiteY4" fmla="*/ 0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0"/>
                  </a:moveTo>
                  <a:cubicBezTo>
                    <a:pt x="5153" y="0"/>
                    <a:pt x="0" y="2576"/>
                    <a:pt x="0" y="5153"/>
                  </a:cubicBezTo>
                  <a:cubicBezTo>
                    <a:pt x="0" y="7729"/>
                    <a:pt x="2576" y="10305"/>
                    <a:pt x="5153" y="10305"/>
                  </a:cubicBezTo>
                  <a:cubicBezTo>
                    <a:pt x="7729" y="10305"/>
                    <a:pt x="10305" y="7729"/>
                    <a:pt x="10305" y="5153"/>
                  </a:cubicBezTo>
                  <a:cubicBezTo>
                    <a:pt x="10305" y="2576"/>
                    <a:pt x="7729" y="0"/>
                    <a:pt x="5153" y="0"/>
                  </a:cubicBezTo>
                  <a:close/>
                </a:path>
              </a:pathLst>
            </a:custGeom>
            <a:solidFill>
              <a:srgbClr val="644E40"/>
            </a:solidFill>
            <a:ln w="128588"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14E0B2AD-759C-4EC2-B9A4-9B15CB0E6881}"/>
                </a:ext>
              </a:extLst>
            </p:cNvPr>
            <p:cNvSpPr/>
            <p:nvPr/>
          </p:nvSpPr>
          <p:spPr>
            <a:xfrm>
              <a:off x="4511241" y="4313613"/>
              <a:ext cx="10990" cy="10854"/>
            </a:xfrm>
            <a:custGeom>
              <a:avLst/>
              <a:gdLst>
                <a:gd name="connsiteX0" fmla="*/ 343 w 10990"/>
                <a:gd name="connsiteY0" fmla="*/ 6783 h 10854"/>
                <a:gd name="connsiteX1" fmla="*/ 6783 w 10990"/>
                <a:gd name="connsiteY1" fmla="*/ 10648 h 10854"/>
                <a:gd name="connsiteX2" fmla="*/ 10648 w 10990"/>
                <a:gd name="connsiteY2" fmla="*/ 4207 h 10854"/>
                <a:gd name="connsiteX3" fmla="*/ 4207 w 10990"/>
                <a:gd name="connsiteY3" fmla="*/ 343 h 10854"/>
                <a:gd name="connsiteX4" fmla="*/ 343 w 10990"/>
                <a:gd name="connsiteY4" fmla="*/ 6783 h 1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0" h="10854">
                  <a:moveTo>
                    <a:pt x="343" y="6783"/>
                  </a:moveTo>
                  <a:cubicBezTo>
                    <a:pt x="343" y="6783"/>
                    <a:pt x="2919" y="11936"/>
                    <a:pt x="6783" y="10648"/>
                  </a:cubicBezTo>
                  <a:cubicBezTo>
                    <a:pt x="9360" y="10648"/>
                    <a:pt x="11936" y="8071"/>
                    <a:pt x="10648" y="4207"/>
                  </a:cubicBezTo>
                  <a:cubicBezTo>
                    <a:pt x="10648" y="1631"/>
                    <a:pt x="6783" y="-946"/>
                    <a:pt x="4207" y="343"/>
                  </a:cubicBezTo>
                  <a:cubicBezTo>
                    <a:pt x="1631" y="343"/>
                    <a:pt x="-946" y="2919"/>
                    <a:pt x="343" y="6783"/>
                  </a:cubicBezTo>
                  <a:close/>
                </a:path>
              </a:pathLst>
            </a:custGeom>
            <a:solidFill>
              <a:srgbClr val="644E40"/>
            </a:solidFill>
            <a:ln w="128588"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09336364-E5A3-4261-936C-AD7FC096198B}"/>
                </a:ext>
              </a:extLst>
            </p:cNvPr>
            <p:cNvSpPr/>
            <p:nvPr/>
          </p:nvSpPr>
          <p:spPr>
            <a:xfrm>
              <a:off x="4542499" y="4304939"/>
              <a:ext cx="11935" cy="11800"/>
            </a:xfrm>
            <a:custGeom>
              <a:avLst/>
              <a:gdLst>
                <a:gd name="connsiteX0" fmla="*/ 0 w 11935"/>
                <a:gd name="connsiteY0" fmla="*/ 7729 h 11800"/>
                <a:gd name="connsiteX1" fmla="*/ 7729 w 11935"/>
                <a:gd name="connsiteY1" fmla="*/ 11593 h 11800"/>
                <a:gd name="connsiteX2" fmla="*/ 11593 w 11935"/>
                <a:gd name="connsiteY2" fmla="*/ 3865 h 11800"/>
                <a:gd name="connsiteX3" fmla="*/ 3864 w 11935"/>
                <a:gd name="connsiteY3" fmla="*/ 0 h 11800"/>
                <a:gd name="connsiteX4" fmla="*/ 0 w 11935"/>
                <a:gd name="connsiteY4" fmla="*/ 7729 h 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5" h="11800">
                  <a:moveTo>
                    <a:pt x="0" y="7729"/>
                  </a:moveTo>
                  <a:cubicBezTo>
                    <a:pt x="0" y="7729"/>
                    <a:pt x="3864" y="12882"/>
                    <a:pt x="7729" y="11593"/>
                  </a:cubicBezTo>
                  <a:cubicBezTo>
                    <a:pt x="10305" y="11593"/>
                    <a:pt x="12881" y="6441"/>
                    <a:pt x="11593" y="3865"/>
                  </a:cubicBezTo>
                  <a:cubicBezTo>
                    <a:pt x="10305" y="1288"/>
                    <a:pt x="7729" y="0"/>
                    <a:pt x="3864" y="0"/>
                  </a:cubicBezTo>
                  <a:cubicBezTo>
                    <a:pt x="1288" y="0"/>
                    <a:pt x="0" y="3865"/>
                    <a:pt x="0" y="7729"/>
                  </a:cubicBezTo>
                  <a:close/>
                </a:path>
              </a:pathLst>
            </a:custGeom>
            <a:solidFill>
              <a:srgbClr val="644E40"/>
            </a:solidFill>
            <a:ln w="128588"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4628F475-5620-479C-A797-96B4419CB257}"/>
                </a:ext>
              </a:extLst>
            </p:cNvPr>
            <p:cNvSpPr/>
            <p:nvPr/>
          </p:nvSpPr>
          <p:spPr>
            <a:xfrm>
              <a:off x="4570838" y="4290264"/>
              <a:ext cx="12098" cy="12361"/>
            </a:xfrm>
            <a:custGeom>
              <a:avLst/>
              <a:gdLst>
                <a:gd name="connsiteX0" fmla="*/ 0 w 12098"/>
                <a:gd name="connsiteY0" fmla="*/ 9522 h 12361"/>
                <a:gd name="connsiteX1" fmla="*/ 9017 w 12098"/>
                <a:gd name="connsiteY1" fmla="*/ 12099 h 12361"/>
                <a:gd name="connsiteX2" fmla="*/ 11593 w 12098"/>
                <a:gd name="connsiteY2" fmla="*/ 3081 h 12361"/>
                <a:gd name="connsiteX3" fmla="*/ 3864 w 12098"/>
                <a:gd name="connsiteY3" fmla="*/ 505 h 12361"/>
                <a:gd name="connsiteX4" fmla="*/ 1288 w 12098"/>
                <a:gd name="connsiteY4" fmla="*/ 8234 h 12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8" h="12361">
                  <a:moveTo>
                    <a:pt x="0" y="9522"/>
                  </a:moveTo>
                  <a:cubicBezTo>
                    <a:pt x="0" y="9522"/>
                    <a:pt x="5153" y="13387"/>
                    <a:pt x="9017" y="12099"/>
                  </a:cubicBezTo>
                  <a:cubicBezTo>
                    <a:pt x="11593" y="10811"/>
                    <a:pt x="12881" y="6946"/>
                    <a:pt x="11593" y="3081"/>
                  </a:cubicBezTo>
                  <a:cubicBezTo>
                    <a:pt x="10305" y="505"/>
                    <a:pt x="6441" y="-783"/>
                    <a:pt x="3864" y="505"/>
                  </a:cubicBezTo>
                  <a:cubicBezTo>
                    <a:pt x="1288" y="1794"/>
                    <a:pt x="0" y="5658"/>
                    <a:pt x="1288" y="8234"/>
                  </a:cubicBezTo>
                  <a:close/>
                </a:path>
              </a:pathLst>
            </a:custGeom>
            <a:solidFill>
              <a:srgbClr val="644E40"/>
            </a:solidFill>
            <a:ln w="128588"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5F170EEE-6A7E-4872-BCC3-5045D8E2E07E}"/>
                </a:ext>
              </a:extLst>
            </p:cNvPr>
            <p:cNvSpPr/>
            <p:nvPr/>
          </p:nvSpPr>
          <p:spPr>
            <a:xfrm>
              <a:off x="4595450" y="4272873"/>
              <a:ext cx="13894" cy="13173"/>
            </a:xfrm>
            <a:custGeom>
              <a:avLst/>
              <a:gdLst>
                <a:gd name="connsiteX0" fmla="*/ 2439 w 13894"/>
                <a:gd name="connsiteY0" fmla="*/ 11456 h 13173"/>
                <a:gd name="connsiteX1" fmla="*/ 11456 w 13894"/>
                <a:gd name="connsiteY1" fmla="*/ 11456 h 13173"/>
                <a:gd name="connsiteX2" fmla="*/ 11456 w 13894"/>
                <a:gd name="connsiteY2" fmla="*/ 2439 h 13173"/>
                <a:gd name="connsiteX3" fmla="*/ 2439 w 13894"/>
                <a:gd name="connsiteY3" fmla="*/ 2439 h 13173"/>
                <a:gd name="connsiteX4" fmla="*/ 2439 w 13894"/>
                <a:gd name="connsiteY4" fmla="*/ 11456 h 13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 h="13173">
                  <a:moveTo>
                    <a:pt x="2439" y="11456"/>
                  </a:moveTo>
                  <a:cubicBezTo>
                    <a:pt x="2439" y="11456"/>
                    <a:pt x="8880" y="15320"/>
                    <a:pt x="11456" y="11456"/>
                  </a:cubicBezTo>
                  <a:cubicBezTo>
                    <a:pt x="14032" y="8880"/>
                    <a:pt x="15320" y="5015"/>
                    <a:pt x="11456" y="2439"/>
                  </a:cubicBezTo>
                  <a:cubicBezTo>
                    <a:pt x="8880" y="-137"/>
                    <a:pt x="5015" y="-1425"/>
                    <a:pt x="2439" y="2439"/>
                  </a:cubicBezTo>
                  <a:cubicBezTo>
                    <a:pt x="-137" y="5015"/>
                    <a:pt x="-1425" y="8880"/>
                    <a:pt x="2439" y="11456"/>
                  </a:cubicBezTo>
                  <a:close/>
                </a:path>
              </a:pathLst>
            </a:custGeom>
            <a:solidFill>
              <a:srgbClr val="644E40"/>
            </a:solidFill>
            <a:ln w="128588"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98F65F27-CDCE-4092-A768-9B6F55E2E11D}"/>
                </a:ext>
              </a:extLst>
            </p:cNvPr>
            <p:cNvSpPr/>
            <p:nvPr/>
          </p:nvSpPr>
          <p:spPr>
            <a:xfrm>
              <a:off x="4621219" y="4251481"/>
              <a:ext cx="13382" cy="14676"/>
            </a:xfrm>
            <a:custGeom>
              <a:avLst/>
              <a:gdLst>
                <a:gd name="connsiteX0" fmla="*/ 1145 w 13382"/>
                <a:gd name="connsiteY0" fmla="*/ 1932 h 14676"/>
                <a:gd name="connsiteX1" fmla="*/ 1145 w 13382"/>
                <a:gd name="connsiteY1" fmla="*/ 12237 h 14676"/>
                <a:gd name="connsiteX2" fmla="*/ 11450 w 13382"/>
                <a:gd name="connsiteY2" fmla="*/ 12237 h 14676"/>
                <a:gd name="connsiteX3" fmla="*/ 11450 w 13382"/>
                <a:gd name="connsiteY3" fmla="*/ 1932 h 14676"/>
                <a:gd name="connsiteX4" fmla="*/ 1145 w 13382"/>
                <a:gd name="connsiteY4" fmla="*/ 1932 h 1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676">
                  <a:moveTo>
                    <a:pt x="1145" y="1932"/>
                  </a:moveTo>
                  <a:cubicBezTo>
                    <a:pt x="1145" y="1932"/>
                    <a:pt x="-1431" y="8373"/>
                    <a:pt x="1145" y="12237"/>
                  </a:cubicBezTo>
                  <a:cubicBezTo>
                    <a:pt x="3721" y="16102"/>
                    <a:pt x="8874" y="14814"/>
                    <a:pt x="11450" y="12237"/>
                  </a:cubicBezTo>
                  <a:cubicBezTo>
                    <a:pt x="14026" y="9661"/>
                    <a:pt x="14026" y="4509"/>
                    <a:pt x="11450" y="1932"/>
                  </a:cubicBezTo>
                  <a:cubicBezTo>
                    <a:pt x="8874" y="-644"/>
                    <a:pt x="3721" y="-644"/>
                    <a:pt x="1145" y="1932"/>
                  </a:cubicBezTo>
                  <a:close/>
                </a:path>
              </a:pathLst>
            </a:custGeom>
            <a:solidFill>
              <a:srgbClr val="644E40"/>
            </a:solidFill>
            <a:ln w="128588"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BC872940-E303-4D56-B501-BA50B30E2A35}"/>
                </a:ext>
              </a:extLst>
            </p:cNvPr>
            <p:cNvSpPr/>
            <p:nvPr/>
          </p:nvSpPr>
          <p:spPr>
            <a:xfrm>
              <a:off x="4640398" y="4227534"/>
              <a:ext cx="14221" cy="14401"/>
            </a:xfrm>
            <a:custGeom>
              <a:avLst/>
              <a:gdLst>
                <a:gd name="connsiteX0" fmla="*/ 1288 w 14221"/>
                <a:gd name="connsiteY0" fmla="*/ 2692 h 14401"/>
                <a:gd name="connsiteX1" fmla="*/ 2576 w 14221"/>
                <a:gd name="connsiteY1" fmla="*/ 12997 h 14401"/>
                <a:gd name="connsiteX2" fmla="*/ 12881 w 14221"/>
                <a:gd name="connsiteY2" fmla="*/ 11710 h 14401"/>
                <a:gd name="connsiteX3" fmla="*/ 10305 w 14221"/>
                <a:gd name="connsiteY3" fmla="*/ 1404 h 14401"/>
                <a:gd name="connsiteX4" fmla="*/ 0 w 14221"/>
                <a:gd name="connsiteY4" fmla="*/ 2692 h 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1" h="14401">
                  <a:moveTo>
                    <a:pt x="1288" y="2692"/>
                  </a:moveTo>
                  <a:cubicBezTo>
                    <a:pt x="1288" y="2692"/>
                    <a:pt x="0" y="10421"/>
                    <a:pt x="2576" y="12997"/>
                  </a:cubicBezTo>
                  <a:cubicBezTo>
                    <a:pt x="6441" y="15574"/>
                    <a:pt x="10305" y="14286"/>
                    <a:pt x="12881" y="11710"/>
                  </a:cubicBezTo>
                  <a:cubicBezTo>
                    <a:pt x="15458" y="7845"/>
                    <a:pt x="14170" y="3981"/>
                    <a:pt x="10305" y="1404"/>
                  </a:cubicBezTo>
                  <a:cubicBezTo>
                    <a:pt x="6441" y="-1172"/>
                    <a:pt x="2576" y="116"/>
                    <a:pt x="0" y="2692"/>
                  </a:cubicBezTo>
                  <a:close/>
                </a:path>
              </a:pathLst>
            </a:custGeom>
            <a:solidFill>
              <a:srgbClr val="644E40"/>
            </a:solidFill>
            <a:ln w="128588"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348BF315-CAE1-4D68-A251-1F5774EA9250}"/>
                </a:ext>
              </a:extLst>
            </p:cNvPr>
            <p:cNvSpPr/>
            <p:nvPr/>
          </p:nvSpPr>
          <p:spPr>
            <a:xfrm>
              <a:off x="4655856" y="4198828"/>
              <a:ext cx="15206" cy="15689"/>
            </a:xfrm>
            <a:custGeom>
              <a:avLst/>
              <a:gdLst>
                <a:gd name="connsiteX0" fmla="*/ 0 w 15206"/>
                <a:gd name="connsiteY0" fmla="*/ 4348 h 15689"/>
                <a:gd name="connsiteX1" fmla="*/ 3864 w 15206"/>
                <a:gd name="connsiteY1" fmla="*/ 14653 h 15689"/>
                <a:gd name="connsiteX2" fmla="*/ 14170 w 15206"/>
                <a:gd name="connsiteY2" fmla="*/ 10788 h 15689"/>
                <a:gd name="connsiteX3" fmla="*/ 10305 w 15206"/>
                <a:gd name="connsiteY3" fmla="*/ 483 h 15689"/>
                <a:gd name="connsiteX4" fmla="*/ 0 w 15206"/>
                <a:gd name="connsiteY4" fmla="*/ 4348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 h="15689">
                  <a:moveTo>
                    <a:pt x="0" y="4348"/>
                  </a:moveTo>
                  <a:cubicBezTo>
                    <a:pt x="0" y="4348"/>
                    <a:pt x="0" y="13365"/>
                    <a:pt x="3864" y="14653"/>
                  </a:cubicBezTo>
                  <a:cubicBezTo>
                    <a:pt x="7729" y="17229"/>
                    <a:pt x="12881" y="14653"/>
                    <a:pt x="14170" y="10788"/>
                  </a:cubicBezTo>
                  <a:cubicBezTo>
                    <a:pt x="16746" y="6924"/>
                    <a:pt x="14170" y="1771"/>
                    <a:pt x="10305" y="483"/>
                  </a:cubicBezTo>
                  <a:cubicBezTo>
                    <a:pt x="6441" y="-805"/>
                    <a:pt x="1288" y="483"/>
                    <a:pt x="0" y="4348"/>
                  </a:cubicBezTo>
                  <a:close/>
                </a:path>
              </a:pathLst>
            </a:custGeom>
            <a:solidFill>
              <a:srgbClr val="644E40"/>
            </a:solidFill>
            <a:ln w="128588"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35F85614-5862-48BF-838D-DA0B08A73B51}"/>
                </a:ext>
              </a:extLst>
            </p:cNvPr>
            <p:cNvSpPr/>
            <p:nvPr/>
          </p:nvSpPr>
          <p:spPr>
            <a:xfrm>
              <a:off x="4666161" y="4169684"/>
              <a:ext cx="17074" cy="15922"/>
            </a:xfrm>
            <a:custGeom>
              <a:avLst/>
              <a:gdLst>
                <a:gd name="connsiteX0" fmla="*/ 1288 w 17074"/>
                <a:gd name="connsiteY0" fmla="*/ 5153 h 15922"/>
                <a:gd name="connsiteX1" fmla="*/ 6441 w 17074"/>
                <a:gd name="connsiteY1" fmla="*/ 15458 h 15922"/>
                <a:gd name="connsiteX2" fmla="*/ 16746 w 17074"/>
                <a:gd name="connsiteY2" fmla="*/ 10305 h 15922"/>
                <a:gd name="connsiteX3" fmla="*/ 10305 w 17074"/>
                <a:gd name="connsiteY3" fmla="*/ 0 h 15922"/>
                <a:gd name="connsiteX4" fmla="*/ 0 w 17074"/>
                <a:gd name="connsiteY4" fmla="*/ 5153 h 1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4" h="15922">
                  <a:moveTo>
                    <a:pt x="1288" y="5153"/>
                  </a:moveTo>
                  <a:cubicBezTo>
                    <a:pt x="1288" y="5153"/>
                    <a:pt x="1288" y="14170"/>
                    <a:pt x="6441" y="15458"/>
                  </a:cubicBezTo>
                  <a:cubicBezTo>
                    <a:pt x="10305" y="16746"/>
                    <a:pt x="15458" y="15458"/>
                    <a:pt x="16746" y="10305"/>
                  </a:cubicBezTo>
                  <a:cubicBezTo>
                    <a:pt x="18034" y="5153"/>
                    <a:pt x="15458" y="1288"/>
                    <a:pt x="10305" y="0"/>
                  </a:cubicBezTo>
                  <a:cubicBezTo>
                    <a:pt x="5153" y="0"/>
                    <a:pt x="1288" y="1288"/>
                    <a:pt x="0" y="5153"/>
                  </a:cubicBezTo>
                  <a:close/>
                </a:path>
              </a:pathLst>
            </a:custGeom>
            <a:solidFill>
              <a:srgbClr val="644E40"/>
            </a:solidFill>
            <a:ln w="128588"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6A7652E1-3A1C-400A-8972-AC0CBECF50F5}"/>
                </a:ext>
              </a:extLst>
            </p:cNvPr>
            <p:cNvSpPr/>
            <p:nvPr/>
          </p:nvSpPr>
          <p:spPr>
            <a:xfrm>
              <a:off x="4673890" y="4136192"/>
              <a:ext cx="18033" cy="18033"/>
            </a:xfrm>
            <a:custGeom>
              <a:avLst/>
              <a:gdLst>
                <a:gd name="connsiteX0" fmla="*/ 0 w 18033"/>
                <a:gd name="connsiteY0" fmla="*/ 7729 h 18033"/>
                <a:gd name="connsiteX1" fmla="*/ 7729 w 18033"/>
                <a:gd name="connsiteY1" fmla="*/ 18034 h 18033"/>
                <a:gd name="connsiteX2" fmla="*/ 18034 w 18033"/>
                <a:gd name="connsiteY2" fmla="*/ 10305 h 18033"/>
                <a:gd name="connsiteX3" fmla="*/ 10305 w 18033"/>
                <a:gd name="connsiteY3" fmla="*/ 0 h 18033"/>
                <a:gd name="connsiteX4" fmla="*/ 0 w 18033"/>
                <a:gd name="connsiteY4" fmla="*/ 7729 h 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3" h="18033">
                  <a:moveTo>
                    <a:pt x="0" y="7729"/>
                  </a:moveTo>
                  <a:cubicBezTo>
                    <a:pt x="0" y="7729"/>
                    <a:pt x="2576" y="16746"/>
                    <a:pt x="7729" y="18034"/>
                  </a:cubicBezTo>
                  <a:cubicBezTo>
                    <a:pt x="12881" y="18034"/>
                    <a:pt x="18034" y="15458"/>
                    <a:pt x="18034" y="10305"/>
                  </a:cubicBezTo>
                  <a:cubicBezTo>
                    <a:pt x="18034" y="5153"/>
                    <a:pt x="15458" y="0"/>
                    <a:pt x="10305" y="0"/>
                  </a:cubicBezTo>
                  <a:cubicBezTo>
                    <a:pt x="5153" y="0"/>
                    <a:pt x="1288" y="2576"/>
                    <a:pt x="0" y="7729"/>
                  </a:cubicBezTo>
                  <a:close/>
                </a:path>
              </a:pathLst>
            </a:custGeom>
            <a:solidFill>
              <a:srgbClr val="644E40"/>
            </a:solidFill>
            <a:ln w="128588"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F2DC8DBE-D99C-4EFF-B5E7-642B31F5BA39}"/>
                </a:ext>
              </a:extLst>
            </p:cNvPr>
            <p:cNvSpPr/>
            <p:nvPr/>
          </p:nvSpPr>
          <p:spPr>
            <a:xfrm>
              <a:off x="4675178" y="4105076"/>
              <a:ext cx="19322" cy="18234"/>
            </a:xfrm>
            <a:custGeom>
              <a:avLst/>
              <a:gdLst>
                <a:gd name="connsiteX0" fmla="*/ 0 w 19322"/>
                <a:gd name="connsiteY0" fmla="*/ 9217 h 18234"/>
                <a:gd name="connsiteX1" fmla="*/ 9017 w 19322"/>
                <a:gd name="connsiteY1" fmla="*/ 18234 h 18234"/>
                <a:gd name="connsiteX2" fmla="*/ 19322 w 19322"/>
                <a:gd name="connsiteY2" fmla="*/ 9217 h 18234"/>
                <a:gd name="connsiteX3" fmla="*/ 10305 w 19322"/>
                <a:gd name="connsiteY3" fmla="*/ 200 h 18234"/>
                <a:gd name="connsiteX4" fmla="*/ 1288 w 19322"/>
                <a:gd name="connsiteY4" fmla="*/ 9217 h 1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2" h="18234">
                  <a:moveTo>
                    <a:pt x="0" y="9217"/>
                  </a:moveTo>
                  <a:cubicBezTo>
                    <a:pt x="0" y="9217"/>
                    <a:pt x="3864" y="18234"/>
                    <a:pt x="9017" y="18234"/>
                  </a:cubicBezTo>
                  <a:cubicBezTo>
                    <a:pt x="14170" y="18234"/>
                    <a:pt x="19322" y="14370"/>
                    <a:pt x="19322" y="9217"/>
                  </a:cubicBezTo>
                  <a:cubicBezTo>
                    <a:pt x="19322" y="4065"/>
                    <a:pt x="15458" y="-1088"/>
                    <a:pt x="10305" y="200"/>
                  </a:cubicBezTo>
                  <a:cubicBezTo>
                    <a:pt x="5153" y="200"/>
                    <a:pt x="1288" y="4065"/>
                    <a:pt x="1288" y="9217"/>
                  </a:cubicBezTo>
                  <a:close/>
                </a:path>
              </a:pathLst>
            </a:custGeom>
            <a:solidFill>
              <a:srgbClr val="644E40"/>
            </a:solidFill>
            <a:ln w="128588"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C0B87C84-1E75-412B-8A9B-4C15A958B4C4}"/>
                </a:ext>
              </a:extLst>
            </p:cNvPr>
            <p:cNvSpPr/>
            <p:nvPr/>
          </p:nvSpPr>
          <p:spPr>
            <a:xfrm>
              <a:off x="4337809" y="3775511"/>
              <a:ext cx="111943" cy="73977"/>
            </a:xfrm>
            <a:custGeom>
              <a:avLst/>
              <a:gdLst>
                <a:gd name="connsiteX0" fmla="*/ 77164 w 111943"/>
                <a:gd name="connsiteY0" fmla="*/ 36068 h 73977"/>
                <a:gd name="connsiteX1" fmla="*/ 111944 w 111943"/>
                <a:gd name="connsiteY1" fmla="*/ 0 h 73977"/>
                <a:gd name="connsiteX2" fmla="*/ 64282 w 111943"/>
                <a:gd name="connsiteY2" fmla="*/ 18034 h 73977"/>
                <a:gd name="connsiteX3" fmla="*/ 21774 w 111943"/>
                <a:gd name="connsiteY3" fmla="*/ 28339 h 73977"/>
                <a:gd name="connsiteX4" fmla="*/ 1163 w 111943"/>
                <a:gd name="connsiteY4" fmla="*/ 63119 h 73977"/>
                <a:gd name="connsiteX5" fmla="*/ 42384 w 111943"/>
                <a:gd name="connsiteY5" fmla="*/ 69560 h 73977"/>
                <a:gd name="connsiteX6" fmla="*/ 77164 w 111943"/>
                <a:gd name="connsiteY6" fmla="*/ 37356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77164" y="36068"/>
                  </a:moveTo>
                  <a:cubicBezTo>
                    <a:pt x="90045" y="21898"/>
                    <a:pt x="102927" y="5152"/>
                    <a:pt x="111944" y="0"/>
                  </a:cubicBezTo>
                  <a:cubicBezTo>
                    <a:pt x="101638" y="7729"/>
                    <a:pt x="82316" y="12882"/>
                    <a:pt x="64282" y="18034"/>
                  </a:cubicBezTo>
                  <a:cubicBezTo>
                    <a:pt x="46248" y="21898"/>
                    <a:pt x="29502" y="24475"/>
                    <a:pt x="21774" y="28339"/>
                  </a:cubicBezTo>
                  <a:cubicBezTo>
                    <a:pt x="8892" y="34780"/>
                    <a:pt x="-3989" y="50238"/>
                    <a:pt x="1163" y="63119"/>
                  </a:cubicBezTo>
                  <a:cubicBezTo>
                    <a:pt x="6316" y="74712"/>
                    <a:pt x="26926" y="77289"/>
                    <a:pt x="42384" y="69560"/>
                  </a:cubicBezTo>
                  <a:cubicBezTo>
                    <a:pt x="50113" y="65695"/>
                    <a:pt x="64282" y="52814"/>
                    <a:pt x="77164" y="37356"/>
                  </a:cubicBezTo>
                  <a:close/>
                </a:path>
              </a:pathLst>
            </a:custGeom>
            <a:solidFill>
              <a:srgbClr val="644E40"/>
            </a:solidFill>
            <a:ln w="128588"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39C73810-32AD-4419-913C-831EAEE859A0}"/>
                </a:ext>
              </a:extLst>
            </p:cNvPr>
            <p:cNvSpPr/>
            <p:nvPr/>
          </p:nvSpPr>
          <p:spPr>
            <a:xfrm>
              <a:off x="4304193" y="3845071"/>
              <a:ext cx="96610" cy="164882"/>
            </a:xfrm>
            <a:custGeom>
              <a:avLst/>
              <a:gdLst>
                <a:gd name="connsiteX0" fmla="*/ 18034 w 96610"/>
                <a:gd name="connsiteY0" fmla="*/ 152001 h 164882"/>
                <a:gd name="connsiteX1" fmla="*/ 50238 w 96610"/>
                <a:gd name="connsiteY1" fmla="*/ 100475 h 164882"/>
                <a:gd name="connsiteX2" fmla="*/ 82441 w 96610"/>
                <a:gd name="connsiteY2" fmla="*/ 32204 h 164882"/>
                <a:gd name="connsiteX3" fmla="*/ 96611 w 96610"/>
                <a:gd name="connsiteY3" fmla="*/ 0 h 164882"/>
                <a:gd name="connsiteX4" fmla="*/ 66983 w 96610"/>
                <a:gd name="connsiteY4" fmla="*/ 20610 h 164882"/>
                <a:gd name="connsiteX5" fmla="*/ 16746 w 96610"/>
                <a:gd name="connsiteY5" fmla="*/ 82442 h 164882"/>
                <a:gd name="connsiteX6" fmla="*/ 0 w 96610"/>
                <a:gd name="connsiteY6" fmla="*/ 144272 h 164882"/>
                <a:gd name="connsiteX7" fmla="*/ 2576 w 96610"/>
                <a:gd name="connsiteY7" fmla="*/ 164883 h 164882"/>
                <a:gd name="connsiteX8" fmla="*/ 16746 w 96610"/>
                <a:gd name="connsiteY8" fmla="*/ 150713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18034" y="152001"/>
                  </a:moveTo>
                  <a:cubicBezTo>
                    <a:pt x="27051" y="141696"/>
                    <a:pt x="37356" y="124950"/>
                    <a:pt x="50238" y="100475"/>
                  </a:cubicBezTo>
                  <a:cubicBezTo>
                    <a:pt x="63119" y="76001"/>
                    <a:pt x="74712" y="51526"/>
                    <a:pt x="82441" y="32204"/>
                  </a:cubicBezTo>
                  <a:cubicBezTo>
                    <a:pt x="90170" y="14170"/>
                    <a:pt x="96611" y="0"/>
                    <a:pt x="96611" y="0"/>
                  </a:cubicBezTo>
                  <a:cubicBezTo>
                    <a:pt x="96611" y="0"/>
                    <a:pt x="83729" y="6441"/>
                    <a:pt x="66983" y="20610"/>
                  </a:cubicBezTo>
                  <a:cubicBezTo>
                    <a:pt x="50238" y="34780"/>
                    <a:pt x="29627" y="56679"/>
                    <a:pt x="16746" y="82442"/>
                  </a:cubicBezTo>
                  <a:cubicBezTo>
                    <a:pt x="2576" y="109492"/>
                    <a:pt x="0" y="130103"/>
                    <a:pt x="0" y="144272"/>
                  </a:cubicBezTo>
                  <a:cubicBezTo>
                    <a:pt x="0" y="158442"/>
                    <a:pt x="2576" y="164883"/>
                    <a:pt x="2576" y="164883"/>
                  </a:cubicBezTo>
                  <a:cubicBezTo>
                    <a:pt x="2576" y="164883"/>
                    <a:pt x="9017" y="161018"/>
                    <a:pt x="16746" y="150713"/>
                  </a:cubicBezTo>
                  <a:close/>
                </a:path>
              </a:pathLst>
            </a:custGeom>
            <a:solidFill>
              <a:srgbClr val="644E40"/>
            </a:solidFill>
            <a:ln w="128588"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038D4C71-6A41-4038-9BD1-FAD00F7F72F8}"/>
                </a:ext>
              </a:extLst>
            </p:cNvPr>
            <p:cNvSpPr/>
            <p:nvPr/>
          </p:nvSpPr>
          <p:spPr>
            <a:xfrm>
              <a:off x="4350313" y="3459743"/>
              <a:ext cx="135507" cy="183088"/>
            </a:xfrm>
            <a:custGeom>
              <a:avLst/>
              <a:gdLst>
                <a:gd name="connsiteX0" fmla="*/ 4117 w 135507"/>
                <a:gd name="connsiteY0" fmla="*/ 110953 h 183088"/>
                <a:gd name="connsiteX1" fmla="*/ 32456 w 135507"/>
                <a:gd name="connsiteY1" fmla="*/ 43969 h 183088"/>
                <a:gd name="connsiteX2" fmla="*/ 63372 w 135507"/>
                <a:gd name="connsiteY2" fmla="*/ 18206 h 183088"/>
                <a:gd name="connsiteX3" fmla="*/ 102016 w 135507"/>
                <a:gd name="connsiteY3" fmla="*/ 18206 h 183088"/>
                <a:gd name="connsiteX4" fmla="*/ 121338 w 135507"/>
                <a:gd name="connsiteY4" fmla="*/ 45257 h 183088"/>
                <a:gd name="connsiteX5" fmla="*/ 109745 w 135507"/>
                <a:gd name="connsiteY5" fmla="*/ 73596 h 183088"/>
                <a:gd name="connsiteX6" fmla="*/ 67236 w 135507"/>
                <a:gd name="connsiteY6" fmla="*/ 86478 h 183088"/>
                <a:gd name="connsiteX7" fmla="*/ 47914 w 135507"/>
                <a:gd name="connsiteY7" fmla="*/ 67156 h 183088"/>
                <a:gd name="connsiteX8" fmla="*/ 46626 w 135507"/>
                <a:gd name="connsiteY8" fmla="*/ 58139 h 183088"/>
                <a:gd name="connsiteX9" fmla="*/ 46626 w 135507"/>
                <a:gd name="connsiteY9" fmla="*/ 67156 h 183088"/>
                <a:gd name="connsiteX10" fmla="*/ 64660 w 135507"/>
                <a:gd name="connsiteY10" fmla="*/ 92918 h 183088"/>
                <a:gd name="connsiteX11" fmla="*/ 118762 w 135507"/>
                <a:gd name="connsiteY11" fmla="*/ 81325 h 183088"/>
                <a:gd name="connsiteX12" fmla="*/ 135508 w 135507"/>
                <a:gd name="connsiteY12" fmla="*/ 45257 h 183088"/>
                <a:gd name="connsiteX13" fmla="*/ 109745 w 135507"/>
                <a:gd name="connsiteY13" fmla="*/ 5325 h 183088"/>
                <a:gd name="connsiteX14" fmla="*/ 59507 w 135507"/>
                <a:gd name="connsiteY14" fmla="*/ 5325 h 183088"/>
                <a:gd name="connsiteX15" fmla="*/ 24727 w 135507"/>
                <a:gd name="connsiteY15" fmla="*/ 36240 h 183088"/>
                <a:gd name="connsiteX16" fmla="*/ 253 w 135507"/>
                <a:gd name="connsiteY16" fmla="*/ 109664 h 183088"/>
                <a:gd name="connsiteX17" fmla="*/ 6693 w 135507"/>
                <a:gd name="connsiteY17" fmla="*/ 163767 h 183088"/>
                <a:gd name="connsiteX18" fmla="*/ 13134 w 135507"/>
                <a:gd name="connsiteY18" fmla="*/ 183089 h 183088"/>
                <a:gd name="connsiteX19" fmla="*/ 7982 w 135507"/>
                <a:gd name="connsiteY19" fmla="*/ 163767 h 183088"/>
                <a:gd name="connsiteX20" fmla="*/ 7982 w 135507"/>
                <a:gd name="connsiteY20" fmla="*/ 110953 h 18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507" h="183088">
                  <a:moveTo>
                    <a:pt x="4117" y="110953"/>
                  </a:moveTo>
                  <a:cubicBezTo>
                    <a:pt x="6693" y="89054"/>
                    <a:pt x="15710" y="64579"/>
                    <a:pt x="32456" y="43969"/>
                  </a:cubicBezTo>
                  <a:cubicBezTo>
                    <a:pt x="40185" y="33664"/>
                    <a:pt x="50490" y="23359"/>
                    <a:pt x="63372" y="18206"/>
                  </a:cubicBezTo>
                  <a:cubicBezTo>
                    <a:pt x="74965" y="13053"/>
                    <a:pt x="90423" y="11765"/>
                    <a:pt x="102016" y="18206"/>
                  </a:cubicBezTo>
                  <a:cubicBezTo>
                    <a:pt x="113609" y="23359"/>
                    <a:pt x="121338" y="34952"/>
                    <a:pt x="121338" y="45257"/>
                  </a:cubicBezTo>
                  <a:cubicBezTo>
                    <a:pt x="121338" y="55562"/>
                    <a:pt x="116186" y="65867"/>
                    <a:pt x="109745" y="73596"/>
                  </a:cubicBezTo>
                  <a:cubicBezTo>
                    <a:pt x="96863" y="87766"/>
                    <a:pt x="78829" y="91630"/>
                    <a:pt x="67236" y="86478"/>
                  </a:cubicBezTo>
                  <a:cubicBezTo>
                    <a:pt x="55643" y="81325"/>
                    <a:pt x="50490" y="73596"/>
                    <a:pt x="47914" y="67156"/>
                  </a:cubicBezTo>
                  <a:cubicBezTo>
                    <a:pt x="45338" y="60715"/>
                    <a:pt x="46626" y="58139"/>
                    <a:pt x="46626" y="58139"/>
                  </a:cubicBezTo>
                  <a:cubicBezTo>
                    <a:pt x="46626" y="58139"/>
                    <a:pt x="45338" y="60715"/>
                    <a:pt x="46626" y="67156"/>
                  </a:cubicBezTo>
                  <a:cubicBezTo>
                    <a:pt x="46626" y="73596"/>
                    <a:pt x="51778" y="85190"/>
                    <a:pt x="64660" y="92918"/>
                  </a:cubicBezTo>
                  <a:cubicBezTo>
                    <a:pt x="77541" y="100647"/>
                    <a:pt x="100728" y="99359"/>
                    <a:pt x="118762" y="81325"/>
                  </a:cubicBezTo>
                  <a:cubicBezTo>
                    <a:pt x="127779" y="72308"/>
                    <a:pt x="134220" y="60715"/>
                    <a:pt x="135508" y="45257"/>
                  </a:cubicBezTo>
                  <a:cubicBezTo>
                    <a:pt x="135508" y="29799"/>
                    <a:pt x="125203" y="13053"/>
                    <a:pt x="109745" y="5325"/>
                  </a:cubicBezTo>
                  <a:cubicBezTo>
                    <a:pt x="92999" y="-2404"/>
                    <a:pt x="73677" y="-1116"/>
                    <a:pt x="59507" y="5325"/>
                  </a:cubicBezTo>
                  <a:cubicBezTo>
                    <a:pt x="44050" y="13053"/>
                    <a:pt x="33744" y="24647"/>
                    <a:pt x="24727" y="36240"/>
                  </a:cubicBezTo>
                  <a:cubicBezTo>
                    <a:pt x="7982" y="60715"/>
                    <a:pt x="1541" y="87766"/>
                    <a:pt x="253" y="109664"/>
                  </a:cubicBezTo>
                  <a:cubicBezTo>
                    <a:pt x="-1035" y="132851"/>
                    <a:pt x="2829" y="150885"/>
                    <a:pt x="6693" y="163767"/>
                  </a:cubicBezTo>
                  <a:cubicBezTo>
                    <a:pt x="10558" y="176648"/>
                    <a:pt x="13134" y="183089"/>
                    <a:pt x="13134" y="183089"/>
                  </a:cubicBezTo>
                  <a:cubicBezTo>
                    <a:pt x="13134" y="183089"/>
                    <a:pt x="10558" y="176648"/>
                    <a:pt x="7982" y="163767"/>
                  </a:cubicBezTo>
                  <a:cubicBezTo>
                    <a:pt x="5405" y="150885"/>
                    <a:pt x="4117" y="132851"/>
                    <a:pt x="7982" y="110953"/>
                  </a:cubicBezTo>
                  <a:close/>
                </a:path>
              </a:pathLst>
            </a:custGeom>
            <a:solidFill>
              <a:srgbClr val="644E40"/>
            </a:solidFill>
            <a:ln w="128588"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548469F9-A5E9-405E-8911-2B3CA842F8C2}"/>
                </a:ext>
              </a:extLst>
            </p:cNvPr>
            <p:cNvSpPr/>
            <p:nvPr/>
          </p:nvSpPr>
          <p:spPr>
            <a:xfrm>
              <a:off x="4372261" y="4356465"/>
              <a:ext cx="77491" cy="292408"/>
            </a:xfrm>
            <a:custGeom>
              <a:avLst/>
              <a:gdLst>
                <a:gd name="connsiteX0" fmla="*/ 69763 w 77491"/>
                <a:gd name="connsiteY0" fmla="*/ 54102 h 292408"/>
                <a:gd name="connsiteX1" fmla="*/ 53017 w 77491"/>
                <a:gd name="connsiteY1" fmla="*/ 106916 h 292408"/>
                <a:gd name="connsiteX2" fmla="*/ 22102 w 77491"/>
                <a:gd name="connsiteY2" fmla="*/ 166171 h 292408"/>
                <a:gd name="connsiteX3" fmla="*/ 1491 w 77491"/>
                <a:gd name="connsiteY3" fmla="*/ 264070 h 292408"/>
                <a:gd name="connsiteX4" fmla="*/ 9220 w 77491"/>
                <a:gd name="connsiteY4" fmla="*/ 285968 h 292408"/>
                <a:gd name="connsiteX5" fmla="*/ 13085 w 77491"/>
                <a:gd name="connsiteY5" fmla="*/ 292409 h 292408"/>
                <a:gd name="connsiteX6" fmla="*/ 11797 w 77491"/>
                <a:gd name="connsiteY6" fmla="*/ 285968 h 292408"/>
                <a:gd name="connsiteX7" fmla="*/ 9220 w 77491"/>
                <a:gd name="connsiteY7" fmla="*/ 264070 h 292408"/>
                <a:gd name="connsiteX8" fmla="*/ 34983 w 77491"/>
                <a:gd name="connsiteY8" fmla="*/ 172612 h 292408"/>
                <a:gd name="connsiteX9" fmla="*/ 64610 w 77491"/>
                <a:gd name="connsiteY9" fmla="*/ 112069 h 292408"/>
                <a:gd name="connsiteX10" fmla="*/ 77492 w 77491"/>
                <a:gd name="connsiteY10" fmla="*/ 54102 h 292408"/>
                <a:gd name="connsiteX11" fmla="*/ 73627 w 77491"/>
                <a:gd name="connsiteY11" fmla="*/ 14169 h 292408"/>
                <a:gd name="connsiteX12" fmla="*/ 69763 w 77491"/>
                <a:gd name="connsiteY12" fmla="*/ 0 h 292408"/>
                <a:gd name="connsiteX13" fmla="*/ 71051 w 77491"/>
                <a:gd name="connsiteY13" fmla="*/ 15458 h 292408"/>
                <a:gd name="connsiteX14" fmla="*/ 69763 w 77491"/>
                <a:gd name="connsiteY14" fmla="*/ 55390 h 2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91" h="292408">
                  <a:moveTo>
                    <a:pt x="69763" y="54102"/>
                  </a:moveTo>
                  <a:cubicBezTo>
                    <a:pt x="67187" y="70848"/>
                    <a:pt x="62034" y="88882"/>
                    <a:pt x="53017" y="106916"/>
                  </a:cubicBezTo>
                  <a:cubicBezTo>
                    <a:pt x="44000" y="126238"/>
                    <a:pt x="32407" y="145560"/>
                    <a:pt x="22102" y="166171"/>
                  </a:cubicBezTo>
                  <a:cubicBezTo>
                    <a:pt x="203" y="208680"/>
                    <a:pt x="-2373" y="243460"/>
                    <a:pt x="1491" y="264070"/>
                  </a:cubicBezTo>
                  <a:cubicBezTo>
                    <a:pt x="4068" y="274375"/>
                    <a:pt x="6644" y="282104"/>
                    <a:pt x="9220" y="285968"/>
                  </a:cubicBezTo>
                  <a:cubicBezTo>
                    <a:pt x="11797" y="289833"/>
                    <a:pt x="13085" y="292409"/>
                    <a:pt x="13085" y="292409"/>
                  </a:cubicBezTo>
                  <a:cubicBezTo>
                    <a:pt x="13085" y="292409"/>
                    <a:pt x="13085" y="289833"/>
                    <a:pt x="11797" y="285968"/>
                  </a:cubicBezTo>
                  <a:cubicBezTo>
                    <a:pt x="11797" y="280816"/>
                    <a:pt x="9220" y="274375"/>
                    <a:pt x="9220" y="264070"/>
                  </a:cubicBezTo>
                  <a:cubicBezTo>
                    <a:pt x="9220" y="244748"/>
                    <a:pt x="14373" y="213832"/>
                    <a:pt x="34983" y="172612"/>
                  </a:cubicBezTo>
                  <a:cubicBezTo>
                    <a:pt x="45288" y="152001"/>
                    <a:pt x="56882" y="131391"/>
                    <a:pt x="64610" y="112069"/>
                  </a:cubicBezTo>
                  <a:cubicBezTo>
                    <a:pt x="72339" y="91458"/>
                    <a:pt x="76204" y="72136"/>
                    <a:pt x="77492" y="54102"/>
                  </a:cubicBezTo>
                  <a:cubicBezTo>
                    <a:pt x="77492" y="37356"/>
                    <a:pt x="76204" y="23186"/>
                    <a:pt x="73627" y="14169"/>
                  </a:cubicBezTo>
                  <a:cubicBezTo>
                    <a:pt x="71051" y="5152"/>
                    <a:pt x="69763" y="0"/>
                    <a:pt x="69763" y="0"/>
                  </a:cubicBezTo>
                  <a:cubicBezTo>
                    <a:pt x="69763" y="0"/>
                    <a:pt x="69763" y="5152"/>
                    <a:pt x="71051" y="15458"/>
                  </a:cubicBezTo>
                  <a:cubicBezTo>
                    <a:pt x="71051" y="24475"/>
                    <a:pt x="71051" y="38644"/>
                    <a:pt x="69763" y="55390"/>
                  </a:cubicBezTo>
                  <a:close/>
                </a:path>
              </a:pathLst>
            </a:custGeom>
            <a:solidFill>
              <a:srgbClr val="644E40"/>
            </a:solidFill>
            <a:ln w="128588"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FB647688-A806-4A92-814C-2EF799898D05}"/>
                </a:ext>
              </a:extLst>
            </p:cNvPr>
            <p:cNvSpPr/>
            <p:nvPr/>
          </p:nvSpPr>
          <p:spPr>
            <a:xfrm>
              <a:off x="4395508" y="4511042"/>
              <a:ext cx="45227" cy="161067"/>
            </a:xfrm>
            <a:custGeom>
              <a:avLst/>
              <a:gdLst>
                <a:gd name="connsiteX0" fmla="*/ 11736 w 45227"/>
                <a:gd name="connsiteY0" fmla="*/ 159730 h 161067"/>
                <a:gd name="connsiteX1" fmla="*/ 18177 w 45227"/>
                <a:gd name="connsiteY1" fmla="*/ 115933 h 161067"/>
                <a:gd name="connsiteX2" fmla="*/ 23329 w 45227"/>
                <a:gd name="connsiteY2" fmla="*/ 59255 h 161067"/>
                <a:gd name="connsiteX3" fmla="*/ 45228 w 45227"/>
                <a:gd name="connsiteY3" fmla="*/ 0 h 161067"/>
                <a:gd name="connsiteX4" fmla="*/ 14312 w 45227"/>
                <a:gd name="connsiteY4" fmla="*/ 59255 h 161067"/>
                <a:gd name="connsiteX5" fmla="*/ 143 w 45227"/>
                <a:gd name="connsiteY5" fmla="*/ 115933 h 161067"/>
                <a:gd name="connsiteX6" fmla="*/ 11736 w 45227"/>
                <a:gd name="connsiteY6" fmla="*/ 161018 h 16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61067">
                  <a:moveTo>
                    <a:pt x="11736" y="159730"/>
                  </a:moveTo>
                  <a:cubicBezTo>
                    <a:pt x="11736" y="159730"/>
                    <a:pt x="16888" y="135256"/>
                    <a:pt x="18177" y="115933"/>
                  </a:cubicBezTo>
                  <a:cubicBezTo>
                    <a:pt x="18177" y="105628"/>
                    <a:pt x="18177" y="83729"/>
                    <a:pt x="23329" y="59255"/>
                  </a:cubicBezTo>
                  <a:cubicBezTo>
                    <a:pt x="27194" y="34780"/>
                    <a:pt x="37499" y="11593"/>
                    <a:pt x="45228" y="0"/>
                  </a:cubicBezTo>
                  <a:cubicBezTo>
                    <a:pt x="36211" y="14170"/>
                    <a:pt x="23329" y="36068"/>
                    <a:pt x="14312" y="59255"/>
                  </a:cubicBezTo>
                  <a:cubicBezTo>
                    <a:pt x="5295" y="82442"/>
                    <a:pt x="1431" y="105628"/>
                    <a:pt x="143" y="115933"/>
                  </a:cubicBezTo>
                  <a:cubicBezTo>
                    <a:pt x="-1146" y="137832"/>
                    <a:pt x="6583" y="162306"/>
                    <a:pt x="11736" y="161018"/>
                  </a:cubicBezTo>
                  <a:close/>
                </a:path>
              </a:pathLst>
            </a:custGeom>
            <a:solidFill>
              <a:srgbClr val="644E40"/>
            </a:solidFill>
            <a:ln w="128588"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C2D3035-39BF-40CB-BC93-C60370C183F0}"/>
                </a:ext>
              </a:extLst>
            </p:cNvPr>
            <p:cNvSpPr/>
            <p:nvPr/>
          </p:nvSpPr>
          <p:spPr>
            <a:xfrm>
              <a:off x="4296924" y="3937864"/>
              <a:ext cx="371113" cy="1103493"/>
            </a:xfrm>
            <a:custGeom>
              <a:avLst/>
              <a:gdLst>
                <a:gd name="connsiteX0" fmla="*/ 195338 w 371113"/>
                <a:gd name="connsiteY0" fmla="*/ 1015012 h 1103493"/>
                <a:gd name="connsiteX1" fmla="*/ 186321 w 371113"/>
                <a:gd name="connsiteY1" fmla="*/ 875893 h 1103493"/>
                <a:gd name="connsiteX2" fmla="*/ 173440 w 371113"/>
                <a:gd name="connsiteY2" fmla="*/ 855282 h 1103493"/>
                <a:gd name="connsiteX3" fmla="*/ 166999 w 371113"/>
                <a:gd name="connsiteY3" fmla="*/ 842401 h 1103493"/>
                <a:gd name="connsiteX4" fmla="*/ 159270 w 371113"/>
                <a:gd name="connsiteY4" fmla="*/ 833384 h 1103493"/>
                <a:gd name="connsiteX5" fmla="*/ 146389 w 371113"/>
                <a:gd name="connsiteY5" fmla="*/ 817926 h 1103493"/>
                <a:gd name="connsiteX6" fmla="*/ 142524 w 371113"/>
                <a:gd name="connsiteY6" fmla="*/ 814062 h 1103493"/>
                <a:gd name="connsiteX7" fmla="*/ 142524 w 371113"/>
                <a:gd name="connsiteY7" fmla="*/ 814062 h 1103493"/>
                <a:gd name="connsiteX8" fmla="*/ 188897 w 371113"/>
                <a:gd name="connsiteY8" fmla="*/ 777994 h 1103493"/>
                <a:gd name="connsiteX9" fmla="*/ 209508 w 371113"/>
                <a:gd name="connsiteY9" fmla="*/ 708434 h 1103493"/>
                <a:gd name="connsiteX10" fmla="*/ 201779 w 371113"/>
                <a:gd name="connsiteY10" fmla="*/ 654332 h 1103493"/>
                <a:gd name="connsiteX11" fmla="*/ 170863 w 371113"/>
                <a:gd name="connsiteY11" fmla="*/ 593789 h 1103493"/>
                <a:gd name="connsiteX12" fmla="*/ 157982 w 371113"/>
                <a:gd name="connsiteY12" fmla="*/ 577043 h 1103493"/>
                <a:gd name="connsiteX13" fmla="*/ 161846 w 371113"/>
                <a:gd name="connsiteY13" fmla="*/ 586060 h 1103493"/>
                <a:gd name="connsiteX14" fmla="*/ 156694 w 371113"/>
                <a:gd name="connsiteY14" fmla="*/ 577043 h 1103493"/>
                <a:gd name="connsiteX15" fmla="*/ 159270 w 371113"/>
                <a:gd name="connsiteY15" fmla="*/ 587348 h 1103493"/>
                <a:gd name="connsiteX16" fmla="*/ 164423 w 371113"/>
                <a:gd name="connsiteY16" fmla="*/ 620840 h 1103493"/>
                <a:gd name="connsiteX17" fmla="*/ 159270 w 371113"/>
                <a:gd name="connsiteY17" fmla="*/ 680094 h 1103493"/>
                <a:gd name="connsiteX18" fmla="*/ 145100 w 371113"/>
                <a:gd name="connsiteY18" fmla="*/ 717451 h 1103493"/>
                <a:gd name="connsiteX19" fmla="*/ 114185 w 371113"/>
                <a:gd name="connsiteY19" fmla="*/ 749654 h 1103493"/>
                <a:gd name="connsiteX20" fmla="*/ 72964 w 371113"/>
                <a:gd name="connsiteY20" fmla="*/ 740637 h 1103493"/>
                <a:gd name="connsiteX21" fmla="*/ 53642 w 371113"/>
                <a:gd name="connsiteY21" fmla="*/ 698129 h 1103493"/>
                <a:gd name="connsiteX22" fmla="*/ 56219 w 371113"/>
                <a:gd name="connsiteY22" fmla="*/ 623416 h 1103493"/>
                <a:gd name="connsiteX23" fmla="*/ 76829 w 371113"/>
                <a:gd name="connsiteY23" fmla="*/ 584772 h 1103493"/>
                <a:gd name="connsiteX24" fmla="*/ 96151 w 371113"/>
                <a:gd name="connsiteY24" fmla="*/ 548703 h 1103493"/>
                <a:gd name="connsiteX25" fmla="*/ 98727 w 371113"/>
                <a:gd name="connsiteY25" fmla="*/ 544839 h 1103493"/>
                <a:gd name="connsiteX26" fmla="*/ 102592 w 371113"/>
                <a:gd name="connsiteY26" fmla="*/ 540975 h 1103493"/>
                <a:gd name="connsiteX27" fmla="*/ 97439 w 371113"/>
                <a:gd name="connsiteY27" fmla="*/ 544839 h 1103493"/>
                <a:gd name="connsiteX28" fmla="*/ 97439 w 371113"/>
                <a:gd name="connsiteY28" fmla="*/ 544839 h 1103493"/>
                <a:gd name="connsiteX29" fmla="*/ 119338 w 371113"/>
                <a:gd name="connsiteY29" fmla="*/ 502330 h 1103493"/>
                <a:gd name="connsiteX30" fmla="*/ 134795 w 371113"/>
                <a:gd name="connsiteY30" fmla="*/ 419889 h 1103493"/>
                <a:gd name="connsiteX31" fmla="*/ 111609 w 371113"/>
                <a:gd name="connsiteY31" fmla="*/ 346465 h 1103493"/>
                <a:gd name="connsiteX32" fmla="*/ 177304 w 371113"/>
                <a:gd name="connsiteY32" fmla="*/ 361922 h 1103493"/>
                <a:gd name="connsiteX33" fmla="*/ 275203 w 371113"/>
                <a:gd name="connsiteY33" fmla="*/ 337448 h 1103493"/>
                <a:gd name="connsiteX34" fmla="*/ 355068 w 371113"/>
                <a:gd name="connsiteY34" fmla="*/ 248565 h 1103493"/>
                <a:gd name="connsiteX35" fmla="*/ 364085 w 371113"/>
                <a:gd name="connsiteY35" fmla="*/ 121039 h 1103493"/>
                <a:gd name="connsiteX36" fmla="*/ 291949 w 371113"/>
                <a:gd name="connsiteY36" fmla="*/ 21852 h 1103493"/>
                <a:gd name="connsiteX37" fmla="*/ 179880 w 371113"/>
                <a:gd name="connsiteY37" fmla="*/ 5106 h 1103493"/>
                <a:gd name="connsiteX38" fmla="*/ 103880 w 371113"/>
                <a:gd name="connsiteY38" fmla="*/ 69513 h 1103493"/>
                <a:gd name="connsiteX39" fmla="*/ 92287 w 371113"/>
                <a:gd name="connsiteY39" fmla="*/ 150666 h 1103493"/>
                <a:gd name="connsiteX40" fmla="*/ 133507 w 371113"/>
                <a:gd name="connsiteY40" fmla="*/ 197040 h 1103493"/>
                <a:gd name="connsiteX41" fmla="*/ 169575 w 371113"/>
                <a:gd name="connsiteY41" fmla="*/ 182870 h 1103493"/>
                <a:gd name="connsiteX42" fmla="*/ 174728 w 371113"/>
                <a:gd name="connsiteY42" fmla="*/ 169989 h 1103493"/>
                <a:gd name="connsiteX43" fmla="*/ 169575 w 371113"/>
                <a:gd name="connsiteY43" fmla="*/ 181582 h 1103493"/>
                <a:gd name="connsiteX44" fmla="*/ 136084 w 371113"/>
                <a:gd name="connsiteY44" fmla="*/ 190599 h 1103493"/>
                <a:gd name="connsiteX45" fmla="*/ 105168 w 371113"/>
                <a:gd name="connsiteY45" fmla="*/ 148090 h 1103493"/>
                <a:gd name="connsiteX46" fmla="*/ 121914 w 371113"/>
                <a:gd name="connsiteY46" fmla="*/ 78530 h 1103493"/>
                <a:gd name="connsiteX47" fmla="*/ 188897 w 371113"/>
                <a:gd name="connsiteY47" fmla="*/ 29581 h 1103493"/>
                <a:gd name="connsiteX48" fmla="*/ 277779 w 371113"/>
                <a:gd name="connsiteY48" fmla="*/ 47615 h 1103493"/>
                <a:gd name="connsiteX49" fmla="*/ 333169 w 371113"/>
                <a:gd name="connsiteY49" fmla="*/ 130056 h 1103493"/>
                <a:gd name="connsiteX50" fmla="*/ 324152 w 371113"/>
                <a:gd name="connsiteY50" fmla="*/ 234396 h 1103493"/>
                <a:gd name="connsiteX51" fmla="*/ 259745 w 371113"/>
                <a:gd name="connsiteY51" fmla="*/ 307820 h 1103493"/>
                <a:gd name="connsiteX52" fmla="*/ 179880 w 371113"/>
                <a:gd name="connsiteY52" fmla="*/ 332295 h 1103493"/>
                <a:gd name="connsiteX53" fmla="*/ 65236 w 371113"/>
                <a:gd name="connsiteY53" fmla="*/ 287210 h 1103493"/>
                <a:gd name="connsiteX54" fmla="*/ 27879 w 371113"/>
                <a:gd name="connsiteY54" fmla="*/ 222803 h 1103493"/>
                <a:gd name="connsiteX55" fmla="*/ 24015 w 371113"/>
                <a:gd name="connsiteY55" fmla="*/ 204769 h 1103493"/>
                <a:gd name="connsiteX56" fmla="*/ 24015 w 371113"/>
                <a:gd name="connsiteY56" fmla="*/ 198328 h 1103493"/>
                <a:gd name="connsiteX57" fmla="*/ 24015 w 371113"/>
                <a:gd name="connsiteY57" fmla="*/ 204769 h 1103493"/>
                <a:gd name="connsiteX58" fmla="*/ 24015 w 371113"/>
                <a:gd name="connsiteY58" fmla="*/ 224091 h 1103493"/>
                <a:gd name="connsiteX59" fmla="*/ 52354 w 371113"/>
                <a:gd name="connsiteY59" fmla="*/ 298803 h 1103493"/>
                <a:gd name="connsiteX60" fmla="*/ 98727 w 371113"/>
                <a:gd name="connsiteY60" fmla="*/ 340024 h 1103493"/>
                <a:gd name="connsiteX61" fmla="*/ 119338 w 371113"/>
                <a:gd name="connsiteY61" fmla="*/ 421177 h 1103493"/>
                <a:gd name="connsiteX62" fmla="*/ 98727 w 371113"/>
                <a:gd name="connsiteY62" fmla="*/ 493313 h 1103493"/>
                <a:gd name="connsiteX63" fmla="*/ 52354 w 371113"/>
                <a:gd name="connsiteY63" fmla="*/ 568026 h 1103493"/>
                <a:gd name="connsiteX64" fmla="*/ 7269 w 371113"/>
                <a:gd name="connsiteY64" fmla="*/ 658196 h 1103493"/>
                <a:gd name="connsiteX65" fmla="*/ 16286 w 371113"/>
                <a:gd name="connsiteY65" fmla="*/ 770265 h 1103493"/>
                <a:gd name="connsiteX66" fmla="*/ 56219 w 371113"/>
                <a:gd name="connsiteY66" fmla="*/ 811485 h 1103493"/>
                <a:gd name="connsiteX67" fmla="*/ 110321 w 371113"/>
                <a:gd name="connsiteY67" fmla="*/ 824367 h 1103493"/>
                <a:gd name="connsiteX68" fmla="*/ 136084 w 371113"/>
                <a:gd name="connsiteY68" fmla="*/ 815350 h 1103493"/>
                <a:gd name="connsiteX69" fmla="*/ 138660 w 371113"/>
                <a:gd name="connsiteY69" fmla="*/ 819214 h 1103493"/>
                <a:gd name="connsiteX70" fmla="*/ 107744 w 371113"/>
                <a:gd name="connsiteY70" fmla="*/ 853994 h 1103493"/>
                <a:gd name="connsiteX71" fmla="*/ 72964 w 371113"/>
                <a:gd name="connsiteY71" fmla="*/ 874604 h 1103493"/>
                <a:gd name="connsiteX72" fmla="*/ 58795 w 371113"/>
                <a:gd name="connsiteY72" fmla="*/ 910673 h 1103493"/>
                <a:gd name="connsiteX73" fmla="*/ 102592 w 371113"/>
                <a:gd name="connsiteY73" fmla="*/ 910673 h 1103493"/>
                <a:gd name="connsiteX74" fmla="*/ 128355 w 371113"/>
                <a:gd name="connsiteY74" fmla="*/ 866876 h 1103493"/>
                <a:gd name="connsiteX75" fmla="*/ 141236 w 371113"/>
                <a:gd name="connsiteY75" fmla="*/ 821791 h 1103493"/>
                <a:gd name="connsiteX76" fmla="*/ 148965 w 371113"/>
                <a:gd name="connsiteY76" fmla="*/ 852706 h 1103493"/>
                <a:gd name="connsiteX77" fmla="*/ 143812 w 371113"/>
                <a:gd name="connsiteY77" fmla="*/ 899079 h 1103493"/>
                <a:gd name="connsiteX78" fmla="*/ 164423 w 371113"/>
                <a:gd name="connsiteY78" fmla="*/ 939012 h 1103493"/>
                <a:gd name="connsiteX79" fmla="*/ 186321 w 371113"/>
                <a:gd name="connsiteY79" fmla="*/ 915825 h 1103493"/>
                <a:gd name="connsiteX80" fmla="*/ 174728 w 371113"/>
                <a:gd name="connsiteY80" fmla="*/ 951893 h 1103493"/>
                <a:gd name="connsiteX81" fmla="*/ 150253 w 371113"/>
                <a:gd name="connsiteY81" fmla="*/ 993114 h 1103493"/>
                <a:gd name="connsiteX82" fmla="*/ 150253 w 371113"/>
                <a:gd name="connsiteY82" fmla="*/ 1036911 h 1103493"/>
                <a:gd name="connsiteX83" fmla="*/ 157982 w 371113"/>
                <a:gd name="connsiteY83" fmla="*/ 1038199 h 1103493"/>
                <a:gd name="connsiteX84" fmla="*/ 134795 w 371113"/>
                <a:gd name="connsiteY84" fmla="*/ 1058809 h 1103493"/>
                <a:gd name="connsiteX85" fmla="*/ 89710 w 371113"/>
                <a:gd name="connsiteY85" fmla="*/ 1065250 h 1103493"/>
                <a:gd name="connsiteX86" fmla="*/ 60083 w 371113"/>
                <a:gd name="connsiteY86" fmla="*/ 1044640 h 1103493"/>
                <a:gd name="connsiteX87" fmla="*/ 51066 w 371113"/>
                <a:gd name="connsiteY87" fmla="*/ 1021453 h 1103493"/>
                <a:gd name="connsiteX88" fmla="*/ 60083 w 371113"/>
                <a:gd name="connsiteY88" fmla="*/ 982809 h 1103493"/>
                <a:gd name="connsiteX89" fmla="*/ 93575 w 371113"/>
                <a:gd name="connsiteY89" fmla="*/ 959622 h 1103493"/>
                <a:gd name="connsiteX90" fmla="*/ 111609 w 371113"/>
                <a:gd name="connsiteY90" fmla="*/ 957046 h 1103493"/>
                <a:gd name="connsiteX91" fmla="*/ 124490 w 371113"/>
                <a:gd name="connsiteY91" fmla="*/ 958334 h 1103493"/>
                <a:gd name="connsiteX92" fmla="*/ 137372 w 371113"/>
                <a:gd name="connsiteY92" fmla="*/ 963487 h 1103493"/>
                <a:gd name="connsiteX93" fmla="*/ 141236 w 371113"/>
                <a:gd name="connsiteY93" fmla="*/ 958334 h 1103493"/>
                <a:gd name="connsiteX94" fmla="*/ 134795 w 371113"/>
                <a:gd name="connsiteY94" fmla="*/ 944165 h 1103493"/>
                <a:gd name="connsiteX95" fmla="*/ 115473 w 371113"/>
                <a:gd name="connsiteY95" fmla="*/ 931283 h 1103493"/>
                <a:gd name="connsiteX96" fmla="*/ 88422 w 371113"/>
                <a:gd name="connsiteY96" fmla="*/ 927418 h 1103493"/>
                <a:gd name="connsiteX97" fmla="*/ 27879 w 371113"/>
                <a:gd name="connsiteY97" fmla="*/ 954470 h 1103493"/>
                <a:gd name="connsiteX98" fmla="*/ 5981 w 371113"/>
                <a:gd name="connsiteY98" fmla="*/ 1026606 h 1103493"/>
                <a:gd name="connsiteX99" fmla="*/ 26591 w 371113"/>
                <a:gd name="connsiteY99" fmla="*/ 1071691 h 1103493"/>
                <a:gd name="connsiteX100" fmla="*/ 84558 w 371113"/>
                <a:gd name="connsiteY100" fmla="*/ 1102606 h 1103493"/>
                <a:gd name="connsiteX101" fmla="*/ 156694 w 371113"/>
                <a:gd name="connsiteY101" fmla="*/ 1080708 h 1103493"/>
                <a:gd name="connsiteX102" fmla="*/ 196626 w 371113"/>
                <a:gd name="connsiteY102" fmla="*/ 1016301 h 1103493"/>
                <a:gd name="connsiteX103" fmla="*/ 47202 w 371113"/>
                <a:gd name="connsiteY103" fmla="*/ 750943 h 1103493"/>
                <a:gd name="connsiteX104" fmla="*/ 40761 w 371113"/>
                <a:gd name="connsiteY104" fmla="*/ 665925 h 1103493"/>
                <a:gd name="connsiteX105" fmla="*/ 40761 w 371113"/>
                <a:gd name="connsiteY105" fmla="*/ 663349 h 1103493"/>
                <a:gd name="connsiteX106" fmla="*/ 40761 w 371113"/>
                <a:gd name="connsiteY106" fmla="*/ 698129 h 1103493"/>
                <a:gd name="connsiteX107" fmla="*/ 61371 w 371113"/>
                <a:gd name="connsiteY107" fmla="*/ 748366 h 1103493"/>
                <a:gd name="connsiteX108" fmla="*/ 87134 w 371113"/>
                <a:gd name="connsiteY108" fmla="*/ 763824 h 1103493"/>
                <a:gd name="connsiteX109" fmla="*/ 118049 w 371113"/>
                <a:gd name="connsiteY109" fmla="*/ 761248 h 1103493"/>
                <a:gd name="connsiteX110" fmla="*/ 155406 w 371113"/>
                <a:gd name="connsiteY110" fmla="*/ 722603 h 1103493"/>
                <a:gd name="connsiteX111" fmla="*/ 169575 w 371113"/>
                <a:gd name="connsiteY111" fmla="*/ 681383 h 1103493"/>
                <a:gd name="connsiteX112" fmla="*/ 169575 w 371113"/>
                <a:gd name="connsiteY112" fmla="*/ 618263 h 1103493"/>
                <a:gd name="connsiteX113" fmla="*/ 165711 w 371113"/>
                <a:gd name="connsiteY113" fmla="*/ 602806 h 1103493"/>
                <a:gd name="connsiteX114" fmla="*/ 181169 w 371113"/>
                <a:gd name="connsiteY114" fmla="*/ 656908 h 1103493"/>
                <a:gd name="connsiteX115" fmla="*/ 181169 w 371113"/>
                <a:gd name="connsiteY115" fmla="*/ 704569 h 1103493"/>
                <a:gd name="connsiteX116" fmla="*/ 160558 w 371113"/>
                <a:gd name="connsiteY116" fmla="*/ 757383 h 1103493"/>
                <a:gd name="connsiteX117" fmla="*/ 105168 w 371113"/>
                <a:gd name="connsiteY117" fmla="*/ 788299 h 1103493"/>
                <a:gd name="connsiteX118" fmla="*/ 45913 w 371113"/>
                <a:gd name="connsiteY118" fmla="*/ 750943 h 110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1113" h="1103493">
                  <a:moveTo>
                    <a:pt x="195338" y="1015012"/>
                  </a:moveTo>
                  <a:cubicBezTo>
                    <a:pt x="209508" y="967351"/>
                    <a:pt x="203067" y="915825"/>
                    <a:pt x="186321" y="875893"/>
                  </a:cubicBezTo>
                  <a:cubicBezTo>
                    <a:pt x="182457" y="868164"/>
                    <a:pt x="177304" y="861723"/>
                    <a:pt x="173440" y="855282"/>
                  </a:cubicBezTo>
                  <a:cubicBezTo>
                    <a:pt x="170863" y="851418"/>
                    <a:pt x="169575" y="846265"/>
                    <a:pt x="166999" y="842401"/>
                  </a:cubicBezTo>
                  <a:cubicBezTo>
                    <a:pt x="164423" y="838536"/>
                    <a:pt x="161846" y="835960"/>
                    <a:pt x="159270" y="833384"/>
                  </a:cubicBezTo>
                  <a:cubicBezTo>
                    <a:pt x="154118" y="826943"/>
                    <a:pt x="150253" y="821791"/>
                    <a:pt x="146389" y="817926"/>
                  </a:cubicBezTo>
                  <a:cubicBezTo>
                    <a:pt x="145100" y="816638"/>
                    <a:pt x="143812" y="815350"/>
                    <a:pt x="142524" y="814062"/>
                  </a:cubicBezTo>
                  <a:cubicBezTo>
                    <a:pt x="142524" y="814062"/>
                    <a:pt x="142524" y="814062"/>
                    <a:pt x="142524" y="814062"/>
                  </a:cubicBezTo>
                  <a:cubicBezTo>
                    <a:pt x="161846" y="805045"/>
                    <a:pt x="178592" y="793451"/>
                    <a:pt x="188897" y="777994"/>
                  </a:cubicBezTo>
                  <a:cubicBezTo>
                    <a:pt x="204355" y="754807"/>
                    <a:pt x="209508" y="730332"/>
                    <a:pt x="209508" y="708434"/>
                  </a:cubicBezTo>
                  <a:cubicBezTo>
                    <a:pt x="209508" y="687823"/>
                    <a:pt x="205643" y="668501"/>
                    <a:pt x="201779" y="654332"/>
                  </a:cubicBezTo>
                  <a:cubicBezTo>
                    <a:pt x="191474" y="624704"/>
                    <a:pt x="179880" y="605382"/>
                    <a:pt x="170863" y="593789"/>
                  </a:cubicBezTo>
                  <a:cubicBezTo>
                    <a:pt x="163134" y="582195"/>
                    <a:pt x="157982" y="577043"/>
                    <a:pt x="157982" y="577043"/>
                  </a:cubicBezTo>
                  <a:cubicBezTo>
                    <a:pt x="157982" y="577043"/>
                    <a:pt x="159270" y="580907"/>
                    <a:pt x="161846" y="586060"/>
                  </a:cubicBezTo>
                  <a:cubicBezTo>
                    <a:pt x="159270" y="579619"/>
                    <a:pt x="156694" y="577043"/>
                    <a:pt x="156694" y="577043"/>
                  </a:cubicBezTo>
                  <a:cubicBezTo>
                    <a:pt x="156694" y="577043"/>
                    <a:pt x="156694" y="580907"/>
                    <a:pt x="159270" y="587348"/>
                  </a:cubicBezTo>
                  <a:cubicBezTo>
                    <a:pt x="160558" y="595077"/>
                    <a:pt x="163134" y="605382"/>
                    <a:pt x="164423" y="620840"/>
                  </a:cubicBezTo>
                  <a:cubicBezTo>
                    <a:pt x="164423" y="636297"/>
                    <a:pt x="164423" y="656908"/>
                    <a:pt x="159270" y="680094"/>
                  </a:cubicBezTo>
                  <a:cubicBezTo>
                    <a:pt x="156694" y="691688"/>
                    <a:pt x="151541" y="704569"/>
                    <a:pt x="145100" y="717451"/>
                  </a:cubicBezTo>
                  <a:cubicBezTo>
                    <a:pt x="138660" y="730332"/>
                    <a:pt x="128355" y="743214"/>
                    <a:pt x="114185" y="749654"/>
                  </a:cubicBezTo>
                  <a:cubicBezTo>
                    <a:pt x="100015" y="756095"/>
                    <a:pt x="84558" y="752231"/>
                    <a:pt x="72964" y="740637"/>
                  </a:cubicBezTo>
                  <a:cubicBezTo>
                    <a:pt x="62659" y="729044"/>
                    <a:pt x="56219" y="713586"/>
                    <a:pt x="53642" y="698129"/>
                  </a:cubicBezTo>
                  <a:cubicBezTo>
                    <a:pt x="48490" y="671077"/>
                    <a:pt x="51066" y="645314"/>
                    <a:pt x="56219" y="623416"/>
                  </a:cubicBezTo>
                  <a:cubicBezTo>
                    <a:pt x="62659" y="610535"/>
                    <a:pt x="69100" y="597653"/>
                    <a:pt x="76829" y="584772"/>
                  </a:cubicBezTo>
                  <a:cubicBezTo>
                    <a:pt x="83270" y="573178"/>
                    <a:pt x="89710" y="560297"/>
                    <a:pt x="96151" y="548703"/>
                  </a:cubicBezTo>
                  <a:cubicBezTo>
                    <a:pt x="96151" y="548703"/>
                    <a:pt x="98727" y="546127"/>
                    <a:pt x="98727" y="544839"/>
                  </a:cubicBezTo>
                  <a:cubicBezTo>
                    <a:pt x="101304" y="542263"/>
                    <a:pt x="102592" y="540975"/>
                    <a:pt x="102592" y="540975"/>
                  </a:cubicBezTo>
                  <a:cubicBezTo>
                    <a:pt x="102592" y="540975"/>
                    <a:pt x="101304" y="542263"/>
                    <a:pt x="97439" y="544839"/>
                  </a:cubicBezTo>
                  <a:cubicBezTo>
                    <a:pt x="97439" y="544839"/>
                    <a:pt x="97439" y="544839"/>
                    <a:pt x="97439" y="544839"/>
                  </a:cubicBezTo>
                  <a:cubicBezTo>
                    <a:pt x="105168" y="530669"/>
                    <a:pt x="114185" y="516500"/>
                    <a:pt x="119338" y="502330"/>
                  </a:cubicBezTo>
                  <a:cubicBezTo>
                    <a:pt x="130931" y="475279"/>
                    <a:pt x="137372" y="446940"/>
                    <a:pt x="134795" y="419889"/>
                  </a:cubicBezTo>
                  <a:cubicBezTo>
                    <a:pt x="133507" y="390261"/>
                    <a:pt x="123202" y="365787"/>
                    <a:pt x="111609" y="346465"/>
                  </a:cubicBezTo>
                  <a:cubicBezTo>
                    <a:pt x="130931" y="355481"/>
                    <a:pt x="152829" y="361922"/>
                    <a:pt x="177304" y="361922"/>
                  </a:cubicBezTo>
                  <a:cubicBezTo>
                    <a:pt x="208219" y="361922"/>
                    <a:pt x="242999" y="355481"/>
                    <a:pt x="275203" y="337448"/>
                  </a:cubicBezTo>
                  <a:cubicBezTo>
                    <a:pt x="307407" y="319414"/>
                    <a:pt x="338322" y="288498"/>
                    <a:pt x="355068" y="248565"/>
                  </a:cubicBezTo>
                  <a:cubicBezTo>
                    <a:pt x="373102" y="208633"/>
                    <a:pt x="375678" y="162260"/>
                    <a:pt x="364085" y="121039"/>
                  </a:cubicBezTo>
                  <a:cubicBezTo>
                    <a:pt x="352492" y="79818"/>
                    <a:pt x="326729" y="43750"/>
                    <a:pt x="291949" y="21852"/>
                  </a:cubicBezTo>
                  <a:cubicBezTo>
                    <a:pt x="257169" y="-47"/>
                    <a:pt x="215948" y="-5199"/>
                    <a:pt x="179880" y="5106"/>
                  </a:cubicBezTo>
                  <a:cubicBezTo>
                    <a:pt x="143812" y="16699"/>
                    <a:pt x="118049" y="42462"/>
                    <a:pt x="103880" y="69513"/>
                  </a:cubicBezTo>
                  <a:cubicBezTo>
                    <a:pt x="89710" y="96564"/>
                    <a:pt x="87134" y="126192"/>
                    <a:pt x="92287" y="150666"/>
                  </a:cubicBezTo>
                  <a:cubicBezTo>
                    <a:pt x="97439" y="175141"/>
                    <a:pt x="114185" y="194463"/>
                    <a:pt x="133507" y="197040"/>
                  </a:cubicBezTo>
                  <a:cubicBezTo>
                    <a:pt x="151541" y="199616"/>
                    <a:pt x="164423" y="190599"/>
                    <a:pt x="169575" y="182870"/>
                  </a:cubicBezTo>
                  <a:cubicBezTo>
                    <a:pt x="174728" y="175141"/>
                    <a:pt x="173440" y="169989"/>
                    <a:pt x="174728" y="169989"/>
                  </a:cubicBezTo>
                  <a:cubicBezTo>
                    <a:pt x="174728" y="169989"/>
                    <a:pt x="174728" y="175141"/>
                    <a:pt x="169575" y="181582"/>
                  </a:cubicBezTo>
                  <a:cubicBezTo>
                    <a:pt x="164423" y="188023"/>
                    <a:pt x="151541" y="194463"/>
                    <a:pt x="136084" y="190599"/>
                  </a:cubicBezTo>
                  <a:cubicBezTo>
                    <a:pt x="120626" y="186734"/>
                    <a:pt x="109032" y="169989"/>
                    <a:pt x="105168" y="148090"/>
                  </a:cubicBezTo>
                  <a:cubicBezTo>
                    <a:pt x="102592" y="126192"/>
                    <a:pt x="106456" y="100429"/>
                    <a:pt x="121914" y="78530"/>
                  </a:cubicBezTo>
                  <a:cubicBezTo>
                    <a:pt x="136084" y="56632"/>
                    <a:pt x="159270" y="36021"/>
                    <a:pt x="188897" y="29581"/>
                  </a:cubicBezTo>
                  <a:cubicBezTo>
                    <a:pt x="217237" y="23140"/>
                    <a:pt x="250728" y="29581"/>
                    <a:pt x="277779" y="47615"/>
                  </a:cubicBezTo>
                  <a:cubicBezTo>
                    <a:pt x="304830" y="65649"/>
                    <a:pt x="324152" y="96564"/>
                    <a:pt x="333169" y="130056"/>
                  </a:cubicBezTo>
                  <a:cubicBezTo>
                    <a:pt x="340898" y="163548"/>
                    <a:pt x="338322" y="200904"/>
                    <a:pt x="324152" y="234396"/>
                  </a:cubicBezTo>
                  <a:cubicBezTo>
                    <a:pt x="309983" y="267888"/>
                    <a:pt x="285508" y="292362"/>
                    <a:pt x="259745" y="307820"/>
                  </a:cubicBezTo>
                  <a:cubicBezTo>
                    <a:pt x="233982" y="323278"/>
                    <a:pt x="205643" y="331007"/>
                    <a:pt x="179880" y="332295"/>
                  </a:cubicBezTo>
                  <a:cubicBezTo>
                    <a:pt x="128355" y="333583"/>
                    <a:pt x="88422" y="311685"/>
                    <a:pt x="65236" y="287210"/>
                  </a:cubicBezTo>
                  <a:cubicBezTo>
                    <a:pt x="42049" y="262735"/>
                    <a:pt x="33032" y="238260"/>
                    <a:pt x="27879" y="222803"/>
                  </a:cubicBezTo>
                  <a:cubicBezTo>
                    <a:pt x="25303" y="215074"/>
                    <a:pt x="24015" y="208633"/>
                    <a:pt x="24015" y="204769"/>
                  </a:cubicBezTo>
                  <a:cubicBezTo>
                    <a:pt x="24015" y="200904"/>
                    <a:pt x="24015" y="198328"/>
                    <a:pt x="24015" y="198328"/>
                  </a:cubicBezTo>
                  <a:cubicBezTo>
                    <a:pt x="24015" y="198328"/>
                    <a:pt x="24015" y="200904"/>
                    <a:pt x="24015" y="204769"/>
                  </a:cubicBezTo>
                  <a:cubicBezTo>
                    <a:pt x="24015" y="208633"/>
                    <a:pt x="24015" y="215074"/>
                    <a:pt x="24015" y="224091"/>
                  </a:cubicBezTo>
                  <a:cubicBezTo>
                    <a:pt x="25303" y="240837"/>
                    <a:pt x="30456" y="267888"/>
                    <a:pt x="52354" y="298803"/>
                  </a:cubicBezTo>
                  <a:cubicBezTo>
                    <a:pt x="62659" y="312973"/>
                    <a:pt x="79405" y="328431"/>
                    <a:pt x="98727" y="340024"/>
                  </a:cubicBezTo>
                  <a:cubicBezTo>
                    <a:pt x="110321" y="360634"/>
                    <a:pt x="120626" y="387685"/>
                    <a:pt x="119338" y="421177"/>
                  </a:cubicBezTo>
                  <a:cubicBezTo>
                    <a:pt x="119338" y="444364"/>
                    <a:pt x="110321" y="468838"/>
                    <a:pt x="98727" y="493313"/>
                  </a:cubicBezTo>
                  <a:cubicBezTo>
                    <a:pt x="87134" y="517788"/>
                    <a:pt x="70388" y="542263"/>
                    <a:pt x="52354" y="568026"/>
                  </a:cubicBezTo>
                  <a:cubicBezTo>
                    <a:pt x="35608" y="593789"/>
                    <a:pt x="17574" y="623416"/>
                    <a:pt x="7269" y="658196"/>
                  </a:cubicBezTo>
                  <a:cubicBezTo>
                    <a:pt x="-3036" y="691688"/>
                    <a:pt x="-4324" y="734197"/>
                    <a:pt x="16286" y="770265"/>
                  </a:cubicBezTo>
                  <a:cubicBezTo>
                    <a:pt x="26591" y="787011"/>
                    <a:pt x="39473" y="802468"/>
                    <a:pt x="56219" y="811485"/>
                  </a:cubicBezTo>
                  <a:cubicBezTo>
                    <a:pt x="72964" y="821791"/>
                    <a:pt x="92287" y="825655"/>
                    <a:pt x="110321" y="824367"/>
                  </a:cubicBezTo>
                  <a:cubicBezTo>
                    <a:pt x="120626" y="824367"/>
                    <a:pt x="127066" y="819214"/>
                    <a:pt x="136084" y="815350"/>
                  </a:cubicBezTo>
                  <a:cubicBezTo>
                    <a:pt x="136084" y="816638"/>
                    <a:pt x="137372" y="817926"/>
                    <a:pt x="138660" y="819214"/>
                  </a:cubicBezTo>
                  <a:cubicBezTo>
                    <a:pt x="133507" y="830808"/>
                    <a:pt x="121914" y="844977"/>
                    <a:pt x="107744" y="853994"/>
                  </a:cubicBezTo>
                  <a:cubicBezTo>
                    <a:pt x="92287" y="864299"/>
                    <a:pt x="78117" y="870740"/>
                    <a:pt x="72964" y="874604"/>
                  </a:cubicBezTo>
                  <a:cubicBezTo>
                    <a:pt x="62659" y="883621"/>
                    <a:pt x="53642" y="899079"/>
                    <a:pt x="58795" y="910673"/>
                  </a:cubicBezTo>
                  <a:cubicBezTo>
                    <a:pt x="63947" y="922266"/>
                    <a:pt x="88422" y="920978"/>
                    <a:pt x="102592" y="910673"/>
                  </a:cubicBezTo>
                  <a:cubicBezTo>
                    <a:pt x="110321" y="905520"/>
                    <a:pt x="121914" y="886198"/>
                    <a:pt x="128355" y="866876"/>
                  </a:cubicBezTo>
                  <a:cubicBezTo>
                    <a:pt x="134795" y="848842"/>
                    <a:pt x="137372" y="832096"/>
                    <a:pt x="141236" y="821791"/>
                  </a:cubicBezTo>
                  <a:cubicBezTo>
                    <a:pt x="145100" y="832096"/>
                    <a:pt x="148965" y="842401"/>
                    <a:pt x="148965" y="852706"/>
                  </a:cubicBezTo>
                  <a:cubicBezTo>
                    <a:pt x="148965" y="873316"/>
                    <a:pt x="143812" y="890062"/>
                    <a:pt x="143812" y="899079"/>
                  </a:cubicBezTo>
                  <a:cubicBezTo>
                    <a:pt x="143812" y="915825"/>
                    <a:pt x="152829" y="937724"/>
                    <a:pt x="164423" y="939012"/>
                  </a:cubicBezTo>
                  <a:cubicBezTo>
                    <a:pt x="173440" y="939012"/>
                    <a:pt x="182457" y="928707"/>
                    <a:pt x="186321" y="915825"/>
                  </a:cubicBezTo>
                  <a:cubicBezTo>
                    <a:pt x="183745" y="927418"/>
                    <a:pt x="181169" y="940300"/>
                    <a:pt x="174728" y="951893"/>
                  </a:cubicBezTo>
                  <a:cubicBezTo>
                    <a:pt x="165711" y="971215"/>
                    <a:pt x="154118" y="985385"/>
                    <a:pt x="150253" y="993114"/>
                  </a:cubicBezTo>
                  <a:cubicBezTo>
                    <a:pt x="143812" y="1007284"/>
                    <a:pt x="141236" y="1029182"/>
                    <a:pt x="150253" y="1036911"/>
                  </a:cubicBezTo>
                  <a:cubicBezTo>
                    <a:pt x="152829" y="1038199"/>
                    <a:pt x="155406" y="1038199"/>
                    <a:pt x="157982" y="1038199"/>
                  </a:cubicBezTo>
                  <a:cubicBezTo>
                    <a:pt x="151541" y="1047216"/>
                    <a:pt x="143812" y="1053657"/>
                    <a:pt x="134795" y="1058809"/>
                  </a:cubicBezTo>
                  <a:cubicBezTo>
                    <a:pt x="119338" y="1067826"/>
                    <a:pt x="102592" y="1069115"/>
                    <a:pt x="89710" y="1065250"/>
                  </a:cubicBezTo>
                  <a:cubicBezTo>
                    <a:pt x="76829" y="1061386"/>
                    <a:pt x="66524" y="1052369"/>
                    <a:pt x="60083" y="1044640"/>
                  </a:cubicBezTo>
                  <a:cubicBezTo>
                    <a:pt x="54930" y="1036911"/>
                    <a:pt x="52354" y="1027894"/>
                    <a:pt x="51066" y="1021453"/>
                  </a:cubicBezTo>
                  <a:cubicBezTo>
                    <a:pt x="49778" y="1008572"/>
                    <a:pt x="52354" y="993114"/>
                    <a:pt x="60083" y="982809"/>
                  </a:cubicBezTo>
                  <a:cubicBezTo>
                    <a:pt x="67812" y="971215"/>
                    <a:pt x="80693" y="963487"/>
                    <a:pt x="93575" y="959622"/>
                  </a:cubicBezTo>
                  <a:cubicBezTo>
                    <a:pt x="100015" y="958334"/>
                    <a:pt x="105168" y="957046"/>
                    <a:pt x="111609" y="957046"/>
                  </a:cubicBezTo>
                  <a:cubicBezTo>
                    <a:pt x="116761" y="957046"/>
                    <a:pt x="120626" y="957046"/>
                    <a:pt x="124490" y="958334"/>
                  </a:cubicBezTo>
                  <a:cubicBezTo>
                    <a:pt x="130931" y="959622"/>
                    <a:pt x="134795" y="964775"/>
                    <a:pt x="137372" y="963487"/>
                  </a:cubicBezTo>
                  <a:cubicBezTo>
                    <a:pt x="138660" y="963487"/>
                    <a:pt x="139948" y="962198"/>
                    <a:pt x="141236" y="958334"/>
                  </a:cubicBezTo>
                  <a:cubicBezTo>
                    <a:pt x="141236" y="954470"/>
                    <a:pt x="139948" y="949317"/>
                    <a:pt x="134795" y="944165"/>
                  </a:cubicBezTo>
                  <a:cubicBezTo>
                    <a:pt x="130931" y="939012"/>
                    <a:pt x="124490" y="935147"/>
                    <a:pt x="115473" y="931283"/>
                  </a:cubicBezTo>
                  <a:cubicBezTo>
                    <a:pt x="107744" y="928707"/>
                    <a:pt x="98727" y="926130"/>
                    <a:pt x="88422" y="927418"/>
                  </a:cubicBezTo>
                  <a:cubicBezTo>
                    <a:pt x="69100" y="927418"/>
                    <a:pt x="44625" y="936435"/>
                    <a:pt x="27879" y="954470"/>
                  </a:cubicBezTo>
                  <a:cubicBezTo>
                    <a:pt x="9845" y="973792"/>
                    <a:pt x="2117" y="1000843"/>
                    <a:pt x="5981" y="1026606"/>
                  </a:cubicBezTo>
                  <a:cubicBezTo>
                    <a:pt x="7269" y="1039487"/>
                    <a:pt x="12422" y="1056233"/>
                    <a:pt x="26591" y="1071691"/>
                  </a:cubicBezTo>
                  <a:cubicBezTo>
                    <a:pt x="39473" y="1087149"/>
                    <a:pt x="60083" y="1100030"/>
                    <a:pt x="84558" y="1102606"/>
                  </a:cubicBezTo>
                  <a:cubicBezTo>
                    <a:pt x="109032" y="1106471"/>
                    <a:pt x="137372" y="1097454"/>
                    <a:pt x="156694" y="1080708"/>
                  </a:cubicBezTo>
                  <a:cubicBezTo>
                    <a:pt x="177304" y="1063962"/>
                    <a:pt x="190185" y="1040775"/>
                    <a:pt x="196626" y="1016301"/>
                  </a:cubicBezTo>
                  <a:close/>
                  <a:moveTo>
                    <a:pt x="47202" y="750943"/>
                  </a:moveTo>
                  <a:cubicBezTo>
                    <a:pt x="33032" y="726468"/>
                    <a:pt x="33032" y="695552"/>
                    <a:pt x="40761" y="665925"/>
                  </a:cubicBezTo>
                  <a:cubicBezTo>
                    <a:pt x="40761" y="665925"/>
                    <a:pt x="40761" y="664637"/>
                    <a:pt x="40761" y="663349"/>
                  </a:cubicBezTo>
                  <a:cubicBezTo>
                    <a:pt x="40761" y="674942"/>
                    <a:pt x="39473" y="686535"/>
                    <a:pt x="40761" y="698129"/>
                  </a:cubicBezTo>
                  <a:cubicBezTo>
                    <a:pt x="43337" y="714874"/>
                    <a:pt x="48490" y="732908"/>
                    <a:pt x="61371" y="748366"/>
                  </a:cubicBezTo>
                  <a:cubicBezTo>
                    <a:pt x="67812" y="756095"/>
                    <a:pt x="76829" y="761248"/>
                    <a:pt x="87134" y="763824"/>
                  </a:cubicBezTo>
                  <a:cubicBezTo>
                    <a:pt x="97439" y="766400"/>
                    <a:pt x="109032" y="765112"/>
                    <a:pt x="118049" y="761248"/>
                  </a:cubicBezTo>
                  <a:cubicBezTo>
                    <a:pt x="137372" y="752231"/>
                    <a:pt x="147677" y="736773"/>
                    <a:pt x="155406" y="722603"/>
                  </a:cubicBezTo>
                  <a:cubicBezTo>
                    <a:pt x="163134" y="708434"/>
                    <a:pt x="166999" y="694264"/>
                    <a:pt x="169575" y="681383"/>
                  </a:cubicBezTo>
                  <a:cubicBezTo>
                    <a:pt x="174728" y="655620"/>
                    <a:pt x="173440" y="633721"/>
                    <a:pt x="169575" y="618263"/>
                  </a:cubicBezTo>
                  <a:cubicBezTo>
                    <a:pt x="169575" y="611823"/>
                    <a:pt x="166999" y="607958"/>
                    <a:pt x="165711" y="602806"/>
                  </a:cubicBezTo>
                  <a:cubicBezTo>
                    <a:pt x="170863" y="615687"/>
                    <a:pt x="176016" y="632433"/>
                    <a:pt x="181169" y="656908"/>
                  </a:cubicBezTo>
                  <a:cubicBezTo>
                    <a:pt x="183745" y="671077"/>
                    <a:pt x="185033" y="687823"/>
                    <a:pt x="181169" y="704569"/>
                  </a:cubicBezTo>
                  <a:cubicBezTo>
                    <a:pt x="178592" y="722603"/>
                    <a:pt x="172151" y="741925"/>
                    <a:pt x="160558" y="757383"/>
                  </a:cubicBezTo>
                  <a:cubicBezTo>
                    <a:pt x="148965" y="772841"/>
                    <a:pt x="128355" y="787011"/>
                    <a:pt x="105168" y="788299"/>
                  </a:cubicBezTo>
                  <a:cubicBezTo>
                    <a:pt x="83270" y="789587"/>
                    <a:pt x="58795" y="776705"/>
                    <a:pt x="45913" y="750943"/>
                  </a:cubicBezTo>
                  <a:close/>
                </a:path>
              </a:pathLst>
            </a:custGeom>
            <a:solidFill>
              <a:srgbClr val="644E40"/>
            </a:solidFill>
            <a:ln w="128588"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F763555F-9D88-4535-A6D9-848B967A580C}"/>
                </a:ext>
              </a:extLst>
            </p:cNvPr>
            <p:cNvSpPr/>
            <p:nvPr/>
          </p:nvSpPr>
          <p:spPr>
            <a:xfrm>
              <a:off x="4430232" y="4142265"/>
              <a:ext cx="144016" cy="115737"/>
            </a:xfrm>
            <a:custGeom>
              <a:avLst/>
              <a:gdLst>
                <a:gd name="connsiteX0" fmla="*/ 199 w 144016"/>
                <a:gd name="connsiteY0" fmla="*/ 100843 h 115737"/>
                <a:gd name="connsiteX1" fmla="*/ 18233 w 144016"/>
                <a:gd name="connsiteY1" fmla="*/ 109860 h 115737"/>
                <a:gd name="connsiteX2" fmla="*/ 105826 w 144016"/>
                <a:gd name="connsiteY2" fmla="*/ 98266 h 115737"/>
                <a:gd name="connsiteX3" fmla="*/ 143183 w 144016"/>
                <a:gd name="connsiteY3" fmla="*/ 39012 h 115737"/>
                <a:gd name="connsiteX4" fmla="*/ 138030 w 144016"/>
                <a:gd name="connsiteY4" fmla="*/ 2944 h 115737"/>
                <a:gd name="connsiteX5" fmla="*/ 131589 w 144016"/>
                <a:gd name="connsiteY5" fmla="*/ 9385 h 115737"/>
                <a:gd name="connsiteX6" fmla="*/ 77487 w 144016"/>
                <a:gd name="connsiteY6" fmla="*/ 71216 h 115737"/>
                <a:gd name="connsiteX7" fmla="*/ 34979 w 144016"/>
                <a:gd name="connsiteY7" fmla="*/ 84097 h 115737"/>
                <a:gd name="connsiteX8" fmla="*/ 6639 w 144016"/>
                <a:gd name="connsiteY8" fmla="*/ 93114 h 115737"/>
                <a:gd name="connsiteX9" fmla="*/ 6639 w 144016"/>
                <a:gd name="connsiteY9" fmla="*/ 93114 h 115737"/>
                <a:gd name="connsiteX10" fmla="*/ 45284 w 144016"/>
                <a:gd name="connsiteY10" fmla="*/ 100843 h 115737"/>
                <a:gd name="connsiteX11" fmla="*/ 83928 w 144016"/>
                <a:gd name="connsiteY11" fmla="*/ 86673 h 115737"/>
                <a:gd name="connsiteX12" fmla="*/ 89081 w 144016"/>
                <a:gd name="connsiteY12" fmla="*/ 84097 h 115737"/>
                <a:gd name="connsiteX13" fmla="*/ 104538 w 144016"/>
                <a:gd name="connsiteY13" fmla="*/ 69927 h 115737"/>
                <a:gd name="connsiteX14" fmla="*/ 92945 w 144016"/>
                <a:gd name="connsiteY14" fmla="*/ 82809 h 115737"/>
                <a:gd name="connsiteX15" fmla="*/ 89081 w 144016"/>
                <a:gd name="connsiteY15" fmla="*/ 85385 h 115737"/>
                <a:gd name="connsiteX16" fmla="*/ 89081 w 144016"/>
                <a:gd name="connsiteY16" fmla="*/ 85385 h 115737"/>
                <a:gd name="connsiteX17" fmla="*/ 85216 w 144016"/>
                <a:gd name="connsiteY17" fmla="*/ 87961 h 115737"/>
                <a:gd name="connsiteX18" fmla="*/ 62030 w 144016"/>
                <a:gd name="connsiteY18" fmla="*/ 102131 h 115737"/>
                <a:gd name="connsiteX19" fmla="*/ 116132 w 144016"/>
                <a:gd name="connsiteY19" fmla="*/ 71216 h 115737"/>
                <a:gd name="connsiteX20" fmla="*/ 131589 w 144016"/>
                <a:gd name="connsiteY20" fmla="*/ 46741 h 115737"/>
                <a:gd name="connsiteX21" fmla="*/ 118708 w 144016"/>
                <a:gd name="connsiteY21" fmla="*/ 71216 h 115737"/>
                <a:gd name="connsiteX22" fmla="*/ 72335 w 144016"/>
                <a:gd name="connsiteY22" fmla="*/ 105996 h 115737"/>
                <a:gd name="connsiteX23" fmla="*/ 10504 w 144016"/>
                <a:gd name="connsiteY23" fmla="*/ 105996 h 115737"/>
                <a:gd name="connsiteX24" fmla="*/ 199 w 144016"/>
                <a:gd name="connsiteY24" fmla="*/ 103419 h 11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4016" h="115737">
                  <a:moveTo>
                    <a:pt x="199" y="100843"/>
                  </a:moveTo>
                  <a:cubicBezTo>
                    <a:pt x="199" y="100843"/>
                    <a:pt x="5351" y="104707"/>
                    <a:pt x="18233" y="109860"/>
                  </a:cubicBezTo>
                  <a:cubicBezTo>
                    <a:pt x="47860" y="121453"/>
                    <a:pt x="82640" y="115013"/>
                    <a:pt x="105826" y="98266"/>
                  </a:cubicBezTo>
                  <a:cubicBezTo>
                    <a:pt x="129013" y="81521"/>
                    <a:pt x="140606" y="57046"/>
                    <a:pt x="143183" y="39012"/>
                  </a:cubicBezTo>
                  <a:cubicBezTo>
                    <a:pt x="145759" y="20978"/>
                    <a:pt x="141894" y="6808"/>
                    <a:pt x="138030" y="2944"/>
                  </a:cubicBezTo>
                  <a:cubicBezTo>
                    <a:pt x="134166" y="-2209"/>
                    <a:pt x="131589" y="-921"/>
                    <a:pt x="131589" y="9385"/>
                  </a:cubicBezTo>
                  <a:cubicBezTo>
                    <a:pt x="131589" y="35147"/>
                    <a:pt x="110979" y="62199"/>
                    <a:pt x="77487" y="71216"/>
                  </a:cubicBezTo>
                  <a:cubicBezTo>
                    <a:pt x="60741" y="75080"/>
                    <a:pt x="47860" y="78944"/>
                    <a:pt x="34979" y="84097"/>
                  </a:cubicBezTo>
                  <a:cubicBezTo>
                    <a:pt x="23385" y="87961"/>
                    <a:pt x="13080" y="91826"/>
                    <a:pt x="6639" y="93114"/>
                  </a:cubicBezTo>
                  <a:cubicBezTo>
                    <a:pt x="6639" y="93114"/>
                    <a:pt x="6639" y="93114"/>
                    <a:pt x="6639" y="93114"/>
                  </a:cubicBezTo>
                  <a:cubicBezTo>
                    <a:pt x="14368" y="96979"/>
                    <a:pt x="27250" y="102131"/>
                    <a:pt x="45284" y="100843"/>
                  </a:cubicBezTo>
                  <a:cubicBezTo>
                    <a:pt x="59453" y="100843"/>
                    <a:pt x="73623" y="93114"/>
                    <a:pt x="83928" y="86673"/>
                  </a:cubicBezTo>
                  <a:cubicBezTo>
                    <a:pt x="85216" y="86673"/>
                    <a:pt x="87792" y="85385"/>
                    <a:pt x="89081" y="84097"/>
                  </a:cubicBezTo>
                  <a:cubicBezTo>
                    <a:pt x="99386" y="76368"/>
                    <a:pt x="104538" y="69927"/>
                    <a:pt x="104538" y="69927"/>
                  </a:cubicBezTo>
                  <a:cubicBezTo>
                    <a:pt x="104538" y="69927"/>
                    <a:pt x="100674" y="75080"/>
                    <a:pt x="92945" y="82809"/>
                  </a:cubicBezTo>
                  <a:cubicBezTo>
                    <a:pt x="92945" y="82809"/>
                    <a:pt x="90369" y="82809"/>
                    <a:pt x="89081" y="85385"/>
                  </a:cubicBezTo>
                  <a:cubicBezTo>
                    <a:pt x="89081" y="85385"/>
                    <a:pt x="89081" y="85385"/>
                    <a:pt x="89081" y="85385"/>
                  </a:cubicBezTo>
                  <a:cubicBezTo>
                    <a:pt x="89081" y="85385"/>
                    <a:pt x="86504" y="86673"/>
                    <a:pt x="85216" y="87961"/>
                  </a:cubicBezTo>
                  <a:cubicBezTo>
                    <a:pt x="78775" y="93114"/>
                    <a:pt x="71047" y="98266"/>
                    <a:pt x="62030" y="102131"/>
                  </a:cubicBezTo>
                  <a:cubicBezTo>
                    <a:pt x="85216" y="98266"/>
                    <a:pt x="104538" y="84097"/>
                    <a:pt x="116132" y="71216"/>
                  </a:cubicBezTo>
                  <a:cubicBezTo>
                    <a:pt x="127725" y="58334"/>
                    <a:pt x="131589" y="46741"/>
                    <a:pt x="131589" y="46741"/>
                  </a:cubicBezTo>
                  <a:cubicBezTo>
                    <a:pt x="131589" y="46741"/>
                    <a:pt x="129013" y="57046"/>
                    <a:pt x="118708" y="71216"/>
                  </a:cubicBezTo>
                  <a:cubicBezTo>
                    <a:pt x="109691" y="85385"/>
                    <a:pt x="91657" y="100843"/>
                    <a:pt x="72335" y="105996"/>
                  </a:cubicBezTo>
                  <a:cubicBezTo>
                    <a:pt x="53013" y="113724"/>
                    <a:pt x="24673" y="111148"/>
                    <a:pt x="10504" y="105996"/>
                  </a:cubicBezTo>
                  <a:cubicBezTo>
                    <a:pt x="4063" y="103419"/>
                    <a:pt x="-1089" y="102131"/>
                    <a:pt x="199" y="103419"/>
                  </a:cubicBezTo>
                  <a:close/>
                </a:path>
              </a:pathLst>
            </a:custGeom>
            <a:solidFill>
              <a:srgbClr val="644E40"/>
            </a:solidFill>
            <a:ln w="128588"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FFEC8B55-B78C-4DD5-9CFD-BF1AA10929AF}"/>
                </a:ext>
              </a:extLst>
            </p:cNvPr>
            <p:cNvSpPr/>
            <p:nvPr/>
          </p:nvSpPr>
          <p:spPr>
            <a:xfrm>
              <a:off x="4478092" y="4773674"/>
              <a:ext cx="99880" cy="102344"/>
            </a:xfrm>
            <a:custGeom>
              <a:avLst/>
              <a:gdLst>
                <a:gd name="connsiteX0" fmla="*/ 48949 w 99880"/>
                <a:gd name="connsiteY0" fmla="*/ 24624 h 102344"/>
                <a:gd name="connsiteX1" fmla="*/ 76000 w 99880"/>
                <a:gd name="connsiteY1" fmla="*/ 54252 h 102344"/>
                <a:gd name="connsiteX2" fmla="*/ 85017 w 99880"/>
                <a:gd name="connsiteY2" fmla="*/ 70998 h 102344"/>
                <a:gd name="connsiteX3" fmla="*/ 72136 w 99880"/>
                <a:gd name="connsiteY3" fmla="*/ 54252 h 102344"/>
                <a:gd name="connsiteX4" fmla="*/ 37356 w 99880"/>
                <a:gd name="connsiteY4" fmla="*/ 24624 h 102344"/>
                <a:gd name="connsiteX5" fmla="*/ 59255 w 99880"/>
                <a:gd name="connsiteY5" fmla="*/ 51676 h 102344"/>
                <a:gd name="connsiteX6" fmla="*/ 52814 w 99880"/>
                <a:gd name="connsiteY6" fmla="*/ 42659 h 102344"/>
                <a:gd name="connsiteX7" fmla="*/ 27051 w 99880"/>
                <a:gd name="connsiteY7" fmla="*/ 20760 h 102344"/>
                <a:gd name="connsiteX8" fmla="*/ 0 w 99880"/>
                <a:gd name="connsiteY8" fmla="*/ 10455 h 102344"/>
                <a:gd name="connsiteX9" fmla="*/ 0 w 99880"/>
                <a:gd name="connsiteY9" fmla="*/ 10455 h 102344"/>
                <a:gd name="connsiteX10" fmla="*/ 41221 w 99880"/>
                <a:gd name="connsiteY10" fmla="*/ 52964 h 102344"/>
                <a:gd name="connsiteX11" fmla="*/ 91458 w 99880"/>
                <a:gd name="connsiteY11" fmla="*/ 96761 h 102344"/>
                <a:gd name="connsiteX12" fmla="*/ 96611 w 99880"/>
                <a:gd name="connsiteY12" fmla="*/ 69710 h 102344"/>
                <a:gd name="connsiteX13" fmla="*/ 72136 w 99880"/>
                <a:gd name="connsiteY13" fmla="*/ 28489 h 102344"/>
                <a:gd name="connsiteX14" fmla="*/ 18034 w 99880"/>
                <a:gd name="connsiteY14" fmla="*/ 1438 h 102344"/>
                <a:gd name="connsiteX15" fmla="*/ 48949 w 99880"/>
                <a:gd name="connsiteY15" fmla="*/ 23336 h 10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2344">
                  <a:moveTo>
                    <a:pt x="48949" y="24624"/>
                  </a:moveTo>
                  <a:cubicBezTo>
                    <a:pt x="60543" y="33642"/>
                    <a:pt x="69560" y="45235"/>
                    <a:pt x="76000" y="54252"/>
                  </a:cubicBezTo>
                  <a:cubicBezTo>
                    <a:pt x="82441" y="64557"/>
                    <a:pt x="85017" y="70998"/>
                    <a:pt x="85017" y="70998"/>
                  </a:cubicBezTo>
                  <a:cubicBezTo>
                    <a:pt x="85017" y="70998"/>
                    <a:pt x="81153" y="63269"/>
                    <a:pt x="72136" y="54252"/>
                  </a:cubicBezTo>
                  <a:cubicBezTo>
                    <a:pt x="64407" y="45235"/>
                    <a:pt x="51526" y="33642"/>
                    <a:pt x="37356" y="24624"/>
                  </a:cubicBezTo>
                  <a:cubicBezTo>
                    <a:pt x="48949" y="34930"/>
                    <a:pt x="56678" y="46523"/>
                    <a:pt x="59255" y="51676"/>
                  </a:cubicBezTo>
                  <a:cubicBezTo>
                    <a:pt x="57966" y="49099"/>
                    <a:pt x="55390" y="46523"/>
                    <a:pt x="52814" y="42659"/>
                  </a:cubicBezTo>
                  <a:cubicBezTo>
                    <a:pt x="46373" y="34930"/>
                    <a:pt x="37356" y="27201"/>
                    <a:pt x="27051" y="20760"/>
                  </a:cubicBezTo>
                  <a:cubicBezTo>
                    <a:pt x="15458" y="14319"/>
                    <a:pt x="6441" y="11743"/>
                    <a:pt x="0" y="10455"/>
                  </a:cubicBezTo>
                  <a:cubicBezTo>
                    <a:pt x="0" y="10455"/>
                    <a:pt x="0" y="10455"/>
                    <a:pt x="0" y="10455"/>
                  </a:cubicBezTo>
                  <a:cubicBezTo>
                    <a:pt x="5153" y="20760"/>
                    <a:pt x="15458" y="42659"/>
                    <a:pt x="41221" y="52964"/>
                  </a:cubicBezTo>
                  <a:cubicBezTo>
                    <a:pt x="66983" y="63269"/>
                    <a:pt x="83729" y="77439"/>
                    <a:pt x="91458" y="96761"/>
                  </a:cubicBezTo>
                  <a:cubicBezTo>
                    <a:pt x="96611" y="110930"/>
                    <a:pt x="104340" y="96761"/>
                    <a:pt x="96611" y="69710"/>
                  </a:cubicBezTo>
                  <a:cubicBezTo>
                    <a:pt x="92746" y="56828"/>
                    <a:pt x="85017" y="41370"/>
                    <a:pt x="72136" y="28489"/>
                  </a:cubicBezTo>
                  <a:cubicBezTo>
                    <a:pt x="59255" y="15607"/>
                    <a:pt x="39932" y="4014"/>
                    <a:pt x="18034" y="1438"/>
                  </a:cubicBezTo>
                  <a:cubicBezTo>
                    <a:pt x="-20610" y="-3715"/>
                    <a:pt x="27051" y="5302"/>
                    <a:pt x="48949" y="23336"/>
                  </a:cubicBezTo>
                  <a:close/>
                </a:path>
              </a:pathLst>
            </a:custGeom>
            <a:solidFill>
              <a:srgbClr val="644E40"/>
            </a:solidFill>
            <a:ln w="128588"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7ECC5D8C-DCED-4052-A2A8-4301FA5B306C}"/>
                </a:ext>
              </a:extLst>
            </p:cNvPr>
            <p:cNvSpPr/>
            <p:nvPr/>
          </p:nvSpPr>
          <p:spPr>
            <a:xfrm>
              <a:off x="4480668" y="4656365"/>
              <a:ext cx="81459" cy="104653"/>
            </a:xfrm>
            <a:custGeom>
              <a:avLst/>
              <a:gdLst>
                <a:gd name="connsiteX0" fmla="*/ 70848 w 81459"/>
                <a:gd name="connsiteY0" fmla="*/ 5390 h 104653"/>
                <a:gd name="connsiteX1" fmla="*/ 37356 w 81459"/>
                <a:gd name="connsiteY1" fmla="*/ 55628 h 104653"/>
                <a:gd name="connsiteX2" fmla="*/ 16746 w 81459"/>
                <a:gd name="connsiteY2" fmla="*/ 73662 h 104653"/>
                <a:gd name="connsiteX3" fmla="*/ 3864 w 81459"/>
                <a:gd name="connsiteY3" fmla="*/ 90408 h 104653"/>
                <a:gd name="connsiteX4" fmla="*/ 3864 w 81459"/>
                <a:gd name="connsiteY4" fmla="*/ 90408 h 104653"/>
                <a:gd name="connsiteX5" fmla="*/ 29627 w 81459"/>
                <a:gd name="connsiteY5" fmla="*/ 86544 h 104653"/>
                <a:gd name="connsiteX6" fmla="*/ 51526 w 81459"/>
                <a:gd name="connsiteY6" fmla="*/ 64645 h 104653"/>
                <a:gd name="connsiteX7" fmla="*/ 55390 w 81459"/>
                <a:gd name="connsiteY7" fmla="*/ 55628 h 104653"/>
                <a:gd name="connsiteX8" fmla="*/ 52814 w 81459"/>
                <a:gd name="connsiteY8" fmla="*/ 62069 h 104653"/>
                <a:gd name="connsiteX9" fmla="*/ 38644 w 81459"/>
                <a:gd name="connsiteY9" fmla="*/ 83967 h 104653"/>
                <a:gd name="connsiteX10" fmla="*/ 65695 w 81459"/>
                <a:gd name="connsiteY10" fmla="*/ 50476 h 104653"/>
                <a:gd name="connsiteX11" fmla="*/ 72136 w 81459"/>
                <a:gd name="connsiteY11" fmla="*/ 32442 h 104653"/>
                <a:gd name="connsiteX12" fmla="*/ 68272 w 81459"/>
                <a:gd name="connsiteY12" fmla="*/ 50476 h 104653"/>
                <a:gd name="connsiteX13" fmla="*/ 47661 w 81459"/>
                <a:gd name="connsiteY13" fmla="*/ 85256 h 104653"/>
                <a:gd name="connsiteX14" fmla="*/ 7729 w 81459"/>
                <a:gd name="connsiteY14" fmla="*/ 100713 h 104653"/>
                <a:gd name="connsiteX15" fmla="*/ 0 w 81459"/>
                <a:gd name="connsiteY15" fmla="*/ 100713 h 104653"/>
                <a:gd name="connsiteX16" fmla="*/ 14170 w 81459"/>
                <a:gd name="connsiteY16" fmla="*/ 104578 h 104653"/>
                <a:gd name="connsiteX17" fmla="*/ 69560 w 81459"/>
                <a:gd name="connsiteY17" fmla="*/ 74950 h 104653"/>
                <a:gd name="connsiteX18" fmla="*/ 81153 w 81459"/>
                <a:gd name="connsiteY18" fmla="*/ 29865 h 104653"/>
                <a:gd name="connsiteX19" fmla="*/ 68272 w 81459"/>
                <a:gd name="connsiteY19" fmla="*/ 6679 h 10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59" h="104653">
                  <a:moveTo>
                    <a:pt x="70848" y="5390"/>
                  </a:moveTo>
                  <a:cubicBezTo>
                    <a:pt x="69560" y="23424"/>
                    <a:pt x="59255" y="42747"/>
                    <a:pt x="37356" y="55628"/>
                  </a:cubicBezTo>
                  <a:cubicBezTo>
                    <a:pt x="27051" y="60781"/>
                    <a:pt x="20610" y="67221"/>
                    <a:pt x="16746" y="73662"/>
                  </a:cubicBezTo>
                  <a:cubicBezTo>
                    <a:pt x="11593" y="80103"/>
                    <a:pt x="7729" y="86544"/>
                    <a:pt x="3864" y="90408"/>
                  </a:cubicBezTo>
                  <a:cubicBezTo>
                    <a:pt x="3864" y="90408"/>
                    <a:pt x="3864" y="90408"/>
                    <a:pt x="3864" y="90408"/>
                  </a:cubicBezTo>
                  <a:cubicBezTo>
                    <a:pt x="9017" y="91696"/>
                    <a:pt x="19322" y="91696"/>
                    <a:pt x="29627" y="86544"/>
                  </a:cubicBezTo>
                  <a:cubicBezTo>
                    <a:pt x="39932" y="81391"/>
                    <a:pt x="46373" y="72374"/>
                    <a:pt x="51526" y="64645"/>
                  </a:cubicBezTo>
                  <a:cubicBezTo>
                    <a:pt x="54102" y="60781"/>
                    <a:pt x="54102" y="58204"/>
                    <a:pt x="55390" y="55628"/>
                  </a:cubicBezTo>
                  <a:cubicBezTo>
                    <a:pt x="55390" y="58204"/>
                    <a:pt x="55390" y="58204"/>
                    <a:pt x="52814" y="62069"/>
                  </a:cubicBezTo>
                  <a:cubicBezTo>
                    <a:pt x="50238" y="68510"/>
                    <a:pt x="45085" y="76239"/>
                    <a:pt x="38644" y="83967"/>
                  </a:cubicBezTo>
                  <a:cubicBezTo>
                    <a:pt x="51526" y="74950"/>
                    <a:pt x="60543" y="62069"/>
                    <a:pt x="65695" y="50476"/>
                  </a:cubicBezTo>
                  <a:cubicBezTo>
                    <a:pt x="70848" y="40170"/>
                    <a:pt x="72136" y="32442"/>
                    <a:pt x="72136" y="32442"/>
                  </a:cubicBezTo>
                  <a:cubicBezTo>
                    <a:pt x="72136" y="32442"/>
                    <a:pt x="72136" y="40170"/>
                    <a:pt x="68272" y="50476"/>
                  </a:cubicBezTo>
                  <a:cubicBezTo>
                    <a:pt x="65695" y="60781"/>
                    <a:pt x="59255" y="74950"/>
                    <a:pt x="47661" y="85256"/>
                  </a:cubicBezTo>
                  <a:cubicBezTo>
                    <a:pt x="37356" y="95561"/>
                    <a:pt x="18034" y="100713"/>
                    <a:pt x="7729" y="100713"/>
                  </a:cubicBezTo>
                  <a:cubicBezTo>
                    <a:pt x="2576" y="100713"/>
                    <a:pt x="0" y="100713"/>
                    <a:pt x="0" y="100713"/>
                  </a:cubicBezTo>
                  <a:cubicBezTo>
                    <a:pt x="0" y="100713"/>
                    <a:pt x="3864" y="103290"/>
                    <a:pt x="14170" y="104578"/>
                  </a:cubicBezTo>
                  <a:cubicBezTo>
                    <a:pt x="38644" y="105866"/>
                    <a:pt x="59255" y="90408"/>
                    <a:pt x="69560" y="74950"/>
                  </a:cubicBezTo>
                  <a:cubicBezTo>
                    <a:pt x="79865" y="58204"/>
                    <a:pt x="82441" y="41459"/>
                    <a:pt x="81153" y="29865"/>
                  </a:cubicBezTo>
                  <a:cubicBezTo>
                    <a:pt x="79865" y="4102"/>
                    <a:pt x="68272" y="-8779"/>
                    <a:pt x="68272" y="6679"/>
                  </a:cubicBezTo>
                  <a:close/>
                </a:path>
              </a:pathLst>
            </a:custGeom>
            <a:solidFill>
              <a:srgbClr val="644E40"/>
            </a:solidFill>
            <a:ln w="128588"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03F00623-663C-4C26-A3AB-BC2DF88BC9BD}"/>
                </a:ext>
              </a:extLst>
            </p:cNvPr>
            <p:cNvSpPr/>
            <p:nvPr/>
          </p:nvSpPr>
          <p:spPr>
            <a:xfrm>
              <a:off x="4296108" y="4753141"/>
              <a:ext cx="96009" cy="48631"/>
            </a:xfrm>
            <a:custGeom>
              <a:avLst/>
              <a:gdLst>
                <a:gd name="connsiteX0" fmla="*/ 59610 w 96009"/>
                <a:gd name="connsiteY0" fmla="*/ 40005 h 48631"/>
                <a:gd name="connsiteX1" fmla="*/ 28695 w 96009"/>
                <a:gd name="connsiteY1" fmla="*/ 32276 h 48631"/>
                <a:gd name="connsiteX2" fmla="*/ 15813 w 96009"/>
                <a:gd name="connsiteY2" fmla="*/ 23259 h 48631"/>
                <a:gd name="connsiteX3" fmla="*/ 29983 w 96009"/>
                <a:gd name="connsiteY3" fmla="*/ 29700 h 48631"/>
                <a:gd name="connsiteX4" fmla="*/ 63475 w 96009"/>
                <a:gd name="connsiteY4" fmla="*/ 32276 h 48631"/>
                <a:gd name="connsiteX5" fmla="*/ 44153 w 96009"/>
                <a:gd name="connsiteY5" fmla="*/ 27124 h 48631"/>
                <a:gd name="connsiteX6" fmla="*/ 35136 w 96009"/>
                <a:gd name="connsiteY6" fmla="*/ 23259 h 48631"/>
                <a:gd name="connsiteX7" fmla="*/ 45441 w 96009"/>
                <a:gd name="connsiteY7" fmla="*/ 27124 h 48631"/>
                <a:gd name="connsiteX8" fmla="*/ 69915 w 96009"/>
                <a:gd name="connsiteY8" fmla="*/ 27124 h 48631"/>
                <a:gd name="connsiteX9" fmla="*/ 89238 w 96009"/>
                <a:gd name="connsiteY9" fmla="*/ 16818 h 48631"/>
                <a:gd name="connsiteX10" fmla="*/ 89238 w 96009"/>
                <a:gd name="connsiteY10" fmla="*/ 16818 h 48631"/>
                <a:gd name="connsiteX11" fmla="*/ 72492 w 96009"/>
                <a:gd name="connsiteY11" fmla="*/ 9090 h 48631"/>
                <a:gd name="connsiteX12" fmla="*/ 49305 w 96009"/>
                <a:gd name="connsiteY12" fmla="*/ 9090 h 48631"/>
                <a:gd name="connsiteX13" fmla="*/ 5508 w 96009"/>
                <a:gd name="connsiteY13" fmla="*/ 2649 h 48631"/>
                <a:gd name="connsiteX14" fmla="*/ 8085 w 96009"/>
                <a:gd name="connsiteY14" fmla="*/ 27124 h 48631"/>
                <a:gd name="connsiteX15" fmla="*/ 41576 w 96009"/>
                <a:gd name="connsiteY15" fmla="*/ 47734 h 48631"/>
                <a:gd name="connsiteX16" fmla="*/ 87949 w 96009"/>
                <a:gd name="connsiteY16" fmla="*/ 34852 h 48631"/>
                <a:gd name="connsiteX17" fmla="*/ 58322 w 96009"/>
                <a:gd name="connsiteY17" fmla="*/ 38717 h 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009" h="48631">
                  <a:moveTo>
                    <a:pt x="59610" y="40005"/>
                  </a:moveTo>
                  <a:cubicBezTo>
                    <a:pt x="48017" y="40005"/>
                    <a:pt x="36424" y="36141"/>
                    <a:pt x="28695" y="32276"/>
                  </a:cubicBezTo>
                  <a:cubicBezTo>
                    <a:pt x="20966" y="28412"/>
                    <a:pt x="15813" y="23259"/>
                    <a:pt x="15813" y="23259"/>
                  </a:cubicBezTo>
                  <a:cubicBezTo>
                    <a:pt x="15813" y="23259"/>
                    <a:pt x="20966" y="27124"/>
                    <a:pt x="29983" y="29700"/>
                  </a:cubicBezTo>
                  <a:cubicBezTo>
                    <a:pt x="39000" y="32276"/>
                    <a:pt x="51881" y="34852"/>
                    <a:pt x="63475" y="32276"/>
                  </a:cubicBezTo>
                  <a:cubicBezTo>
                    <a:pt x="57034" y="32276"/>
                    <a:pt x="49305" y="29700"/>
                    <a:pt x="44153" y="27124"/>
                  </a:cubicBezTo>
                  <a:cubicBezTo>
                    <a:pt x="39000" y="24547"/>
                    <a:pt x="35136" y="23259"/>
                    <a:pt x="35136" y="23259"/>
                  </a:cubicBezTo>
                  <a:cubicBezTo>
                    <a:pt x="35136" y="23259"/>
                    <a:pt x="39000" y="25835"/>
                    <a:pt x="45441" y="27124"/>
                  </a:cubicBezTo>
                  <a:cubicBezTo>
                    <a:pt x="51881" y="29700"/>
                    <a:pt x="60898" y="29700"/>
                    <a:pt x="69915" y="27124"/>
                  </a:cubicBezTo>
                  <a:cubicBezTo>
                    <a:pt x="78932" y="24547"/>
                    <a:pt x="85373" y="20683"/>
                    <a:pt x="89238" y="16818"/>
                  </a:cubicBezTo>
                  <a:cubicBezTo>
                    <a:pt x="89238" y="16818"/>
                    <a:pt x="89238" y="16818"/>
                    <a:pt x="89238" y="16818"/>
                  </a:cubicBezTo>
                  <a:cubicBezTo>
                    <a:pt x="85373" y="15530"/>
                    <a:pt x="78932" y="11666"/>
                    <a:pt x="72492" y="9090"/>
                  </a:cubicBezTo>
                  <a:cubicBezTo>
                    <a:pt x="66051" y="6513"/>
                    <a:pt x="58322" y="6513"/>
                    <a:pt x="49305" y="9090"/>
                  </a:cubicBezTo>
                  <a:cubicBezTo>
                    <a:pt x="31271" y="16818"/>
                    <a:pt x="13237" y="14242"/>
                    <a:pt x="5508" y="2649"/>
                  </a:cubicBezTo>
                  <a:cubicBezTo>
                    <a:pt x="356" y="-6368"/>
                    <a:pt x="-4797" y="9090"/>
                    <a:pt x="8085" y="27124"/>
                  </a:cubicBezTo>
                  <a:cubicBezTo>
                    <a:pt x="14525" y="36141"/>
                    <a:pt x="26119" y="43870"/>
                    <a:pt x="41576" y="47734"/>
                  </a:cubicBezTo>
                  <a:cubicBezTo>
                    <a:pt x="57034" y="50310"/>
                    <a:pt x="75068" y="47734"/>
                    <a:pt x="87949" y="34852"/>
                  </a:cubicBezTo>
                  <a:cubicBezTo>
                    <a:pt x="109848" y="11666"/>
                    <a:pt x="82797" y="38717"/>
                    <a:pt x="58322" y="38717"/>
                  </a:cubicBezTo>
                  <a:close/>
                </a:path>
              </a:pathLst>
            </a:custGeom>
            <a:solidFill>
              <a:srgbClr val="644E40"/>
            </a:solidFill>
            <a:ln w="128588"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6E4233C6-5CFC-4175-8664-A7FF55363951}"/>
                </a:ext>
              </a:extLst>
            </p:cNvPr>
            <p:cNvSpPr/>
            <p:nvPr/>
          </p:nvSpPr>
          <p:spPr>
            <a:xfrm>
              <a:off x="4357007" y="1130947"/>
              <a:ext cx="10305" cy="560343"/>
            </a:xfrm>
            <a:custGeom>
              <a:avLst/>
              <a:gdLst>
                <a:gd name="connsiteX0" fmla="*/ 10305 w 10305"/>
                <a:gd name="connsiteY0" fmla="*/ 5153 h 560343"/>
                <a:gd name="connsiteX1" fmla="*/ 5153 w 10305"/>
                <a:gd name="connsiteY1" fmla="*/ 0 h 560343"/>
                <a:gd name="connsiteX2" fmla="*/ 0 w 10305"/>
                <a:gd name="connsiteY2" fmla="*/ 5153 h 560343"/>
                <a:gd name="connsiteX3" fmla="*/ 0 w 10305"/>
                <a:gd name="connsiteY3" fmla="*/ 555191 h 560343"/>
                <a:gd name="connsiteX4" fmla="*/ 5153 w 10305"/>
                <a:gd name="connsiteY4" fmla="*/ 560344 h 560343"/>
                <a:gd name="connsiteX5" fmla="*/ 10305 w 10305"/>
                <a:gd name="connsiteY5" fmla="*/ 555191 h 560343"/>
                <a:gd name="connsiteX6" fmla="*/ 10305 w 10305"/>
                <a:gd name="connsiteY6" fmla="*/ 5153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10305" y="5153"/>
                  </a:moveTo>
                  <a:cubicBezTo>
                    <a:pt x="10305" y="5153"/>
                    <a:pt x="7729" y="0"/>
                    <a:pt x="5153" y="0"/>
                  </a:cubicBezTo>
                  <a:cubicBezTo>
                    <a:pt x="2576" y="0"/>
                    <a:pt x="0" y="2576"/>
                    <a:pt x="0" y="5153"/>
                  </a:cubicBezTo>
                  <a:lnTo>
                    <a:pt x="0" y="555191"/>
                  </a:lnTo>
                  <a:cubicBezTo>
                    <a:pt x="0" y="555191"/>
                    <a:pt x="2576" y="560344"/>
                    <a:pt x="5153" y="560344"/>
                  </a:cubicBezTo>
                  <a:cubicBezTo>
                    <a:pt x="7729" y="560344"/>
                    <a:pt x="10305" y="557767"/>
                    <a:pt x="10305" y="555191"/>
                  </a:cubicBezTo>
                  <a:lnTo>
                    <a:pt x="10305" y="5153"/>
                  </a:lnTo>
                  <a:close/>
                </a:path>
              </a:pathLst>
            </a:custGeom>
            <a:solidFill>
              <a:srgbClr val="644E40"/>
            </a:solidFill>
            <a:ln w="128588"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4A448666-9173-41D3-A555-7393722DC461}"/>
                </a:ext>
              </a:extLst>
            </p:cNvPr>
            <p:cNvSpPr/>
            <p:nvPr/>
          </p:nvSpPr>
          <p:spPr>
            <a:xfrm>
              <a:off x="4347990" y="1092302"/>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3"/>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A86927C3-8E84-43A9-A6F8-61DB3539A411}"/>
                </a:ext>
              </a:extLst>
            </p:cNvPr>
            <p:cNvSpPr/>
            <p:nvPr/>
          </p:nvSpPr>
          <p:spPr>
            <a:xfrm>
              <a:off x="4345413" y="1049794"/>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F0F23502-A60A-410D-8294-DAD6724D56BF}"/>
                </a:ext>
              </a:extLst>
            </p:cNvPr>
            <p:cNvSpPr/>
            <p:nvPr/>
          </p:nvSpPr>
          <p:spPr>
            <a:xfrm>
              <a:off x="4347990" y="1704172"/>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3"/>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1065F8C9-E1FD-409E-9372-C0F5F347CFBB}"/>
                </a:ext>
              </a:extLst>
            </p:cNvPr>
            <p:cNvSpPr/>
            <p:nvPr/>
          </p:nvSpPr>
          <p:spPr>
            <a:xfrm>
              <a:off x="4345413" y="1737664"/>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F222A5CF-E447-4875-8569-C331D4BC9784}"/>
                </a:ext>
              </a:extLst>
            </p:cNvPr>
            <p:cNvSpPr/>
            <p:nvPr/>
          </p:nvSpPr>
          <p:spPr>
            <a:xfrm>
              <a:off x="4357007" y="5129353"/>
              <a:ext cx="10305" cy="560343"/>
            </a:xfrm>
            <a:custGeom>
              <a:avLst/>
              <a:gdLst>
                <a:gd name="connsiteX0" fmla="*/ 10305 w 10305"/>
                <a:gd name="connsiteY0" fmla="*/ 5153 h 560343"/>
                <a:gd name="connsiteX1" fmla="*/ 5153 w 10305"/>
                <a:gd name="connsiteY1" fmla="*/ 0 h 560343"/>
                <a:gd name="connsiteX2" fmla="*/ 0 w 10305"/>
                <a:gd name="connsiteY2" fmla="*/ 5153 h 560343"/>
                <a:gd name="connsiteX3" fmla="*/ 0 w 10305"/>
                <a:gd name="connsiteY3" fmla="*/ 555191 h 560343"/>
                <a:gd name="connsiteX4" fmla="*/ 5153 w 10305"/>
                <a:gd name="connsiteY4" fmla="*/ 560343 h 560343"/>
                <a:gd name="connsiteX5" fmla="*/ 10305 w 10305"/>
                <a:gd name="connsiteY5" fmla="*/ 555191 h 560343"/>
                <a:gd name="connsiteX6" fmla="*/ 10305 w 10305"/>
                <a:gd name="connsiteY6" fmla="*/ 5153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10305" y="5153"/>
                  </a:moveTo>
                  <a:cubicBezTo>
                    <a:pt x="10305" y="5153"/>
                    <a:pt x="7729" y="0"/>
                    <a:pt x="5153" y="0"/>
                  </a:cubicBezTo>
                  <a:cubicBezTo>
                    <a:pt x="2576" y="0"/>
                    <a:pt x="0" y="2576"/>
                    <a:pt x="0" y="5153"/>
                  </a:cubicBezTo>
                  <a:lnTo>
                    <a:pt x="0" y="555191"/>
                  </a:lnTo>
                  <a:cubicBezTo>
                    <a:pt x="0" y="555191"/>
                    <a:pt x="2576" y="560343"/>
                    <a:pt x="5153" y="560343"/>
                  </a:cubicBezTo>
                  <a:cubicBezTo>
                    <a:pt x="7729" y="560343"/>
                    <a:pt x="10305" y="557767"/>
                    <a:pt x="10305" y="555191"/>
                  </a:cubicBezTo>
                  <a:lnTo>
                    <a:pt x="10305" y="5153"/>
                  </a:lnTo>
                  <a:close/>
                </a:path>
              </a:pathLst>
            </a:custGeom>
            <a:solidFill>
              <a:srgbClr val="644E40"/>
            </a:solidFill>
            <a:ln w="128588"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1F00C470-F280-40AA-A2F4-D46FC769ACC9}"/>
                </a:ext>
              </a:extLst>
            </p:cNvPr>
            <p:cNvSpPr/>
            <p:nvPr/>
          </p:nvSpPr>
          <p:spPr>
            <a:xfrm>
              <a:off x="4347990" y="5090708"/>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2"/>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8BCCBBC0-3F2F-45C5-8A9C-4035E3CBD098}"/>
                </a:ext>
              </a:extLst>
            </p:cNvPr>
            <p:cNvSpPr/>
            <p:nvPr/>
          </p:nvSpPr>
          <p:spPr>
            <a:xfrm>
              <a:off x="4345413" y="5048199"/>
              <a:ext cx="33491" cy="33492"/>
            </a:xfrm>
            <a:custGeom>
              <a:avLst/>
              <a:gdLst>
                <a:gd name="connsiteX0" fmla="*/ 33492 w 33491"/>
                <a:gd name="connsiteY0" fmla="*/ 16746 h 33492"/>
                <a:gd name="connsiteX1" fmla="*/ 16746 w 33491"/>
                <a:gd name="connsiteY1" fmla="*/ 0 h 33492"/>
                <a:gd name="connsiteX2" fmla="*/ 0 w 33491"/>
                <a:gd name="connsiteY2" fmla="*/ 16746 h 33492"/>
                <a:gd name="connsiteX3" fmla="*/ 16746 w 33491"/>
                <a:gd name="connsiteY3" fmla="*/ 33492 h 33492"/>
                <a:gd name="connsiteX4" fmla="*/ 33492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00B1551F-A272-43B0-A2E4-8573FC5E6BDD}"/>
                </a:ext>
              </a:extLst>
            </p:cNvPr>
            <p:cNvSpPr/>
            <p:nvPr/>
          </p:nvSpPr>
          <p:spPr>
            <a:xfrm>
              <a:off x="4347990" y="5702578"/>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3" y="0"/>
                    <a:pt x="0" y="5152"/>
                    <a:pt x="0" y="12881"/>
                  </a:cubicBezTo>
                  <a:cubicBezTo>
                    <a:pt x="0" y="20610"/>
                    <a:pt x="5153"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88AC2035-2075-4A4E-B1AD-E5AD3B82ECBC}"/>
                </a:ext>
              </a:extLst>
            </p:cNvPr>
            <p:cNvSpPr/>
            <p:nvPr/>
          </p:nvSpPr>
          <p:spPr>
            <a:xfrm>
              <a:off x="4345413" y="5737357"/>
              <a:ext cx="33491" cy="33492"/>
            </a:xfrm>
            <a:custGeom>
              <a:avLst/>
              <a:gdLst>
                <a:gd name="connsiteX0" fmla="*/ 33492 w 33491"/>
                <a:gd name="connsiteY0" fmla="*/ 16746 h 33492"/>
                <a:gd name="connsiteX1" fmla="*/ 16746 w 33491"/>
                <a:gd name="connsiteY1" fmla="*/ 0 h 33492"/>
                <a:gd name="connsiteX2" fmla="*/ 0 w 33491"/>
                <a:gd name="connsiteY2" fmla="*/ 16746 h 33492"/>
                <a:gd name="connsiteX3" fmla="*/ 16746 w 33491"/>
                <a:gd name="connsiteY3" fmla="*/ 33492 h 33492"/>
                <a:gd name="connsiteX4" fmla="*/ 33492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E03815BA-13C6-483B-976E-BB75A6A0DC43}"/>
                </a:ext>
              </a:extLst>
            </p:cNvPr>
            <p:cNvSpPr/>
            <p:nvPr/>
          </p:nvSpPr>
          <p:spPr>
            <a:xfrm>
              <a:off x="7514448" y="2609739"/>
              <a:ext cx="393431" cy="1614047"/>
            </a:xfrm>
            <a:custGeom>
              <a:avLst/>
              <a:gdLst>
                <a:gd name="connsiteX0" fmla="*/ 306375 w 393431"/>
                <a:gd name="connsiteY0" fmla="*/ 12881 h 1614047"/>
                <a:gd name="connsiteX1" fmla="*/ 248408 w 393431"/>
                <a:gd name="connsiteY1" fmla="*/ 0 h 1614047"/>
                <a:gd name="connsiteX2" fmla="*/ 158238 w 393431"/>
                <a:gd name="connsiteY2" fmla="*/ 48950 h 1614047"/>
                <a:gd name="connsiteX3" fmla="*/ 158238 w 393431"/>
                <a:gd name="connsiteY3" fmla="*/ 133967 h 1614047"/>
                <a:gd name="connsiteX4" fmla="*/ 185289 w 393431"/>
                <a:gd name="connsiteY4" fmla="*/ 158442 h 1614047"/>
                <a:gd name="connsiteX5" fmla="*/ 214917 w 393431"/>
                <a:gd name="connsiteY5" fmla="*/ 164883 h 1614047"/>
                <a:gd name="connsiteX6" fmla="*/ 252273 w 393431"/>
                <a:gd name="connsiteY6" fmla="*/ 150713 h 1614047"/>
                <a:gd name="connsiteX7" fmla="*/ 258713 w 393431"/>
                <a:gd name="connsiteY7" fmla="*/ 142984 h 1614047"/>
                <a:gd name="connsiteX8" fmla="*/ 261290 w 393431"/>
                <a:gd name="connsiteY8" fmla="*/ 140408 h 1614047"/>
                <a:gd name="connsiteX9" fmla="*/ 258713 w 393431"/>
                <a:gd name="connsiteY9" fmla="*/ 142984 h 1614047"/>
                <a:gd name="connsiteX10" fmla="*/ 250984 w 393431"/>
                <a:gd name="connsiteY10" fmla="*/ 149425 h 1614047"/>
                <a:gd name="connsiteX11" fmla="*/ 214917 w 393431"/>
                <a:gd name="connsiteY11" fmla="*/ 158442 h 1614047"/>
                <a:gd name="connsiteX12" fmla="*/ 169832 w 393431"/>
                <a:gd name="connsiteY12" fmla="*/ 128815 h 1614047"/>
                <a:gd name="connsiteX13" fmla="*/ 176272 w 393431"/>
                <a:gd name="connsiteY13" fmla="*/ 60543 h 1614047"/>
                <a:gd name="connsiteX14" fmla="*/ 250984 w 393431"/>
                <a:gd name="connsiteY14" fmla="*/ 27051 h 1614047"/>
                <a:gd name="connsiteX15" fmla="*/ 324409 w 393431"/>
                <a:gd name="connsiteY15" fmla="*/ 73424 h 1614047"/>
                <a:gd name="connsiteX16" fmla="*/ 324409 w 393431"/>
                <a:gd name="connsiteY16" fmla="*/ 176476 h 1614047"/>
                <a:gd name="connsiteX17" fmla="*/ 272883 w 393431"/>
                <a:gd name="connsiteY17" fmla="*/ 280816 h 1614047"/>
                <a:gd name="connsiteX18" fmla="*/ 213628 w 393431"/>
                <a:gd name="connsiteY18" fmla="*/ 380003 h 1614047"/>
                <a:gd name="connsiteX19" fmla="*/ 184001 w 393431"/>
                <a:gd name="connsiteY19" fmla="*/ 466309 h 1614047"/>
                <a:gd name="connsiteX20" fmla="*/ 184001 w 393431"/>
                <a:gd name="connsiteY20" fmla="*/ 443122 h 1614047"/>
                <a:gd name="connsiteX21" fmla="*/ 176272 w 393431"/>
                <a:gd name="connsiteY21" fmla="*/ 409630 h 1614047"/>
                <a:gd name="connsiteX22" fmla="*/ 180137 w 393431"/>
                <a:gd name="connsiteY22" fmla="*/ 343935 h 1614047"/>
                <a:gd name="connsiteX23" fmla="*/ 178848 w 393431"/>
                <a:gd name="connsiteY23" fmla="*/ 336206 h 1614047"/>
                <a:gd name="connsiteX24" fmla="*/ 154374 w 393431"/>
                <a:gd name="connsiteY24" fmla="*/ 354240 h 1614047"/>
                <a:gd name="connsiteX25" fmla="*/ 137628 w 393431"/>
                <a:gd name="connsiteY25" fmla="*/ 404478 h 1614047"/>
                <a:gd name="connsiteX26" fmla="*/ 158238 w 393431"/>
                <a:gd name="connsiteY26" fmla="*/ 459868 h 1614047"/>
                <a:gd name="connsiteX27" fmla="*/ 154374 w 393431"/>
                <a:gd name="connsiteY27" fmla="*/ 457292 h 1614047"/>
                <a:gd name="connsiteX28" fmla="*/ 123458 w 393431"/>
                <a:gd name="connsiteY28" fmla="*/ 445699 h 1614047"/>
                <a:gd name="connsiteX29" fmla="*/ 74509 w 393431"/>
                <a:gd name="connsiteY29" fmla="*/ 453427 h 1614047"/>
                <a:gd name="connsiteX30" fmla="*/ 33288 w 393431"/>
                <a:gd name="connsiteY30" fmla="*/ 490784 h 1614047"/>
                <a:gd name="connsiteX31" fmla="*/ 17831 w 393431"/>
                <a:gd name="connsiteY31" fmla="*/ 534581 h 1614047"/>
                <a:gd name="connsiteX32" fmla="*/ 17831 w 393431"/>
                <a:gd name="connsiteY32" fmla="*/ 566784 h 1614047"/>
                <a:gd name="connsiteX33" fmla="*/ 20407 w 393431"/>
                <a:gd name="connsiteY33" fmla="*/ 578378 h 1614047"/>
                <a:gd name="connsiteX34" fmla="*/ 20407 w 393431"/>
                <a:gd name="connsiteY34" fmla="*/ 566784 h 1614047"/>
                <a:gd name="connsiteX35" fmla="*/ 24271 w 393431"/>
                <a:gd name="connsiteY35" fmla="*/ 535869 h 1614047"/>
                <a:gd name="connsiteX36" fmla="*/ 42305 w 393431"/>
                <a:gd name="connsiteY36" fmla="*/ 497224 h 1614047"/>
                <a:gd name="connsiteX37" fmla="*/ 79661 w 393431"/>
                <a:gd name="connsiteY37" fmla="*/ 466309 h 1614047"/>
                <a:gd name="connsiteX38" fmla="*/ 150509 w 393431"/>
                <a:gd name="connsiteY38" fmla="*/ 463733 h 1614047"/>
                <a:gd name="connsiteX39" fmla="*/ 165967 w 393431"/>
                <a:gd name="connsiteY39" fmla="*/ 471461 h 1614047"/>
                <a:gd name="connsiteX40" fmla="*/ 168543 w 393431"/>
                <a:gd name="connsiteY40" fmla="*/ 472750 h 1614047"/>
                <a:gd name="connsiteX41" fmla="*/ 172408 w 393431"/>
                <a:gd name="connsiteY41" fmla="*/ 475326 h 1614047"/>
                <a:gd name="connsiteX42" fmla="*/ 145357 w 393431"/>
                <a:gd name="connsiteY42" fmla="*/ 481767 h 1614047"/>
                <a:gd name="connsiteX43" fmla="*/ 30712 w 393431"/>
                <a:gd name="connsiteY43" fmla="*/ 575801 h 1614047"/>
                <a:gd name="connsiteX44" fmla="*/ 2373 w 393431"/>
                <a:gd name="connsiteY44" fmla="*/ 709768 h 1614047"/>
                <a:gd name="connsiteX45" fmla="*/ 80950 w 393431"/>
                <a:gd name="connsiteY45" fmla="*/ 801227 h 1614047"/>
                <a:gd name="connsiteX46" fmla="*/ 136340 w 393431"/>
                <a:gd name="connsiteY46" fmla="*/ 793498 h 1614047"/>
                <a:gd name="connsiteX47" fmla="*/ 172408 w 393431"/>
                <a:gd name="connsiteY47" fmla="*/ 760006 h 1614047"/>
                <a:gd name="connsiteX48" fmla="*/ 180137 w 393431"/>
                <a:gd name="connsiteY48" fmla="*/ 740684 h 1614047"/>
                <a:gd name="connsiteX49" fmla="*/ 180137 w 393431"/>
                <a:gd name="connsiteY49" fmla="*/ 753565 h 1614047"/>
                <a:gd name="connsiteX50" fmla="*/ 217493 w 393431"/>
                <a:gd name="connsiteY50" fmla="*/ 801227 h 1614047"/>
                <a:gd name="connsiteX51" fmla="*/ 239391 w 393431"/>
                <a:gd name="connsiteY51" fmla="*/ 807668 h 1614047"/>
                <a:gd name="connsiteX52" fmla="*/ 217493 w 393431"/>
                <a:gd name="connsiteY52" fmla="*/ 814108 h 1614047"/>
                <a:gd name="connsiteX53" fmla="*/ 180137 w 393431"/>
                <a:gd name="connsiteY53" fmla="*/ 861770 h 1614047"/>
                <a:gd name="connsiteX54" fmla="*/ 180137 w 393431"/>
                <a:gd name="connsiteY54" fmla="*/ 874651 h 1614047"/>
                <a:gd name="connsiteX55" fmla="*/ 172408 w 393431"/>
                <a:gd name="connsiteY55" fmla="*/ 855329 h 1614047"/>
                <a:gd name="connsiteX56" fmla="*/ 136340 w 393431"/>
                <a:gd name="connsiteY56" fmla="*/ 821837 h 1614047"/>
                <a:gd name="connsiteX57" fmla="*/ 80950 w 393431"/>
                <a:gd name="connsiteY57" fmla="*/ 814108 h 1614047"/>
                <a:gd name="connsiteX58" fmla="*/ 2373 w 393431"/>
                <a:gd name="connsiteY58" fmla="*/ 905567 h 1614047"/>
                <a:gd name="connsiteX59" fmla="*/ 30712 w 393431"/>
                <a:gd name="connsiteY59" fmla="*/ 1039534 h 1614047"/>
                <a:gd name="connsiteX60" fmla="*/ 145357 w 393431"/>
                <a:gd name="connsiteY60" fmla="*/ 1133569 h 1614047"/>
                <a:gd name="connsiteX61" fmla="*/ 172408 w 393431"/>
                <a:gd name="connsiteY61" fmla="*/ 1140009 h 1614047"/>
                <a:gd name="connsiteX62" fmla="*/ 168543 w 393431"/>
                <a:gd name="connsiteY62" fmla="*/ 1142586 h 1614047"/>
                <a:gd name="connsiteX63" fmla="*/ 165967 w 393431"/>
                <a:gd name="connsiteY63" fmla="*/ 1143874 h 1614047"/>
                <a:gd name="connsiteX64" fmla="*/ 150509 w 393431"/>
                <a:gd name="connsiteY64" fmla="*/ 1151603 h 1614047"/>
                <a:gd name="connsiteX65" fmla="*/ 79661 w 393431"/>
                <a:gd name="connsiteY65" fmla="*/ 1149026 h 1614047"/>
                <a:gd name="connsiteX66" fmla="*/ 42305 w 393431"/>
                <a:gd name="connsiteY66" fmla="*/ 1118111 h 1614047"/>
                <a:gd name="connsiteX67" fmla="*/ 24271 w 393431"/>
                <a:gd name="connsiteY67" fmla="*/ 1079467 h 1614047"/>
                <a:gd name="connsiteX68" fmla="*/ 20407 w 393431"/>
                <a:gd name="connsiteY68" fmla="*/ 1048551 h 1614047"/>
                <a:gd name="connsiteX69" fmla="*/ 20407 w 393431"/>
                <a:gd name="connsiteY69" fmla="*/ 1036958 h 1614047"/>
                <a:gd name="connsiteX70" fmla="*/ 17831 w 393431"/>
                <a:gd name="connsiteY70" fmla="*/ 1048551 h 1614047"/>
                <a:gd name="connsiteX71" fmla="*/ 17831 w 393431"/>
                <a:gd name="connsiteY71" fmla="*/ 1080755 h 1614047"/>
                <a:gd name="connsiteX72" fmla="*/ 33288 w 393431"/>
                <a:gd name="connsiteY72" fmla="*/ 1124552 h 1614047"/>
                <a:gd name="connsiteX73" fmla="*/ 74509 w 393431"/>
                <a:gd name="connsiteY73" fmla="*/ 1161908 h 1614047"/>
                <a:gd name="connsiteX74" fmla="*/ 123458 w 393431"/>
                <a:gd name="connsiteY74" fmla="*/ 1169637 h 1614047"/>
                <a:gd name="connsiteX75" fmla="*/ 154374 w 393431"/>
                <a:gd name="connsiteY75" fmla="*/ 1158043 h 1614047"/>
                <a:gd name="connsiteX76" fmla="*/ 158238 w 393431"/>
                <a:gd name="connsiteY76" fmla="*/ 1155467 h 1614047"/>
                <a:gd name="connsiteX77" fmla="*/ 137628 w 393431"/>
                <a:gd name="connsiteY77" fmla="*/ 1210858 h 1614047"/>
                <a:gd name="connsiteX78" fmla="*/ 154374 w 393431"/>
                <a:gd name="connsiteY78" fmla="*/ 1261095 h 1614047"/>
                <a:gd name="connsiteX79" fmla="*/ 178848 w 393431"/>
                <a:gd name="connsiteY79" fmla="*/ 1279129 h 1614047"/>
                <a:gd name="connsiteX80" fmla="*/ 180137 w 393431"/>
                <a:gd name="connsiteY80" fmla="*/ 1271400 h 1614047"/>
                <a:gd name="connsiteX81" fmla="*/ 176272 w 393431"/>
                <a:gd name="connsiteY81" fmla="*/ 1205705 h 1614047"/>
                <a:gd name="connsiteX82" fmla="*/ 184001 w 393431"/>
                <a:gd name="connsiteY82" fmla="*/ 1172213 h 1614047"/>
                <a:gd name="connsiteX83" fmla="*/ 184001 w 393431"/>
                <a:gd name="connsiteY83" fmla="*/ 1149026 h 1614047"/>
                <a:gd name="connsiteX84" fmla="*/ 213628 w 393431"/>
                <a:gd name="connsiteY84" fmla="*/ 1235332 h 1614047"/>
                <a:gd name="connsiteX85" fmla="*/ 272883 w 393431"/>
                <a:gd name="connsiteY85" fmla="*/ 1334519 h 1614047"/>
                <a:gd name="connsiteX86" fmla="*/ 324409 w 393431"/>
                <a:gd name="connsiteY86" fmla="*/ 1438859 h 1614047"/>
                <a:gd name="connsiteX87" fmla="*/ 324409 w 393431"/>
                <a:gd name="connsiteY87" fmla="*/ 1541911 h 1614047"/>
                <a:gd name="connsiteX88" fmla="*/ 250984 w 393431"/>
                <a:gd name="connsiteY88" fmla="*/ 1588284 h 1614047"/>
                <a:gd name="connsiteX89" fmla="*/ 176272 w 393431"/>
                <a:gd name="connsiteY89" fmla="*/ 1554792 h 1614047"/>
                <a:gd name="connsiteX90" fmla="*/ 169832 w 393431"/>
                <a:gd name="connsiteY90" fmla="*/ 1485233 h 1614047"/>
                <a:gd name="connsiteX91" fmla="*/ 214917 w 393431"/>
                <a:gd name="connsiteY91" fmla="*/ 1455605 h 1614047"/>
                <a:gd name="connsiteX92" fmla="*/ 250984 w 393431"/>
                <a:gd name="connsiteY92" fmla="*/ 1464622 h 1614047"/>
                <a:gd name="connsiteX93" fmla="*/ 258713 w 393431"/>
                <a:gd name="connsiteY93" fmla="*/ 1471063 h 1614047"/>
                <a:gd name="connsiteX94" fmla="*/ 261290 w 393431"/>
                <a:gd name="connsiteY94" fmla="*/ 1473639 h 1614047"/>
                <a:gd name="connsiteX95" fmla="*/ 258713 w 393431"/>
                <a:gd name="connsiteY95" fmla="*/ 1471063 h 1614047"/>
                <a:gd name="connsiteX96" fmla="*/ 252273 w 393431"/>
                <a:gd name="connsiteY96" fmla="*/ 1463334 h 1614047"/>
                <a:gd name="connsiteX97" fmla="*/ 214917 w 393431"/>
                <a:gd name="connsiteY97" fmla="*/ 1449164 h 1614047"/>
                <a:gd name="connsiteX98" fmla="*/ 185289 w 393431"/>
                <a:gd name="connsiteY98" fmla="*/ 1455605 h 1614047"/>
                <a:gd name="connsiteX99" fmla="*/ 158238 w 393431"/>
                <a:gd name="connsiteY99" fmla="*/ 1480080 h 1614047"/>
                <a:gd name="connsiteX100" fmla="*/ 158238 w 393431"/>
                <a:gd name="connsiteY100" fmla="*/ 1565098 h 1614047"/>
                <a:gd name="connsiteX101" fmla="*/ 248408 w 393431"/>
                <a:gd name="connsiteY101" fmla="*/ 1614047 h 1614047"/>
                <a:gd name="connsiteX102" fmla="*/ 306375 w 393431"/>
                <a:gd name="connsiteY102" fmla="*/ 1601166 h 1614047"/>
                <a:gd name="connsiteX103" fmla="*/ 350171 w 393431"/>
                <a:gd name="connsiteY103" fmla="*/ 1554792 h 1614047"/>
                <a:gd name="connsiteX104" fmla="*/ 363053 w 393431"/>
                <a:gd name="connsiteY104" fmla="*/ 1492961 h 1614047"/>
                <a:gd name="connsiteX105" fmla="*/ 354036 w 393431"/>
                <a:gd name="connsiteY105" fmla="*/ 1429842 h 1614047"/>
                <a:gd name="connsiteX106" fmla="*/ 299934 w 393431"/>
                <a:gd name="connsiteY106" fmla="*/ 1315197 h 1614047"/>
                <a:gd name="connsiteX107" fmla="*/ 240679 w 393431"/>
                <a:gd name="connsiteY107" fmla="*/ 1218586 h 1614047"/>
                <a:gd name="connsiteX108" fmla="*/ 212340 w 393431"/>
                <a:gd name="connsiteY108" fmla="*/ 1149026 h 1614047"/>
                <a:gd name="connsiteX109" fmla="*/ 271595 w 393431"/>
                <a:gd name="connsiteY109" fmla="*/ 1172213 h 1614047"/>
                <a:gd name="connsiteX110" fmla="*/ 343731 w 393431"/>
                <a:gd name="connsiteY110" fmla="*/ 1163196 h 1614047"/>
                <a:gd name="connsiteX111" fmla="*/ 370782 w 393431"/>
                <a:gd name="connsiteY111" fmla="*/ 1136145 h 1614047"/>
                <a:gd name="connsiteX112" fmla="*/ 370782 w 393431"/>
                <a:gd name="connsiteY112" fmla="*/ 1112958 h 1614047"/>
                <a:gd name="connsiteX113" fmla="*/ 348883 w 393431"/>
                <a:gd name="connsiteY113" fmla="*/ 1112958 h 1614047"/>
                <a:gd name="connsiteX114" fmla="*/ 321832 w 393431"/>
                <a:gd name="connsiteY114" fmla="*/ 1124552 h 1614047"/>
                <a:gd name="connsiteX115" fmla="*/ 272883 w 393431"/>
                <a:gd name="connsiteY115" fmla="*/ 1150314 h 1614047"/>
                <a:gd name="connsiteX116" fmla="*/ 211052 w 393431"/>
                <a:gd name="connsiteY116" fmla="*/ 1147738 h 1614047"/>
                <a:gd name="connsiteX117" fmla="*/ 211052 w 393431"/>
                <a:gd name="connsiteY117" fmla="*/ 1143874 h 1614047"/>
                <a:gd name="connsiteX118" fmla="*/ 298646 w 393431"/>
                <a:gd name="connsiteY118" fmla="*/ 1120687 h 1614047"/>
                <a:gd name="connsiteX119" fmla="*/ 388816 w 393431"/>
                <a:gd name="connsiteY119" fmla="*/ 1003466 h 1614047"/>
                <a:gd name="connsiteX120" fmla="*/ 373358 w 393431"/>
                <a:gd name="connsiteY120" fmla="*/ 879804 h 1614047"/>
                <a:gd name="connsiteX121" fmla="*/ 297358 w 393431"/>
                <a:gd name="connsiteY121" fmla="*/ 811532 h 1614047"/>
                <a:gd name="connsiteX122" fmla="*/ 285764 w 393431"/>
                <a:gd name="connsiteY122" fmla="*/ 810244 h 1614047"/>
                <a:gd name="connsiteX123" fmla="*/ 297358 w 393431"/>
                <a:gd name="connsiteY123" fmla="*/ 808956 h 1614047"/>
                <a:gd name="connsiteX124" fmla="*/ 373358 w 393431"/>
                <a:gd name="connsiteY124" fmla="*/ 740684 h 1614047"/>
                <a:gd name="connsiteX125" fmla="*/ 388816 w 393431"/>
                <a:gd name="connsiteY125" fmla="*/ 617022 h 1614047"/>
                <a:gd name="connsiteX126" fmla="*/ 298646 w 393431"/>
                <a:gd name="connsiteY126" fmla="*/ 499801 h 1614047"/>
                <a:gd name="connsiteX127" fmla="*/ 211052 w 393431"/>
                <a:gd name="connsiteY127" fmla="*/ 476614 h 1614047"/>
                <a:gd name="connsiteX128" fmla="*/ 211052 w 393431"/>
                <a:gd name="connsiteY128" fmla="*/ 472750 h 1614047"/>
                <a:gd name="connsiteX129" fmla="*/ 272883 w 393431"/>
                <a:gd name="connsiteY129" fmla="*/ 470173 h 1614047"/>
                <a:gd name="connsiteX130" fmla="*/ 321832 w 393431"/>
                <a:gd name="connsiteY130" fmla="*/ 495936 h 1614047"/>
                <a:gd name="connsiteX131" fmla="*/ 348883 w 393431"/>
                <a:gd name="connsiteY131" fmla="*/ 507530 h 1614047"/>
                <a:gd name="connsiteX132" fmla="*/ 370782 w 393431"/>
                <a:gd name="connsiteY132" fmla="*/ 507530 h 1614047"/>
                <a:gd name="connsiteX133" fmla="*/ 370782 w 393431"/>
                <a:gd name="connsiteY133" fmla="*/ 484343 h 1614047"/>
                <a:gd name="connsiteX134" fmla="*/ 343731 w 393431"/>
                <a:gd name="connsiteY134" fmla="*/ 457292 h 1614047"/>
                <a:gd name="connsiteX135" fmla="*/ 271595 w 393431"/>
                <a:gd name="connsiteY135" fmla="*/ 448275 h 1614047"/>
                <a:gd name="connsiteX136" fmla="*/ 212340 w 393431"/>
                <a:gd name="connsiteY136" fmla="*/ 471461 h 1614047"/>
                <a:gd name="connsiteX137" fmla="*/ 240679 w 393431"/>
                <a:gd name="connsiteY137" fmla="*/ 401902 h 1614047"/>
                <a:gd name="connsiteX138" fmla="*/ 299934 w 393431"/>
                <a:gd name="connsiteY138" fmla="*/ 306579 h 1614047"/>
                <a:gd name="connsiteX139" fmla="*/ 354036 w 393431"/>
                <a:gd name="connsiteY139" fmla="*/ 191934 h 1614047"/>
                <a:gd name="connsiteX140" fmla="*/ 363053 w 393431"/>
                <a:gd name="connsiteY140" fmla="*/ 128815 h 1614047"/>
                <a:gd name="connsiteX141" fmla="*/ 350171 w 393431"/>
                <a:gd name="connsiteY141" fmla="*/ 66984 h 1614047"/>
                <a:gd name="connsiteX142" fmla="*/ 306375 w 393431"/>
                <a:gd name="connsiteY142" fmla="*/ 20610 h 1614047"/>
                <a:gd name="connsiteX143" fmla="*/ 184001 w 393431"/>
                <a:gd name="connsiteY143" fmla="*/ 899126 h 1614047"/>
                <a:gd name="connsiteX144" fmla="*/ 189154 w 393431"/>
                <a:gd name="connsiteY144" fmla="*/ 905567 h 1614047"/>
                <a:gd name="connsiteX145" fmla="*/ 196883 w 393431"/>
                <a:gd name="connsiteY145" fmla="*/ 933906 h 1614047"/>
                <a:gd name="connsiteX146" fmla="*/ 186577 w 393431"/>
                <a:gd name="connsiteY146" fmla="*/ 968686 h 1614047"/>
                <a:gd name="connsiteX147" fmla="*/ 176272 w 393431"/>
                <a:gd name="connsiteY147" fmla="*/ 981567 h 1614047"/>
                <a:gd name="connsiteX148" fmla="*/ 185289 w 393431"/>
                <a:gd name="connsiteY148" fmla="*/ 966110 h 1614047"/>
                <a:gd name="connsiteX149" fmla="*/ 190442 w 393431"/>
                <a:gd name="connsiteY149" fmla="*/ 927465 h 1614047"/>
                <a:gd name="connsiteX150" fmla="*/ 184001 w 393431"/>
                <a:gd name="connsiteY150" fmla="*/ 949364 h 1614047"/>
                <a:gd name="connsiteX151" fmla="*/ 178848 w 393431"/>
                <a:gd name="connsiteY151" fmla="*/ 958381 h 1614047"/>
                <a:gd name="connsiteX152" fmla="*/ 184001 w 393431"/>
                <a:gd name="connsiteY152" fmla="*/ 946787 h 1614047"/>
                <a:gd name="connsiteX153" fmla="*/ 186577 w 393431"/>
                <a:gd name="connsiteY153" fmla="*/ 918448 h 1614047"/>
                <a:gd name="connsiteX154" fmla="*/ 178848 w 393431"/>
                <a:gd name="connsiteY154" fmla="*/ 904279 h 1614047"/>
                <a:gd name="connsiteX155" fmla="*/ 181425 w 393431"/>
                <a:gd name="connsiteY155" fmla="*/ 886245 h 1614047"/>
                <a:gd name="connsiteX156" fmla="*/ 185289 w 393431"/>
                <a:gd name="connsiteY156" fmla="*/ 896550 h 1614047"/>
                <a:gd name="connsiteX157" fmla="*/ 181425 w 393431"/>
                <a:gd name="connsiteY157" fmla="*/ 1141298 h 1614047"/>
                <a:gd name="connsiteX158" fmla="*/ 181425 w 393431"/>
                <a:gd name="connsiteY158" fmla="*/ 1141298 h 1614047"/>
                <a:gd name="connsiteX159" fmla="*/ 163391 w 393431"/>
                <a:gd name="connsiteY159" fmla="*/ 1165772 h 1614047"/>
                <a:gd name="connsiteX160" fmla="*/ 158238 w 393431"/>
                <a:gd name="connsiteY160" fmla="*/ 1200552 h 1614047"/>
                <a:gd name="connsiteX161" fmla="*/ 160815 w 393431"/>
                <a:gd name="connsiteY161" fmla="*/ 1217298 h 1614047"/>
                <a:gd name="connsiteX162" fmla="*/ 158238 w 393431"/>
                <a:gd name="connsiteY162" fmla="*/ 1204417 h 1614047"/>
                <a:gd name="connsiteX163" fmla="*/ 158238 w 393431"/>
                <a:gd name="connsiteY163" fmla="*/ 1176078 h 1614047"/>
                <a:gd name="connsiteX164" fmla="*/ 154374 w 393431"/>
                <a:gd name="connsiteY164" fmla="*/ 1223739 h 1614047"/>
                <a:gd name="connsiteX165" fmla="*/ 159526 w 393431"/>
                <a:gd name="connsiteY165" fmla="*/ 1245637 h 1614047"/>
                <a:gd name="connsiteX166" fmla="*/ 151798 w 393431"/>
                <a:gd name="connsiteY166" fmla="*/ 1226315 h 1614047"/>
                <a:gd name="connsiteX167" fmla="*/ 149221 w 393431"/>
                <a:gd name="connsiteY167" fmla="*/ 1182518 h 1614047"/>
                <a:gd name="connsiteX168" fmla="*/ 173696 w 393431"/>
                <a:gd name="connsiteY168" fmla="*/ 1134857 h 1614047"/>
                <a:gd name="connsiteX169" fmla="*/ 180137 w 393431"/>
                <a:gd name="connsiteY169" fmla="*/ 1136145 h 1614047"/>
                <a:gd name="connsiteX170" fmla="*/ 180137 w 393431"/>
                <a:gd name="connsiteY170" fmla="*/ 1141298 h 1614047"/>
                <a:gd name="connsiteX171" fmla="*/ 288341 w 393431"/>
                <a:gd name="connsiteY171" fmla="*/ 828278 h 1614047"/>
                <a:gd name="connsiteX172" fmla="*/ 346307 w 393431"/>
                <a:gd name="connsiteY172" fmla="*/ 887533 h 1614047"/>
                <a:gd name="connsiteX173" fmla="*/ 355324 w 393431"/>
                <a:gd name="connsiteY173" fmla="*/ 989296 h 1614047"/>
                <a:gd name="connsiteX174" fmla="*/ 281900 w 393431"/>
                <a:gd name="connsiteY174" fmla="*/ 1082043 h 1614047"/>
                <a:gd name="connsiteX175" fmla="*/ 205900 w 393431"/>
                <a:gd name="connsiteY175" fmla="*/ 1100077 h 1614047"/>
                <a:gd name="connsiteX176" fmla="*/ 211052 w 393431"/>
                <a:gd name="connsiteY176" fmla="*/ 1058856 h 1614047"/>
                <a:gd name="connsiteX177" fmla="*/ 244544 w 393431"/>
                <a:gd name="connsiteY177" fmla="*/ 1016347 h 1614047"/>
                <a:gd name="connsiteX178" fmla="*/ 284476 w 393431"/>
                <a:gd name="connsiteY178" fmla="*/ 1009907 h 1614047"/>
                <a:gd name="connsiteX179" fmla="*/ 311527 w 393431"/>
                <a:gd name="connsiteY179" fmla="*/ 1022788 h 1614047"/>
                <a:gd name="connsiteX180" fmla="*/ 324409 w 393431"/>
                <a:gd name="connsiteY180" fmla="*/ 1043398 h 1614047"/>
                <a:gd name="connsiteX181" fmla="*/ 315392 w 393431"/>
                <a:gd name="connsiteY181" fmla="*/ 1018923 h 1614047"/>
                <a:gd name="connsiteX182" fmla="*/ 288341 w 393431"/>
                <a:gd name="connsiteY182" fmla="*/ 998313 h 1614047"/>
                <a:gd name="connsiteX183" fmla="*/ 236815 w 393431"/>
                <a:gd name="connsiteY183" fmla="*/ 999601 h 1614047"/>
                <a:gd name="connsiteX184" fmla="*/ 187865 w 393431"/>
                <a:gd name="connsiteY184" fmla="*/ 1048551 h 1614047"/>
                <a:gd name="connsiteX185" fmla="*/ 177560 w 393431"/>
                <a:gd name="connsiteY185" fmla="*/ 1097501 h 1614047"/>
                <a:gd name="connsiteX186" fmla="*/ 154374 w 393431"/>
                <a:gd name="connsiteY186" fmla="*/ 1094924 h 1614047"/>
                <a:gd name="connsiteX187" fmla="*/ 55187 w 393431"/>
                <a:gd name="connsiteY187" fmla="*/ 1017636 h 1614047"/>
                <a:gd name="connsiteX188" fmla="*/ 25559 w 393431"/>
                <a:gd name="connsiteY188" fmla="*/ 904279 h 1614047"/>
                <a:gd name="connsiteX189" fmla="*/ 84814 w 393431"/>
                <a:gd name="connsiteY189" fmla="*/ 826990 h 1614047"/>
                <a:gd name="connsiteX190" fmla="*/ 160815 w 393431"/>
                <a:gd name="connsiteY190" fmla="*/ 856617 h 1614047"/>
                <a:gd name="connsiteX191" fmla="*/ 167255 w 393431"/>
                <a:gd name="connsiteY191" fmla="*/ 914584 h 1614047"/>
                <a:gd name="connsiteX192" fmla="*/ 167255 w 393431"/>
                <a:gd name="connsiteY192" fmla="*/ 917160 h 1614047"/>
                <a:gd name="connsiteX193" fmla="*/ 167255 w 393431"/>
                <a:gd name="connsiteY193" fmla="*/ 918448 h 1614047"/>
                <a:gd name="connsiteX194" fmla="*/ 167255 w 393431"/>
                <a:gd name="connsiteY194" fmla="*/ 923601 h 1614047"/>
                <a:gd name="connsiteX195" fmla="*/ 137628 w 393431"/>
                <a:gd name="connsiteY195" fmla="*/ 958381 h 1614047"/>
                <a:gd name="connsiteX196" fmla="*/ 126035 w 393431"/>
                <a:gd name="connsiteY196" fmla="*/ 963533 h 1614047"/>
                <a:gd name="connsiteX197" fmla="*/ 122170 w 393431"/>
                <a:gd name="connsiteY197" fmla="*/ 964821 h 1614047"/>
                <a:gd name="connsiteX198" fmla="*/ 126035 w 393431"/>
                <a:gd name="connsiteY198" fmla="*/ 964821 h 1614047"/>
                <a:gd name="connsiteX199" fmla="*/ 137628 w 393431"/>
                <a:gd name="connsiteY199" fmla="*/ 959669 h 1614047"/>
                <a:gd name="connsiteX200" fmla="*/ 167255 w 393431"/>
                <a:gd name="connsiteY200" fmla="*/ 931330 h 1614047"/>
                <a:gd name="connsiteX201" fmla="*/ 167255 w 393431"/>
                <a:gd name="connsiteY201" fmla="*/ 944211 h 1614047"/>
                <a:gd name="connsiteX202" fmla="*/ 154374 w 393431"/>
                <a:gd name="connsiteY202" fmla="*/ 993161 h 1614047"/>
                <a:gd name="connsiteX203" fmla="*/ 154374 w 393431"/>
                <a:gd name="connsiteY203" fmla="*/ 999601 h 1614047"/>
                <a:gd name="connsiteX204" fmla="*/ 178848 w 393431"/>
                <a:gd name="connsiteY204" fmla="*/ 991873 h 1614047"/>
                <a:gd name="connsiteX205" fmla="*/ 203323 w 393431"/>
                <a:gd name="connsiteY205" fmla="*/ 955804 h 1614047"/>
                <a:gd name="connsiteX206" fmla="*/ 199459 w 393431"/>
                <a:gd name="connsiteY206" fmla="*/ 921025 h 1614047"/>
                <a:gd name="connsiteX207" fmla="*/ 202035 w 393431"/>
                <a:gd name="connsiteY207" fmla="*/ 922313 h 1614047"/>
                <a:gd name="connsiteX208" fmla="*/ 198171 w 393431"/>
                <a:gd name="connsiteY208" fmla="*/ 918448 h 1614047"/>
                <a:gd name="connsiteX209" fmla="*/ 190442 w 393431"/>
                <a:gd name="connsiteY209" fmla="*/ 901702 h 1614047"/>
                <a:gd name="connsiteX210" fmla="*/ 187865 w 393431"/>
                <a:gd name="connsiteY210" fmla="*/ 899126 h 1614047"/>
                <a:gd name="connsiteX211" fmla="*/ 187865 w 393431"/>
                <a:gd name="connsiteY211" fmla="*/ 896550 h 1614047"/>
                <a:gd name="connsiteX212" fmla="*/ 187865 w 393431"/>
                <a:gd name="connsiteY212" fmla="*/ 860482 h 1614047"/>
                <a:gd name="connsiteX213" fmla="*/ 222645 w 393431"/>
                <a:gd name="connsiteY213" fmla="*/ 825702 h 1614047"/>
                <a:gd name="connsiteX214" fmla="*/ 287053 w 393431"/>
                <a:gd name="connsiteY214" fmla="*/ 828278 h 1614047"/>
                <a:gd name="connsiteX215" fmla="*/ 177560 w 393431"/>
                <a:gd name="connsiteY215" fmla="*/ 700751 h 1614047"/>
                <a:gd name="connsiteX216" fmla="*/ 185289 w 393431"/>
                <a:gd name="connsiteY216" fmla="*/ 686582 h 1614047"/>
                <a:gd name="connsiteX217" fmla="*/ 182713 w 393431"/>
                <a:gd name="connsiteY217" fmla="*/ 658243 h 1614047"/>
                <a:gd name="connsiteX218" fmla="*/ 177560 w 393431"/>
                <a:gd name="connsiteY218" fmla="*/ 646649 h 1614047"/>
                <a:gd name="connsiteX219" fmla="*/ 182713 w 393431"/>
                <a:gd name="connsiteY219" fmla="*/ 655666 h 1614047"/>
                <a:gd name="connsiteX220" fmla="*/ 189154 w 393431"/>
                <a:gd name="connsiteY220" fmla="*/ 677565 h 1614047"/>
                <a:gd name="connsiteX221" fmla="*/ 184001 w 393431"/>
                <a:gd name="connsiteY221" fmla="*/ 638921 h 1614047"/>
                <a:gd name="connsiteX222" fmla="*/ 174984 w 393431"/>
                <a:gd name="connsiteY222" fmla="*/ 623463 h 1614047"/>
                <a:gd name="connsiteX223" fmla="*/ 185289 w 393431"/>
                <a:gd name="connsiteY223" fmla="*/ 636344 h 1614047"/>
                <a:gd name="connsiteX224" fmla="*/ 195594 w 393431"/>
                <a:gd name="connsiteY224" fmla="*/ 671124 h 1614047"/>
                <a:gd name="connsiteX225" fmla="*/ 187865 w 393431"/>
                <a:gd name="connsiteY225" fmla="*/ 699463 h 1614047"/>
                <a:gd name="connsiteX226" fmla="*/ 182713 w 393431"/>
                <a:gd name="connsiteY226" fmla="*/ 705904 h 1614047"/>
                <a:gd name="connsiteX227" fmla="*/ 178848 w 393431"/>
                <a:gd name="connsiteY227" fmla="*/ 716209 h 1614047"/>
                <a:gd name="connsiteX228" fmla="*/ 176272 w 393431"/>
                <a:gd name="connsiteY228" fmla="*/ 698175 h 1614047"/>
                <a:gd name="connsiteX229" fmla="*/ 281900 w 393431"/>
                <a:gd name="connsiteY229" fmla="*/ 525564 h 1614047"/>
                <a:gd name="connsiteX230" fmla="*/ 355324 w 393431"/>
                <a:gd name="connsiteY230" fmla="*/ 618310 h 1614047"/>
                <a:gd name="connsiteX231" fmla="*/ 346307 w 393431"/>
                <a:gd name="connsiteY231" fmla="*/ 720074 h 1614047"/>
                <a:gd name="connsiteX232" fmla="*/ 288341 w 393431"/>
                <a:gd name="connsiteY232" fmla="*/ 779328 h 1614047"/>
                <a:gd name="connsiteX233" fmla="*/ 223934 w 393431"/>
                <a:gd name="connsiteY233" fmla="*/ 781905 h 1614047"/>
                <a:gd name="connsiteX234" fmla="*/ 189154 w 393431"/>
                <a:gd name="connsiteY234" fmla="*/ 747125 h 1614047"/>
                <a:gd name="connsiteX235" fmla="*/ 189154 w 393431"/>
                <a:gd name="connsiteY235" fmla="*/ 711057 h 1614047"/>
                <a:gd name="connsiteX236" fmla="*/ 189154 w 393431"/>
                <a:gd name="connsiteY236" fmla="*/ 708480 h 1614047"/>
                <a:gd name="connsiteX237" fmla="*/ 191730 w 393431"/>
                <a:gd name="connsiteY237" fmla="*/ 705904 h 1614047"/>
                <a:gd name="connsiteX238" fmla="*/ 199459 w 393431"/>
                <a:gd name="connsiteY238" fmla="*/ 689158 h 1614047"/>
                <a:gd name="connsiteX239" fmla="*/ 203323 w 393431"/>
                <a:gd name="connsiteY239" fmla="*/ 685294 h 1614047"/>
                <a:gd name="connsiteX240" fmla="*/ 200747 w 393431"/>
                <a:gd name="connsiteY240" fmla="*/ 686582 h 1614047"/>
                <a:gd name="connsiteX241" fmla="*/ 204611 w 393431"/>
                <a:gd name="connsiteY241" fmla="*/ 651802 h 1614047"/>
                <a:gd name="connsiteX242" fmla="*/ 180137 w 393431"/>
                <a:gd name="connsiteY242" fmla="*/ 615734 h 1614047"/>
                <a:gd name="connsiteX243" fmla="*/ 155662 w 393431"/>
                <a:gd name="connsiteY243" fmla="*/ 608005 h 1614047"/>
                <a:gd name="connsiteX244" fmla="*/ 155662 w 393431"/>
                <a:gd name="connsiteY244" fmla="*/ 614446 h 1614047"/>
                <a:gd name="connsiteX245" fmla="*/ 168543 w 393431"/>
                <a:gd name="connsiteY245" fmla="*/ 663395 h 1614047"/>
                <a:gd name="connsiteX246" fmla="*/ 168543 w 393431"/>
                <a:gd name="connsiteY246" fmla="*/ 676277 h 1614047"/>
                <a:gd name="connsiteX247" fmla="*/ 138916 w 393431"/>
                <a:gd name="connsiteY247" fmla="*/ 647938 h 1614047"/>
                <a:gd name="connsiteX248" fmla="*/ 127323 w 393431"/>
                <a:gd name="connsiteY248" fmla="*/ 642785 h 1614047"/>
                <a:gd name="connsiteX249" fmla="*/ 123458 w 393431"/>
                <a:gd name="connsiteY249" fmla="*/ 642785 h 1614047"/>
                <a:gd name="connsiteX250" fmla="*/ 127323 w 393431"/>
                <a:gd name="connsiteY250" fmla="*/ 644073 h 1614047"/>
                <a:gd name="connsiteX251" fmla="*/ 138916 w 393431"/>
                <a:gd name="connsiteY251" fmla="*/ 649226 h 1614047"/>
                <a:gd name="connsiteX252" fmla="*/ 168543 w 393431"/>
                <a:gd name="connsiteY252" fmla="*/ 684006 h 1614047"/>
                <a:gd name="connsiteX253" fmla="*/ 168543 w 393431"/>
                <a:gd name="connsiteY253" fmla="*/ 689158 h 1614047"/>
                <a:gd name="connsiteX254" fmla="*/ 168543 w 393431"/>
                <a:gd name="connsiteY254" fmla="*/ 690446 h 1614047"/>
                <a:gd name="connsiteX255" fmla="*/ 168543 w 393431"/>
                <a:gd name="connsiteY255" fmla="*/ 693023 h 1614047"/>
                <a:gd name="connsiteX256" fmla="*/ 162103 w 393431"/>
                <a:gd name="connsiteY256" fmla="*/ 750989 h 1614047"/>
                <a:gd name="connsiteX257" fmla="*/ 86102 w 393431"/>
                <a:gd name="connsiteY257" fmla="*/ 780617 h 1614047"/>
                <a:gd name="connsiteX258" fmla="*/ 26848 w 393431"/>
                <a:gd name="connsiteY258" fmla="*/ 703328 h 1614047"/>
                <a:gd name="connsiteX259" fmla="*/ 56475 w 393431"/>
                <a:gd name="connsiteY259" fmla="*/ 589971 h 1614047"/>
                <a:gd name="connsiteX260" fmla="*/ 155662 w 393431"/>
                <a:gd name="connsiteY260" fmla="*/ 512682 h 1614047"/>
                <a:gd name="connsiteX261" fmla="*/ 178848 w 393431"/>
                <a:gd name="connsiteY261" fmla="*/ 510106 h 1614047"/>
                <a:gd name="connsiteX262" fmla="*/ 189154 w 393431"/>
                <a:gd name="connsiteY262" fmla="*/ 559055 h 1614047"/>
                <a:gd name="connsiteX263" fmla="*/ 238103 w 393431"/>
                <a:gd name="connsiteY263" fmla="*/ 608005 h 1614047"/>
                <a:gd name="connsiteX264" fmla="*/ 289629 w 393431"/>
                <a:gd name="connsiteY264" fmla="*/ 609293 h 1614047"/>
                <a:gd name="connsiteX265" fmla="*/ 316680 w 393431"/>
                <a:gd name="connsiteY265" fmla="*/ 588683 h 1614047"/>
                <a:gd name="connsiteX266" fmla="*/ 325697 w 393431"/>
                <a:gd name="connsiteY266" fmla="*/ 564208 h 1614047"/>
                <a:gd name="connsiteX267" fmla="*/ 312815 w 393431"/>
                <a:gd name="connsiteY267" fmla="*/ 584818 h 1614047"/>
                <a:gd name="connsiteX268" fmla="*/ 285764 w 393431"/>
                <a:gd name="connsiteY268" fmla="*/ 597700 h 1614047"/>
                <a:gd name="connsiteX269" fmla="*/ 245832 w 393431"/>
                <a:gd name="connsiteY269" fmla="*/ 591259 h 1614047"/>
                <a:gd name="connsiteX270" fmla="*/ 212340 w 393431"/>
                <a:gd name="connsiteY270" fmla="*/ 548750 h 1614047"/>
                <a:gd name="connsiteX271" fmla="*/ 207188 w 393431"/>
                <a:gd name="connsiteY271" fmla="*/ 507530 h 1614047"/>
                <a:gd name="connsiteX272" fmla="*/ 283188 w 393431"/>
                <a:gd name="connsiteY272" fmla="*/ 525564 h 1614047"/>
                <a:gd name="connsiteX273" fmla="*/ 172408 w 393431"/>
                <a:gd name="connsiteY273" fmla="*/ 472750 h 1614047"/>
                <a:gd name="connsiteX274" fmla="*/ 147933 w 393431"/>
                <a:gd name="connsiteY274" fmla="*/ 425088 h 1614047"/>
                <a:gd name="connsiteX275" fmla="*/ 150509 w 393431"/>
                <a:gd name="connsiteY275" fmla="*/ 381291 h 1614047"/>
                <a:gd name="connsiteX276" fmla="*/ 158238 w 393431"/>
                <a:gd name="connsiteY276" fmla="*/ 361969 h 1614047"/>
                <a:gd name="connsiteX277" fmla="*/ 153086 w 393431"/>
                <a:gd name="connsiteY277" fmla="*/ 383868 h 1614047"/>
                <a:gd name="connsiteX278" fmla="*/ 156950 w 393431"/>
                <a:gd name="connsiteY278" fmla="*/ 431529 h 1614047"/>
                <a:gd name="connsiteX279" fmla="*/ 156950 w 393431"/>
                <a:gd name="connsiteY279" fmla="*/ 403190 h 1614047"/>
                <a:gd name="connsiteX280" fmla="*/ 159526 w 393431"/>
                <a:gd name="connsiteY280" fmla="*/ 390308 h 1614047"/>
                <a:gd name="connsiteX281" fmla="*/ 156950 w 393431"/>
                <a:gd name="connsiteY281" fmla="*/ 407054 h 1614047"/>
                <a:gd name="connsiteX282" fmla="*/ 162103 w 393431"/>
                <a:gd name="connsiteY282" fmla="*/ 441834 h 1614047"/>
                <a:gd name="connsiteX283" fmla="*/ 180137 w 393431"/>
                <a:gd name="connsiteY283" fmla="*/ 466309 h 1614047"/>
                <a:gd name="connsiteX284" fmla="*/ 180137 w 393431"/>
                <a:gd name="connsiteY284" fmla="*/ 466309 h 1614047"/>
                <a:gd name="connsiteX285" fmla="*/ 180137 w 393431"/>
                <a:gd name="connsiteY285" fmla="*/ 471461 h 1614047"/>
                <a:gd name="connsiteX286" fmla="*/ 173696 w 393431"/>
                <a:gd name="connsiteY286" fmla="*/ 472750 h 161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393431" h="1614047">
                  <a:moveTo>
                    <a:pt x="306375" y="12881"/>
                  </a:moveTo>
                  <a:cubicBezTo>
                    <a:pt x="288341" y="3864"/>
                    <a:pt x="267730" y="0"/>
                    <a:pt x="248408" y="0"/>
                  </a:cubicBezTo>
                  <a:cubicBezTo>
                    <a:pt x="211052" y="0"/>
                    <a:pt x="176272" y="20610"/>
                    <a:pt x="158238" y="48950"/>
                  </a:cubicBezTo>
                  <a:cubicBezTo>
                    <a:pt x="141492" y="78577"/>
                    <a:pt x="144069" y="110781"/>
                    <a:pt x="158238" y="133967"/>
                  </a:cubicBezTo>
                  <a:cubicBezTo>
                    <a:pt x="164679" y="145561"/>
                    <a:pt x="174984" y="153289"/>
                    <a:pt x="185289" y="158442"/>
                  </a:cubicBezTo>
                  <a:cubicBezTo>
                    <a:pt x="195594" y="163595"/>
                    <a:pt x="205900" y="164883"/>
                    <a:pt x="214917" y="164883"/>
                  </a:cubicBezTo>
                  <a:cubicBezTo>
                    <a:pt x="232950" y="164883"/>
                    <a:pt x="245832" y="157154"/>
                    <a:pt x="252273" y="150713"/>
                  </a:cubicBezTo>
                  <a:cubicBezTo>
                    <a:pt x="256137" y="148137"/>
                    <a:pt x="257425" y="145561"/>
                    <a:pt x="258713" y="142984"/>
                  </a:cubicBezTo>
                  <a:cubicBezTo>
                    <a:pt x="260002" y="141696"/>
                    <a:pt x="261290" y="140408"/>
                    <a:pt x="261290" y="140408"/>
                  </a:cubicBezTo>
                  <a:cubicBezTo>
                    <a:pt x="261290" y="140408"/>
                    <a:pt x="261290" y="140408"/>
                    <a:pt x="258713" y="142984"/>
                  </a:cubicBezTo>
                  <a:cubicBezTo>
                    <a:pt x="257425" y="144272"/>
                    <a:pt x="254849" y="146849"/>
                    <a:pt x="250984" y="149425"/>
                  </a:cubicBezTo>
                  <a:cubicBezTo>
                    <a:pt x="243256" y="154578"/>
                    <a:pt x="231662" y="159730"/>
                    <a:pt x="214917" y="158442"/>
                  </a:cubicBezTo>
                  <a:cubicBezTo>
                    <a:pt x="199459" y="158442"/>
                    <a:pt x="178848" y="148137"/>
                    <a:pt x="169832" y="128815"/>
                  </a:cubicBezTo>
                  <a:cubicBezTo>
                    <a:pt x="159526" y="109492"/>
                    <a:pt x="160815" y="81153"/>
                    <a:pt x="176272" y="60543"/>
                  </a:cubicBezTo>
                  <a:cubicBezTo>
                    <a:pt x="191730" y="38644"/>
                    <a:pt x="220069" y="25763"/>
                    <a:pt x="250984" y="27051"/>
                  </a:cubicBezTo>
                  <a:cubicBezTo>
                    <a:pt x="281900" y="27051"/>
                    <a:pt x="312815" y="43797"/>
                    <a:pt x="324409" y="73424"/>
                  </a:cubicBezTo>
                  <a:cubicBezTo>
                    <a:pt x="336002" y="103052"/>
                    <a:pt x="333426" y="141696"/>
                    <a:pt x="324409" y="176476"/>
                  </a:cubicBezTo>
                  <a:cubicBezTo>
                    <a:pt x="314104" y="212544"/>
                    <a:pt x="294781" y="247324"/>
                    <a:pt x="272883" y="280816"/>
                  </a:cubicBezTo>
                  <a:cubicBezTo>
                    <a:pt x="250984" y="315596"/>
                    <a:pt x="230374" y="347799"/>
                    <a:pt x="213628" y="380003"/>
                  </a:cubicBezTo>
                  <a:cubicBezTo>
                    <a:pt x="199459" y="409630"/>
                    <a:pt x="189154" y="437970"/>
                    <a:pt x="184001" y="466309"/>
                  </a:cubicBezTo>
                  <a:cubicBezTo>
                    <a:pt x="184001" y="461156"/>
                    <a:pt x="184001" y="452139"/>
                    <a:pt x="184001" y="443122"/>
                  </a:cubicBezTo>
                  <a:cubicBezTo>
                    <a:pt x="184001" y="432817"/>
                    <a:pt x="182713" y="422512"/>
                    <a:pt x="176272" y="409630"/>
                  </a:cubicBezTo>
                  <a:cubicBezTo>
                    <a:pt x="164679" y="383868"/>
                    <a:pt x="167255" y="359393"/>
                    <a:pt x="180137" y="343935"/>
                  </a:cubicBezTo>
                  <a:cubicBezTo>
                    <a:pt x="185289" y="337494"/>
                    <a:pt x="184001" y="336206"/>
                    <a:pt x="178848" y="336206"/>
                  </a:cubicBezTo>
                  <a:cubicBezTo>
                    <a:pt x="173696" y="336206"/>
                    <a:pt x="163391" y="342647"/>
                    <a:pt x="154374" y="354240"/>
                  </a:cubicBezTo>
                  <a:cubicBezTo>
                    <a:pt x="145357" y="365833"/>
                    <a:pt x="137628" y="383868"/>
                    <a:pt x="137628" y="404478"/>
                  </a:cubicBezTo>
                  <a:cubicBezTo>
                    <a:pt x="137628" y="422512"/>
                    <a:pt x="144069" y="443122"/>
                    <a:pt x="158238" y="459868"/>
                  </a:cubicBezTo>
                  <a:cubicBezTo>
                    <a:pt x="156950" y="459868"/>
                    <a:pt x="156950" y="457292"/>
                    <a:pt x="154374" y="457292"/>
                  </a:cubicBezTo>
                  <a:cubicBezTo>
                    <a:pt x="146645" y="452139"/>
                    <a:pt x="137628" y="448275"/>
                    <a:pt x="123458" y="445699"/>
                  </a:cubicBezTo>
                  <a:cubicBezTo>
                    <a:pt x="110577" y="443122"/>
                    <a:pt x="92543" y="445699"/>
                    <a:pt x="74509" y="453427"/>
                  </a:cubicBezTo>
                  <a:cubicBezTo>
                    <a:pt x="56475" y="461156"/>
                    <a:pt x="42305" y="475326"/>
                    <a:pt x="33288" y="490784"/>
                  </a:cubicBezTo>
                  <a:cubicBezTo>
                    <a:pt x="24271" y="506241"/>
                    <a:pt x="19119" y="521699"/>
                    <a:pt x="17831" y="534581"/>
                  </a:cubicBezTo>
                  <a:cubicBezTo>
                    <a:pt x="16542" y="547462"/>
                    <a:pt x="17831" y="559055"/>
                    <a:pt x="17831" y="566784"/>
                  </a:cubicBezTo>
                  <a:cubicBezTo>
                    <a:pt x="19119" y="574513"/>
                    <a:pt x="20407" y="578378"/>
                    <a:pt x="20407" y="578378"/>
                  </a:cubicBezTo>
                  <a:cubicBezTo>
                    <a:pt x="20407" y="578378"/>
                    <a:pt x="20407" y="574513"/>
                    <a:pt x="20407" y="566784"/>
                  </a:cubicBezTo>
                  <a:cubicBezTo>
                    <a:pt x="20407" y="559055"/>
                    <a:pt x="20407" y="548750"/>
                    <a:pt x="24271" y="535869"/>
                  </a:cubicBezTo>
                  <a:cubicBezTo>
                    <a:pt x="26848" y="522987"/>
                    <a:pt x="33288" y="510106"/>
                    <a:pt x="42305" y="497224"/>
                  </a:cubicBezTo>
                  <a:cubicBezTo>
                    <a:pt x="51322" y="484343"/>
                    <a:pt x="65492" y="474038"/>
                    <a:pt x="79661" y="466309"/>
                  </a:cubicBezTo>
                  <a:cubicBezTo>
                    <a:pt x="110577" y="452139"/>
                    <a:pt x="136340" y="458580"/>
                    <a:pt x="150509" y="463733"/>
                  </a:cubicBezTo>
                  <a:cubicBezTo>
                    <a:pt x="158238" y="466309"/>
                    <a:pt x="163391" y="468885"/>
                    <a:pt x="165967" y="471461"/>
                  </a:cubicBezTo>
                  <a:cubicBezTo>
                    <a:pt x="167255" y="471461"/>
                    <a:pt x="167255" y="471461"/>
                    <a:pt x="168543" y="472750"/>
                  </a:cubicBezTo>
                  <a:cubicBezTo>
                    <a:pt x="168543" y="472750"/>
                    <a:pt x="172408" y="475326"/>
                    <a:pt x="172408" y="475326"/>
                  </a:cubicBezTo>
                  <a:cubicBezTo>
                    <a:pt x="163391" y="476614"/>
                    <a:pt x="153086" y="477902"/>
                    <a:pt x="145357" y="481767"/>
                  </a:cubicBezTo>
                  <a:cubicBezTo>
                    <a:pt x="95119" y="498513"/>
                    <a:pt x="55187" y="534581"/>
                    <a:pt x="30712" y="575801"/>
                  </a:cubicBezTo>
                  <a:cubicBezTo>
                    <a:pt x="6237" y="617022"/>
                    <a:pt x="-5356" y="664683"/>
                    <a:pt x="2373" y="709768"/>
                  </a:cubicBezTo>
                  <a:cubicBezTo>
                    <a:pt x="8814" y="754854"/>
                    <a:pt x="42305" y="792210"/>
                    <a:pt x="80950" y="801227"/>
                  </a:cubicBezTo>
                  <a:cubicBezTo>
                    <a:pt x="100272" y="805091"/>
                    <a:pt x="120882" y="801227"/>
                    <a:pt x="136340" y="793498"/>
                  </a:cubicBezTo>
                  <a:cubicBezTo>
                    <a:pt x="151798" y="785769"/>
                    <a:pt x="164679" y="772888"/>
                    <a:pt x="172408" y="760006"/>
                  </a:cubicBezTo>
                  <a:cubicBezTo>
                    <a:pt x="176272" y="753565"/>
                    <a:pt x="178848" y="747125"/>
                    <a:pt x="180137" y="740684"/>
                  </a:cubicBezTo>
                  <a:cubicBezTo>
                    <a:pt x="180137" y="744548"/>
                    <a:pt x="180137" y="748413"/>
                    <a:pt x="180137" y="753565"/>
                  </a:cubicBezTo>
                  <a:cubicBezTo>
                    <a:pt x="184001" y="770311"/>
                    <a:pt x="195594" y="789634"/>
                    <a:pt x="217493" y="801227"/>
                  </a:cubicBezTo>
                  <a:cubicBezTo>
                    <a:pt x="223934" y="805091"/>
                    <a:pt x="231662" y="805091"/>
                    <a:pt x="239391" y="807668"/>
                  </a:cubicBezTo>
                  <a:cubicBezTo>
                    <a:pt x="231662" y="810244"/>
                    <a:pt x="223934" y="810244"/>
                    <a:pt x="217493" y="814108"/>
                  </a:cubicBezTo>
                  <a:cubicBezTo>
                    <a:pt x="195594" y="825702"/>
                    <a:pt x="182713" y="845024"/>
                    <a:pt x="180137" y="861770"/>
                  </a:cubicBezTo>
                  <a:cubicBezTo>
                    <a:pt x="180137" y="866922"/>
                    <a:pt x="180137" y="869499"/>
                    <a:pt x="180137" y="874651"/>
                  </a:cubicBezTo>
                  <a:cubicBezTo>
                    <a:pt x="178848" y="868210"/>
                    <a:pt x="176272" y="861770"/>
                    <a:pt x="172408" y="855329"/>
                  </a:cubicBezTo>
                  <a:cubicBezTo>
                    <a:pt x="164679" y="842448"/>
                    <a:pt x="153086" y="829566"/>
                    <a:pt x="136340" y="821837"/>
                  </a:cubicBezTo>
                  <a:cubicBezTo>
                    <a:pt x="120882" y="814108"/>
                    <a:pt x="101560" y="810244"/>
                    <a:pt x="80950" y="814108"/>
                  </a:cubicBezTo>
                  <a:cubicBezTo>
                    <a:pt x="41017" y="821837"/>
                    <a:pt x="8814" y="860482"/>
                    <a:pt x="2373" y="905567"/>
                  </a:cubicBezTo>
                  <a:cubicBezTo>
                    <a:pt x="-5356" y="949364"/>
                    <a:pt x="6237" y="997025"/>
                    <a:pt x="30712" y="1039534"/>
                  </a:cubicBezTo>
                  <a:cubicBezTo>
                    <a:pt x="55187" y="1080755"/>
                    <a:pt x="95119" y="1116823"/>
                    <a:pt x="145357" y="1133569"/>
                  </a:cubicBezTo>
                  <a:cubicBezTo>
                    <a:pt x="154374" y="1136145"/>
                    <a:pt x="163391" y="1137433"/>
                    <a:pt x="172408" y="1140009"/>
                  </a:cubicBezTo>
                  <a:cubicBezTo>
                    <a:pt x="172408" y="1140009"/>
                    <a:pt x="169832" y="1142586"/>
                    <a:pt x="168543" y="1142586"/>
                  </a:cubicBezTo>
                  <a:cubicBezTo>
                    <a:pt x="168543" y="1142586"/>
                    <a:pt x="168543" y="1142586"/>
                    <a:pt x="165967" y="1143874"/>
                  </a:cubicBezTo>
                  <a:cubicBezTo>
                    <a:pt x="162103" y="1145162"/>
                    <a:pt x="156950" y="1147738"/>
                    <a:pt x="150509" y="1151603"/>
                  </a:cubicBezTo>
                  <a:cubicBezTo>
                    <a:pt x="136340" y="1156755"/>
                    <a:pt x="110577" y="1163196"/>
                    <a:pt x="79661" y="1149026"/>
                  </a:cubicBezTo>
                  <a:cubicBezTo>
                    <a:pt x="64204" y="1142586"/>
                    <a:pt x="51322" y="1130992"/>
                    <a:pt x="42305" y="1118111"/>
                  </a:cubicBezTo>
                  <a:cubicBezTo>
                    <a:pt x="33288" y="1105229"/>
                    <a:pt x="26848" y="1092348"/>
                    <a:pt x="24271" y="1079467"/>
                  </a:cubicBezTo>
                  <a:cubicBezTo>
                    <a:pt x="21695" y="1066585"/>
                    <a:pt x="20407" y="1056280"/>
                    <a:pt x="20407" y="1048551"/>
                  </a:cubicBezTo>
                  <a:cubicBezTo>
                    <a:pt x="20407" y="1040822"/>
                    <a:pt x="20407" y="1036958"/>
                    <a:pt x="20407" y="1036958"/>
                  </a:cubicBezTo>
                  <a:cubicBezTo>
                    <a:pt x="20407" y="1036958"/>
                    <a:pt x="19119" y="1040822"/>
                    <a:pt x="17831" y="1048551"/>
                  </a:cubicBezTo>
                  <a:cubicBezTo>
                    <a:pt x="16542" y="1056280"/>
                    <a:pt x="15254" y="1066585"/>
                    <a:pt x="17831" y="1080755"/>
                  </a:cubicBezTo>
                  <a:cubicBezTo>
                    <a:pt x="19119" y="1093636"/>
                    <a:pt x="22983" y="1110382"/>
                    <a:pt x="33288" y="1124552"/>
                  </a:cubicBezTo>
                  <a:cubicBezTo>
                    <a:pt x="42305" y="1140009"/>
                    <a:pt x="57763" y="1152891"/>
                    <a:pt x="74509" y="1161908"/>
                  </a:cubicBezTo>
                  <a:cubicBezTo>
                    <a:pt x="92543" y="1169637"/>
                    <a:pt x="110577" y="1170925"/>
                    <a:pt x="123458" y="1169637"/>
                  </a:cubicBezTo>
                  <a:cubicBezTo>
                    <a:pt x="137628" y="1167061"/>
                    <a:pt x="146645" y="1163196"/>
                    <a:pt x="154374" y="1158043"/>
                  </a:cubicBezTo>
                  <a:cubicBezTo>
                    <a:pt x="155662" y="1158043"/>
                    <a:pt x="156950" y="1155467"/>
                    <a:pt x="158238" y="1155467"/>
                  </a:cubicBezTo>
                  <a:cubicBezTo>
                    <a:pt x="144069" y="1172213"/>
                    <a:pt x="136340" y="1192823"/>
                    <a:pt x="137628" y="1210858"/>
                  </a:cubicBezTo>
                  <a:cubicBezTo>
                    <a:pt x="137628" y="1231468"/>
                    <a:pt x="145357" y="1249502"/>
                    <a:pt x="154374" y="1261095"/>
                  </a:cubicBezTo>
                  <a:cubicBezTo>
                    <a:pt x="163391" y="1272688"/>
                    <a:pt x="173696" y="1277841"/>
                    <a:pt x="178848" y="1279129"/>
                  </a:cubicBezTo>
                  <a:cubicBezTo>
                    <a:pt x="184001" y="1279129"/>
                    <a:pt x="185289" y="1277841"/>
                    <a:pt x="180137" y="1271400"/>
                  </a:cubicBezTo>
                  <a:cubicBezTo>
                    <a:pt x="167255" y="1255942"/>
                    <a:pt x="164679" y="1231468"/>
                    <a:pt x="176272" y="1205705"/>
                  </a:cubicBezTo>
                  <a:cubicBezTo>
                    <a:pt x="181425" y="1192823"/>
                    <a:pt x="182713" y="1182518"/>
                    <a:pt x="184001" y="1172213"/>
                  </a:cubicBezTo>
                  <a:cubicBezTo>
                    <a:pt x="184001" y="1163196"/>
                    <a:pt x="184001" y="1154179"/>
                    <a:pt x="184001" y="1149026"/>
                  </a:cubicBezTo>
                  <a:cubicBezTo>
                    <a:pt x="189154" y="1177366"/>
                    <a:pt x="199459" y="1205705"/>
                    <a:pt x="213628" y="1235332"/>
                  </a:cubicBezTo>
                  <a:cubicBezTo>
                    <a:pt x="230374" y="1267536"/>
                    <a:pt x="250984" y="1299739"/>
                    <a:pt x="272883" y="1334519"/>
                  </a:cubicBezTo>
                  <a:cubicBezTo>
                    <a:pt x="293493" y="1369299"/>
                    <a:pt x="312815" y="1404079"/>
                    <a:pt x="324409" y="1438859"/>
                  </a:cubicBezTo>
                  <a:cubicBezTo>
                    <a:pt x="334714" y="1473639"/>
                    <a:pt x="337290" y="1512283"/>
                    <a:pt x="324409" y="1541911"/>
                  </a:cubicBezTo>
                  <a:cubicBezTo>
                    <a:pt x="312815" y="1571538"/>
                    <a:pt x="281900" y="1586996"/>
                    <a:pt x="250984" y="1588284"/>
                  </a:cubicBezTo>
                  <a:cubicBezTo>
                    <a:pt x="220069" y="1588284"/>
                    <a:pt x="191730" y="1575403"/>
                    <a:pt x="176272" y="1554792"/>
                  </a:cubicBezTo>
                  <a:cubicBezTo>
                    <a:pt x="160815" y="1532894"/>
                    <a:pt x="160815" y="1504555"/>
                    <a:pt x="169832" y="1485233"/>
                  </a:cubicBezTo>
                  <a:cubicBezTo>
                    <a:pt x="178848" y="1464622"/>
                    <a:pt x="199459" y="1455605"/>
                    <a:pt x="214917" y="1455605"/>
                  </a:cubicBezTo>
                  <a:cubicBezTo>
                    <a:pt x="231662" y="1454317"/>
                    <a:pt x="244544" y="1459470"/>
                    <a:pt x="250984" y="1464622"/>
                  </a:cubicBezTo>
                  <a:cubicBezTo>
                    <a:pt x="254849" y="1467199"/>
                    <a:pt x="257425" y="1469775"/>
                    <a:pt x="258713" y="1471063"/>
                  </a:cubicBezTo>
                  <a:cubicBezTo>
                    <a:pt x="260002" y="1472351"/>
                    <a:pt x="261290" y="1473639"/>
                    <a:pt x="261290" y="1473639"/>
                  </a:cubicBezTo>
                  <a:cubicBezTo>
                    <a:pt x="261290" y="1473639"/>
                    <a:pt x="261290" y="1473639"/>
                    <a:pt x="258713" y="1471063"/>
                  </a:cubicBezTo>
                  <a:cubicBezTo>
                    <a:pt x="257425" y="1468487"/>
                    <a:pt x="254849" y="1465910"/>
                    <a:pt x="252273" y="1463334"/>
                  </a:cubicBezTo>
                  <a:cubicBezTo>
                    <a:pt x="245832" y="1456893"/>
                    <a:pt x="232950" y="1450453"/>
                    <a:pt x="214917" y="1449164"/>
                  </a:cubicBezTo>
                  <a:cubicBezTo>
                    <a:pt x="205900" y="1449164"/>
                    <a:pt x="195594" y="1449164"/>
                    <a:pt x="185289" y="1455605"/>
                  </a:cubicBezTo>
                  <a:cubicBezTo>
                    <a:pt x="174984" y="1460758"/>
                    <a:pt x="165967" y="1468487"/>
                    <a:pt x="158238" y="1480080"/>
                  </a:cubicBezTo>
                  <a:cubicBezTo>
                    <a:pt x="144069" y="1501978"/>
                    <a:pt x="142781" y="1535470"/>
                    <a:pt x="158238" y="1565098"/>
                  </a:cubicBezTo>
                  <a:cubicBezTo>
                    <a:pt x="174984" y="1593437"/>
                    <a:pt x="209764" y="1612759"/>
                    <a:pt x="248408" y="1614047"/>
                  </a:cubicBezTo>
                  <a:cubicBezTo>
                    <a:pt x="267730" y="1614047"/>
                    <a:pt x="287053" y="1611471"/>
                    <a:pt x="306375" y="1601166"/>
                  </a:cubicBezTo>
                  <a:cubicBezTo>
                    <a:pt x="324409" y="1592149"/>
                    <a:pt x="341155" y="1575403"/>
                    <a:pt x="350171" y="1554792"/>
                  </a:cubicBezTo>
                  <a:cubicBezTo>
                    <a:pt x="359188" y="1535470"/>
                    <a:pt x="363053" y="1513572"/>
                    <a:pt x="363053" y="1492961"/>
                  </a:cubicBezTo>
                  <a:cubicBezTo>
                    <a:pt x="363053" y="1472351"/>
                    <a:pt x="360477" y="1450453"/>
                    <a:pt x="354036" y="1429842"/>
                  </a:cubicBezTo>
                  <a:cubicBezTo>
                    <a:pt x="342443" y="1388622"/>
                    <a:pt x="321832" y="1351265"/>
                    <a:pt x="299934" y="1315197"/>
                  </a:cubicBezTo>
                  <a:cubicBezTo>
                    <a:pt x="278036" y="1280417"/>
                    <a:pt x="257425" y="1249502"/>
                    <a:pt x="240679" y="1218586"/>
                  </a:cubicBezTo>
                  <a:cubicBezTo>
                    <a:pt x="227798" y="1194111"/>
                    <a:pt x="218781" y="1170925"/>
                    <a:pt x="212340" y="1149026"/>
                  </a:cubicBezTo>
                  <a:cubicBezTo>
                    <a:pt x="226510" y="1156755"/>
                    <a:pt x="247120" y="1168348"/>
                    <a:pt x="271595" y="1172213"/>
                  </a:cubicBezTo>
                  <a:cubicBezTo>
                    <a:pt x="301222" y="1177366"/>
                    <a:pt x="332138" y="1170925"/>
                    <a:pt x="343731" y="1163196"/>
                  </a:cubicBezTo>
                  <a:cubicBezTo>
                    <a:pt x="355324" y="1156755"/>
                    <a:pt x="365629" y="1146450"/>
                    <a:pt x="370782" y="1136145"/>
                  </a:cubicBezTo>
                  <a:cubicBezTo>
                    <a:pt x="375934" y="1125840"/>
                    <a:pt x="375934" y="1116823"/>
                    <a:pt x="370782" y="1112958"/>
                  </a:cubicBezTo>
                  <a:cubicBezTo>
                    <a:pt x="365629" y="1109094"/>
                    <a:pt x="357901" y="1110382"/>
                    <a:pt x="348883" y="1112958"/>
                  </a:cubicBezTo>
                  <a:cubicBezTo>
                    <a:pt x="339866" y="1115534"/>
                    <a:pt x="330849" y="1119399"/>
                    <a:pt x="321832" y="1124552"/>
                  </a:cubicBezTo>
                  <a:cubicBezTo>
                    <a:pt x="314104" y="1129704"/>
                    <a:pt x="297358" y="1143874"/>
                    <a:pt x="272883" y="1150314"/>
                  </a:cubicBezTo>
                  <a:cubicBezTo>
                    <a:pt x="252273" y="1156755"/>
                    <a:pt x="227798" y="1154179"/>
                    <a:pt x="211052" y="1147738"/>
                  </a:cubicBezTo>
                  <a:cubicBezTo>
                    <a:pt x="211052" y="1147738"/>
                    <a:pt x="211052" y="1145162"/>
                    <a:pt x="211052" y="1143874"/>
                  </a:cubicBezTo>
                  <a:cubicBezTo>
                    <a:pt x="241967" y="1143874"/>
                    <a:pt x="271595" y="1134857"/>
                    <a:pt x="298646" y="1120687"/>
                  </a:cubicBezTo>
                  <a:cubicBezTo>
                    <a:pt x="347595" y="1096212"/>
                    <a:pt x="379799" y="1049839"/>
                    <a:pt x="388816" y="1003466"/>
                  </a:cubicBezTo>
                  <a:cubicBezTo>
                    <a:pt x="399121" y="958381"/>
                    <a:pt x="391392" y="914584"/>
                    <a:pt x="373358" y="879804"/>
                  </a:cubicBezTo>
                  <a:cubicBezTo>
                    <a:pt x="355324" y="846312"/>
                    <a:pt x="326985" y="821837"/>
                    <a:pt x="297358" y="811532"/>
                  </a:cubicBezTo>
                  <a:cubicBezTo>
                    <a:pt x="293493" y="810244"/>
                    <a:pt x="289629" y="811532"/>
                    <a:pt x="285764" y="810244"/>
                  </a:cubicBezTo>
                  <a:cubicBezTo>
                    <a:pt x="289629" y="810244"/>
                    <a:pt x="293493" y="810244"/>
                    <a:pt x="297358" y="808956"/>
                  </a:cubicBezTo>
                  <a:cubicBezTo>
                    <a:pt x="326985" y="798651"/>
                    <a:pt x="355324" y="774176"/>
                    <a:pt x="373358" y="740684"/>
                  </a:cubicBezTo>
                  <a:cubicBezTo>
                    <a:pt x="391392" y="707192"/>
                    <a:pt x="399121" y="663395"/>
                    <a:pt x="388816" y="617022"/>
                  </a:cubicBezTo>
                  <a:cubicBezTo>
                    <a:pt x="379799" y="571937"/>
                    <a:pt x="347595" y="525564"/>
                    <a:pt x="298646" y="499801"/>
                  </a:cubicBezTo>
                  <a:cubicBezTo>
                    <a:pt x="271595" y="485631"/>
                    <a:pt x="240679" y="477902"/>
                    <a:pt x="211052" y="476614"/>
                  </a:cubicBezTo>
                  <a:cubicBezTo>
                    <a:pt x="211052" y="476614"/>
                    <a:pt x="211052" y="474038"/>
                    <a:pt x="211052" y="472750"/>
                  </a:cubicBezTo>
                  <a:cubicBezTo>
                    <a:pt x="227798" y="466309"/>
                    <a:pt x="250984" y="463733"/>
                    <a:pt x="272883" y="470173"/>
                  </a:cubicBezTo>
                  <a:cubicBezTo>
                    <a:pt x="297358" y="476614"/>
                    <a:pt x="314104" y="490784"/>
                    <a:pt x="321832" y="495936"/>
                  </a:cubicBezTo>
                  <a:cubicBezTo>
                    <a:pt x="329561" y="501089"/>
                    <a:pt x="339866" y="504953"/>
                    <a:pt x="348883" y="507530"/>
                  </a:cubicBezTo>
                  <a:cubicBezTo>
                    <a:pt x="357901" y="510106"/>
                    <a:pt x="365629" y="511394"/>
                    <a:pt x="370782" y="507530"/>
                  </a:cubicBezTo>
                  <a:cubicBezTo>
                    <a:pt x="375934" y="503665"/>
                    <a:pt x="375934" y="494648"/>
                    <a:pt x="370782" y="484343"/>
                  </a:cubicBezTo>
                  <a:cubicBezTo>
                    <a:pt x="365629" y="474038"/>
                    <a:pt x="355324" y="462444"/>
                    <a:pt x="343731" y="457292"/>
                  </a:cubicBezTo>
                  <a:cubicBezTo>
                    <a:pt x="332138" y="450851"/>
                    <a:pt x="301222" y="443122"/>
                    <a:pt x="271595" y="448275"/>
                  </a:cubicBezTo>
                  <a:cubicBezTo>
                    <a:pt x="247120" y="452139"/>
                    <a:pt x="226510" y="462444"/>
                    <a:pt x="212340" y="471461"/>
                  </a:cubicBezTo>
                  <a:cubicBezTo>
                    <a:pt x="218781" y="449563"/>
                    <a:pt x="227798" y="426376"/>
                    <a:pt x="240679" y="401902"/>
                  </a:cubicBezTo>
                  <a:cubicBezTo>
                    <a:pt x="256137" y="372274"/>
                    <a:pt x="278036" y="341359"/>
                    <a:pt x="299934" y="306579"/>
                  </a:cubicBezTo>
                  <a:cubicBezTo>
                    <a:pt x="321832" y="270511"/>
                    <a:pt x="342443" y="233154"/>
                    <a:pt x="354036" y="191934"/>
                  </a:cubicBezTo>
                  <a:cubicBezTo>
                    <a:pt x="359188" y="171323"/>
                    <a:pt x="363053" y="150713"/>
                    <a:pt x="363053" y="128815"/>
                  </a:cubicBezTo>
                  <a:cubicBezTo>
                    <a:pt x="363053" y="108204"/>
                    <a:pt x="359188" y="86306"/>
                    <a:pt x="350171" y="66984"/>
                  </a:cubicBezTo>
                  <a:cubicBezTo>
                    <a:pt x="341155" y="47661"/>
                    <a:pt x="324409" y="30915"/>
                    <a:pt x="306375" y="20610"/>
                  </a:cubicBezTo>
                  <a:close/>
                  <a:moveTo>
                    <a:pt x="184001" y="899126"/>
                  </a:moveTo>
                  <a:cubicBezTo>
                    <a:pt x="184001" y="899126"/>
                    <a:pt x="187865" y="902990"/>
                    <a:pt x="189154" y="905567"/>
                  </a:cubicBezTo>
                  <a:cubicBezTo>
                    <a:pt x="193018" y="913296"/>
                    <a:pt x="196883" y="923601"/>
                    <a:pt x="196883" y="933906"/>
                  </a:cubicBezTo>
                  <a:cubicBezTo>
                    <a:pt x="196883" y="946787"/>
                    <a:pt x="191730" y="959669"/>
                    <a:pt x="186577" y="968686"/>
                  </a:cubicBezTo>
                  <a:cubicBezTo>
                    <a:pt x="181425" y="977703"/>
                    <a:pt x="176272" y="981567"/>
                    <a:pt x="176272" y="981567"/>
                  </a:cubicBezTo>
                  <a:cubicBezTo>
                    <a:pt x="176272" y="981567"/>
                    <a:pt x="180137" y="976415"/>
                    <a:pt x="185289" y="966110"/>
                  </a:cubicBezTo>
                  <a:cubicBezTo>
                    <a:pt x="189154" y="955804"/>
                    <a:pt x="191730" y="941635"/>
                    <a:pt x="190442" y="927465"/>
                  </a:cubicBezTo>
                  <a:cubicBezTo>
                    <a:pt x="190442" y="935194"/>
                    <a:pt x="186577" y="944211"/>
                    <a:pt x="184001" y="949364"/>
                  </a:cubicBezTo>
                  <a:cubicBezTo>
                    <a:pt x="181425" y="955804"/>
                    <a:pt x="178848" y="958381"/>
                    <a:pt x="178848" y="958381"/>
                  </a:cubicBezTo>
                  <a:cubicBezTo>
                    <a:pt x="178848" y="958381"/>
                    <a:pt x="181425" y="953228"/>
                    <a:pt x="184001" y="946787"/>
                  </a:cubicBezTo>
                  <a:cubicBezTo>
                    <a:pt x="186577" y="939059"/>
                    <a:pt x="187865" y="928753"/>
                    <a:pt x="186577" y="918448"/>
                  </a:cubicBezTo>
                  <a:cubicBezTo>
                    <a:pt x="185289" y="912007"/>
                    <a:pt x="181425" y="908143"/>
                    <a:pt x="178848" y="904279"/>
                  </a:cubicBezTo>
                  <a:cubicBezTo>
                    <a:pt x="180137" y="899126"/>
                    <a:pt x="181425" y="892685"/>
                    <a:pt x="181425" y="886245"/>
                  </a:cubicBezTo>
                  <a:cubicBezTo>
                    <a:pt x="181425" y="890109"/>
                    <a:pt x="182713" y="893973"/>
                    <a:pt x="185289" y="896550"/>
                  </a:cubicBezTo>
                  <a:close/>
                  <a:moveTo>
                    <a:pt x="181425" y="1141298"/>
                  </a:moveTo>
                  <a:cubicBezTo>
                    <a:pt x="181425" y="1141298"/>
                    <a:pt x="181425" y="1141298"/>
                    <a:pt x="181425" y="1141298"/>
                  </a:cubicBezTo>
                  <a:cubicBezTo>
                    <a:pt x="176272" y="1145162"/>
                    <a:pt x="168543" y="1152891"/>
                    <a:pt x="163391" y="1165772"/>
                  </a:cubicBezTo>
                  <a:cubicBezTo>
                    <a:pt x="158238" y="1177366"/>
                    <a:pt x="158238" y="1190247"/>
                    <a:pt x="158238" y="1200552"/>
                  </a:cubicBezTo>
                  <a:cubicBezTo>
                    <a:pt x="158238" y="1210858"/>
                    <a:pt x="160815" y="1217298"/>
                    <a:pt x="160815" y="1217298"/>
                  </a:cubicBezTo>
                  <a:cubicBezTo>
                    <a:pt x="160815" y="1217298"/>
                    <a:pt x="159526" y="1212145"/>
                    <a:pt x="158238" y="1204417"/>
                  </a:cubicBezTo>
                  <a:cubicBezTo>
                    <a:pt x="158238" y="1196688"/>
                    <a:pt x="156950" y="1186383"/>
                    <a:pt x="158238" y="1176078"/>
                  </a:cubicBezTo>
                  <a:cubicBezTo>
                    <a:pt x="153086" y="1192823"/>
                    <a:pt x="151798" y="1210858"/>
                    <a:pt x="154374" y="1223739"/>
                  </a:cubicBezTo>
                  <a:cubicBezTo>
                    <a:pt x="156950" y="1236620"/>
                    <a:pt x="159526" y="1245637"/>
                    <a:pt x="159526" y="1245637"/>
                  </a:cubicBezTo>
                  <a:cubicBezTo>
                    <a:pt x="159526" y="1245637"/>
                    <a:pt x="154374" y="1237908"/>
                    <a:pt x="151798" y="1226315"/>
                  </a:cubicBezTo>
                  <a:cubicBezTo>
                    <a:pt x="147933" y="1214722"/>
                    <a:pt x="146645" y="1197976"/>
                    <a:pt x="149221" y="1182518"/>
                  </a:cubicBezTo>
                  <a:cubicBezTo>
                    <a:pt x="153086" y="1159331"/>
                    <a:pt x="172408" y="1138721"/>
                    <a:pt x="173696" y="1134857"/>
                  </a:cubicBezTo>
                  <a:cubicBezTo>
                    <a:pt x="176272" y="1134857"/>
                    <a:pt x="178848" y="1134857"/>
                    <a:pt x="180137" y="1136145"/>
                  </a:cubicBezTo>
                  <a:cubicBezTo>
                    <a:pt x="180137" y="1137433"/>
                    <a:pt x="180137" y="1140009"/>
                    <a:pt x="180137" y="1141298"/>
                  </a:cubicBezTo>
                  <a:close/>
                  <a:moveTo>
                    <a:pt x="288341" y="828278"/>
                  </a:moveTo>
                  <a:cubicBezTo>
                    <a:pt x="311527" y="838583"/>
                    <a:pt x="333426" y="859193"/>
                    <a:pt x="346307" y="887533"/>
                  </a:cubicBezTo>
                  <a:cubicBezTo>
                    <a:pt x="359188" y="915872"/>
                    <a:pt x="364341" y="951940"/>
                    <a:pt x="355324" y="989296"/>
                  </a:cubicBezTo>
                  <a:cubicBezTo>
                    <a:pt x="346307" y="1025364"/>
                    <a:pt x="321832" y="1061432"/>
                    <a:pt x="281900" y="1082043"/>
                  </a:cubicBezTo>
                  <a:cubicBezTo>
                    <a:pt x="258713" y="1094924"/>
                    <a:pt x="231662" y="1100077"/>
                    <a:pt x="205900" y="1100077"/>
                  </a:cubicBezTo>
                  <a:cubicBezTo>
                    <a:pt x="205900" y="1084619"/>
                    <a:pt x="205900" y="1070450"/>
                    <a:pt x="211052" y="1058856"/>
                  </a:cubicBezTo>
                  <a:cubicBezTo>
                    <a:pt x="217493" y="1039534"/>
                    <a:pt x="230374" y="1025364"/>
                    <a:pt x="244544" y="1016347"/>
                  </a:cubicBezTo>
                  <a:cubicBezTo>
                    <a:pt x="258713" y="1008618"/>
                    <a:pt x="272883" y="1007330"/>
                    <a:pt x="284476" y="1009907"/>
                  </a:cubicBezTo>
                  <a:cubicBezTo>
                    <a:pt x="296069" y="1012483"/>
                    <a:pt x="305086" y="1017636"/>
                    <a:pt x="311527" y="1022788"/>
                  </a:cubicBezTo>
                  <a:cubicBezTo>
                    <a:pt x="323121" y="1034381"/>
                    <a:pt x="324409" y="1043398"/>
                    <a:pt x="324409" y="1043398"/>
                  </a:cubicBezTo>
                  <a:cubicBezTo>
                    <a:pt x="324409" y="1043398"/>
                    <a:pt x="324409" y="1034381"/>
                    <a:pt x="315392" y="1018923"/>
                  </a:cubicBezTo>
                  <a:cubicBezTo>
                    <a:pt x="310239" y="1011195"/>
                    <a:pt x="301222" y="1003466"/>
                    <a:pt x="288341" y="998313"/>
                  </a:cubicBezTo>
                  <a:cubicBezTo>
                    <a:pt x="275459" y="993161"/>
                    <a:pt x="256137" y="991873"/>
                    <a:pt x="236815" y="999601"/>
                  </a:cubicBezTo>
                  <a:cubicBezTo>
                    <a:pt x="217493" y="1007330"/>
                    <a:pt x="199459" y="1024076"/>
                    <a:pt x="187865" y="1048551"/>
                  </a:cubicBezTo>
                  <a:cubicBezTo>
                    <a:pt x="181425" y="1062721"/>
                    <a:pt x="178848" y="1079467"/>
                    <a:pt x="177560" y="1097501"/>
                  </a:cubicBezTo>
                  <a:cubicBezTo>
                    <a:pt x="169832" y="1097501"/>
                    <a:pt x="162103" y="1097501"/>
                    <a:pt x="154374" y="1094924"/>
                  </a:cubicBezTo>
                  <a:cubicBezTo>
                    <a:pt x="113153" y="1082043"/>
                    <a:pt x="78373" y="1052415"/>
                    <a:pt x="55187" y="1017636"/>
                  </a:cubicBezTo>
                  <a:cubicBezTo>
                    <a:pt x="32000" y="982856"/>
                    <a:pt x="21695" y="940347"/>
                    <a:pt x="25559" y="904279"/>
                  </a:cubicBezTo>
                  <a:cubicBezTo>
                    <a:pt x="29424" y="866922"/>
                    <a:pt x="53899" y="836007"/>
                    <a:pt x="84814" y="826990"/>
                  </a:cubicBezTo>
                  <a:cubicBezTo>
                    <a:pt x="114441" y="819261"/>
                    <a:pt x="146645" y="834719"/>
                    <a:pt x="160815" y="856617"/>
                  </a:cubicBezTo>
                  <a:cubicBezTo>
                    <a:pt x="173696" y="875939"/>
                    <a:pt x="172408" y="897838"/>
                    <a:pt x="167255" y="914584"/>
                  </a:cubicBezTo>
                  <a:cubicBezTo>
                    <a:pt x="167255" y="914584"/>
                    <a:pt x="167255" y="914584"/>
                    <a:pt x="167255" y="917160"/>
                  </a:cubicBezTo>
                  <a:cubicBezTo>
                    <a:pt x="167255" y="917160"/>
                    <a:pt x="167255" y="917160"/>
                    <a:pt x="167255" y="918448"/>
                  </a:cubicBezTo>
                  <a:cubicBezTo>
                    <a:pt x="167255" y="919736"/>
                    <a:pt x="167255" y="922313"/>
                    <a:pt x="167255" y="923601"/>
                  </a:cubicBezTo>
                  <a:cubicBezTo>
                    <a:pt x="159526" y="941635"/>
                    <a:pt x="146645" y="953228"/>
                    <a:pt x="137628" y="958381"/>
                  </a:cubicBezTo>
                  <a:cubicBezTo>
                    <a:pt x="132475" y="960957"/>
                    <a:pt x="129899" y="963533"/>
                    <a:pt x="126035" y="963533"/>
                  </a:cubicBezTo>
                  <a:cubicBezTo>
                    <a:pt x="123458" y="963533"/>
                    <a:pt x="122170" y="964821"/>
                    <a:pt x="122170" y="964821"/>
                  </a:cubicBezTo>
                  <a:cubicBezTo>
                    <a:pt x="122170" y="964821"/>
                    <a:pt x="123458" y="964821"/>
                    <a:pt x="126035" y="964821"/>
                  </a:cubicBezTo>
                  <a:cubicBezTo>
                    <a:pt x="128611" y="964821"/>
                    <a:pt x="132475" y="962245"/>
                    <a:pt x="137628" y="959669"/>
                  </a:cubicBezTo>
                  <a:cubicBezTo>
                    <a:pt x="146645" y="955804"/>
                    <a:pt x="158238" y="945499"/>
                    <a:pt x="167255" y="931330"/>
                  </a:cubicBezTo>
                  <a:cubicBezTo>
                    <a:pt x="167255" y="935194"/>
                    <a:pt x="165967" y="939059"/>
                    <a:pt x="167255" y="944211"/>
                  </a:cubicBezTo>
                  <a:cubicBezTo>
                    <a:pt x="173696" y="966110"/>
                    <a:pt x="167255" y="985432"/>
                    <a:pt x="154374" y="993161"/>
                  </a:cubicBezTo>
                  <a:cubicBezTo>
                    <a:pt x="149221" y="995737"/>
                    <a:pt x="150509" y="998313"/>
                    <a:pt x="154374" y="999601"/>
                  </a:cubicBezTo>
                  <a:cubicBezTo>
                    <a:pt x="159526" y="999601"/>
                    <a:pt x="168543" y="999601"/>
                    <a:pt x="178848" y="991873"/>
                  </a:cubicBezTo>
                  <a:cubicBezTo>
                    <a:pt x="189154" y="985432"/>
                    <a:pt x="199459" y="972550"/>
                    <a:pt x="203323" y="955804"/>
                  </a:cubicBezTo>
                  <a:cubicBezTo>
                    <a:pt x="205900" y="945499"/>
                    <a:pt x="203323" y="932618"/>
                    <a:pt x="199459" y="921025"/>
                  </a:cubicBezTo>
                  <a:cubicBezTo>
                    <a:pt x="199459" y="921025"/>
                    <a:pt x="202035" y="922313"/>
                    <a:pt x="202035" y="922313"/>
                  </a:cubicBezTo>
                  <a:cubicBezTo>
                    <a:pt x="202035" y="922313"/>
                    <a:pt x="200747" y="919736"/>
                    <a:pt x="198171" y="918448"/>
                  </a:cubicBezTo>
                  <a:cubicBezTo>
                    <a:pt x="195594" y="913296"/>
                    <a:pt x="194306" y="906855"/>
                    <a:pt x="190442" y="901702"/>
                  </a:cubicBezTo>
                  <a:cubicBezTo>
                    <a:pt x="189154" y="900414"/>
                    <a:pt x="190442" y="901702"/>
                    <a:pt x="187865" y="899126"/>
                  </a:cubicBezTo>
                  <a:cubicBezTo>
                    <a:pt x="187865" y="899126"/>
                    <a:pt x="187865" y="899126"/>
                    <a:pt x="187865" y="896550"/>
                  </a:cubicBezTo>
                  <a:cubicBezTo>
                    <a:pt x="185289" y="887533"/>
                    <a:pt x="184001" y="874651"/>
                    <a:pt x="187865" y="860482"/>
                  </a:cubicBezTo>
                  <a:cubicBezTo>
                    <a:pt x="193018" y="847600"/>
                    <a:pt x="204611" y="833431"/>
                    <a:pt x="222645" y="825702"/>
                  </a:cubicBezTo>
                  <a:cubicBezTo>
                    <a:pt x="240679" y="817973"/>
                    <a:pt x="263866" y="816685"/>
                    <a:pt x="287053" y="828278"/>
                  </a:cubicBezTo>
                  <a:close/>
                  <a:moveTo>
                    <a:pt x="177560" y="700751"/>
                  </a:moveTo>
                  <a:cubicBezTo>
                    <a:pt x="177560" y="700751"/>
                    <a:pt x="184001" y="694311"/>
                    <a:pt x="185289" y="686582"/>
                  </a:cubicBezTo>
                  <a:cubicBezTo>
                    <a:pt x="187865" y="676277"/>
                    <a:pt x="185289" y="665971"/>
                    <a:pt x="182713" y="658243"/>
                  </a:cubicBezTo>
                  <a:cubicBezTo>
                    <a:pt x="180137" y="650514"/>
                    <a:pt x="177560" y="646649"/>
                    <a:pt x="177560" y="646649"/>
                  </a:cubicBezTo>
                  <a:cubicBezTo>
                    <a:pt x="177560" y="646649"/>
                    <a:pt x="180137" y="650514"/>
                    <a:pt x="182713" y="655666"/>
                  </a:cubicBezTo>
                  <a:cubicBezTo>
                    <a:pt x="185289" y="662107"/>
                    <a:pt x="187865" y="669836"/>
                    <a:pt x="189154" y="677565"/>
                  </a:cubicBezTo>
                  <a:cubicBezTo>
                    <a:pt x="191730" y="663395"/>
                    <a:pt x="189154" y="649226"/>
                    <a:pt x="184001" y="638921"/>
                  </a:cubicBezTo>
                  <a:cubicBezTo>
                    <a:pt x="180137" y="628615"/>
                    <a:pt x="174984" y="623463"/>
                    <a:pt x="174984" y="623463"/>
                  </a:cubicBezTo>
                  <a:cubicBezTo>
                    <a:pt x="174984" y="623463"/>
                    <a:pt x="180137" y="628615"/>
                    <a:pt x="185289" y="636344"/>
                  </a:cubicBezTo>
                  <a:cubicBezTo>
                    <a:pt x="190442" y="645361"/>
                    <a:pt x="195594" y="658243"/>
                    <a:pt x="195594" y="671124"/>
                  </a:cubicBezTo>
                  <a:cubicBezTo>
                    <a:pt x="195594" y="681429"/>
                    <a:pt x="191730" y="691735"/>
                    <a:pt x="187865" y="699463"/>
                  </a:cubicBezTo>
                  <a:cubicBezTo>
                    <a:pt x="186577" y="702040"/>
                    <a:pt x="184001" y="703328"/>
                    <a:pt x="182713" y="705904"/>
                  </a:cubicBezTo>
                  <a:cubicBezTo>
                    <a:pt x="181425" y="708480"/>
                    <a:pt x="180137" y="712345"/>
                    <a:pt x="178848" y="716209"/>
                  </a:cubicBezTo>
                  <a:cubicBezTo>
                    <a:pt x="178848" y="709768"/>
                    <a:pt x="178848" y="703328"/>
                    <a:pt x="176272" y="698175"/>
                  </a:cubicBezTo>
                  <a:close/>
                  <a:moveTo>
                    <a:pt x="281900" y="525564"/>
                  </a:moveTo>
                  <a:cubicBezTo>
                    <a:pt x="321832" y="546174"/>
                    <a:pt x="346307" y="580954"/>
                    <a:pt x="355324" y="618310"/>
                  </a:cubicBezTo>
                  <a:cubicBezTo>
                    <a:pt x="364341" y="654378"/>
                    <a:pt x="359188" y="691735"/>
                    <a:pt x="346307" y="720074"/>
                  </a:cubicBezTo>
                  <a:cubicBezTo>
                    <a:pt x="333426" y="748413"/>
                    <a:pt x="311527" y="769023"/>
                    <a:pt x="288341" y="779328"/>
                  </a:cubicBezTo>
                  <a:cubicBezTo>
                    <a:pt x="265154" y="789634"/>
                    <a:pt x="241967" y="789634"/>
                    <a:pt x="223934" y="781905"/>
                  </a:cubicBezTo>
                  <a:cubicBezTo>
                    <a:pt x="205900" y="774176"/>
                    <a:pt x="194306" y="761294"/>
                    <a:pt x="189154" y="747125"/>
                  </a:cubicBezTo>
                  <a:cubicBezTo>
                    <a:pt x="184001" y="732955"/>
                    <a:pt x="185289" y="720074"/>
                    <a:pt x="189154" y="711057"/>
                  </a:cubicBezTo>
                  <a:cubicBezTo>
                    <a:pt x="189154" y="711057"/>
                    <a:pt x="189154" y="711057"/>
                    <a:pt x="189154" y="708480"/>
                  </a:cubicBezTo>
                  <a:cubicBezTo>
                    <a:pt x="189154" y="708480"/>
                    <a:pt x="189154" y="708480"/>
                    <a:pt x="191730" y="705904"/>
                  </a:cubicBezTo>
                  <a:cubicBezTo>
                    <a:pt x="195594" y="700751"/>
                    <a:pt x="196883" y="694311"/>
                    <a:pt x="199459" y="689158"/>
                  </a:cubicBezTo>
                  <a:cubicBezTo>
                    <a:pt x="200747" y="687870"/>
                    <a:pt x="203323" y="685294"/>
                    <a:pt x="203323" y="685294"/>
                  </a:cubicBezTo>
                  <a:cubicBezTo>
                    <a:pt x="203323" y="685294"/>
                    <a:pt x="202035" y="686582"/>
                    <a:pt x="200747" y="686582"/>
                  </a:cubicBezTo>
                  <a:cubicBezTo>
                    <a:pt x="204611" y="674988"/>
                    <a:pt x="207188" y="662107"/>
                    <a:pt x="204611" y="651802"/>
                  </a:cubicBezTo>
                  <a:cubicBezTo>
                    <a:pt x="200747" y="635056"/>
                    <a:pt x="190442" y="622174"/>
                    <a:pt x="180137" y="615734"/>
                  </a:cubicBezTo>
                  <a:cubicBezTo>
                    <a:pt x="169832" y="609293"/>
                    <a:pt x="160815" y="608005"/>
                    <a:pt x="155662" y="608005"/>
                  </a:cubicBezTo>
                  <a:cubicBezTo>
                    <a:pt x="150509" y="608005"/>
                    <a:pt x="149221" y="611869"/>
                    <a:pt x="155662" y="614446"/>
                  </a:cubicBezTo>
                  <a:cubicBezTo>
                    <a:pt x="168543" y="623463"/>
                    <a:pt x="174984" y="642785"/>
                    <a:pt x="168543" y="663395"/>
                  </a:cubicBezTo>
                  <a:cubicBezTo>
                    <a:pt x="167255" y="668548"/>
                    <a:pt x="168543" y="671124"/>
                    <a:pt x="168543" y="676277"/>
                  </a:cubicBezTo>
                  <a:cubicBezTo>
                    <a:pt x="159526" y="662107"/>
                    <a:pt x="147933" y="651802"/>
                    <a:pt x="138916" y="647938"/>
                  </a:cubicBezTo>
                  <a:cubicBezTo>
                    <a:pt x="133763" y="645361"/>
                    <a:pt x="129899" y="644073"/>
                    <a:pt x="127323" y="642785"/>
                  </a:cubicBezTo>
                  <a:cubicBezTo>
                    <a:pt x="124746" y="642785"/>
                    <a:pt x="123458" y="642785"/>
                    <a:pt x="123458" y="642785"/>
                  </a:cubicBezTo>
                  <a:cubicBezTo>
                    <a:pt x="123458" y="642785"/>
                    <a:pt x="124746" y="642785"/>
                    <a:pt x="127323" y="644073"/>
                  </a:cubicBezTo>
                  <a:cubicBezTo>
                    <a:pt x="129899" y="644073"/>
                    <a:pt x="133763" y="646649"/>
                    <a:pt x="138916" y="649226"/>
                  </a:cubicBezTo>
                  <a:cubicBezTo>
                    <a:pt x="147933" y="654378"/>
                    <a:pt x="160815" y="665971"/>
                    <a:pt x="168543" y="684006"/>
                  </a:cubicBezTo>
                  <a:cubicBezTo>
                    <a:pt x="168543" y="685294"/>
                    <a:pt x="168543" y="687870"/>
                    <a:pt x="168543" y="689158"/>
                  </a:cubicBezTo>
                  <a:cubicBezTo>
                    <a:pt x="168543" y="689158"/>
                    <a:pt x="168543" y="689158"/>
                    <a:pt x="168543" y="690446"/>
                  </a:cubicBezTo>
                  <a:cubicBezTo>
                    <a:pt x="168543" y="690446"/>
                    <a:pt x="168543" y="690446"/>
                    <a:pt x="168543" y="693023"/>
                  </a:cubicBezTo>
                  <a:cubicBezTo>
                    <a:pt x="173696" y="709768"/>
                    <a:pt x="174984" y="731667"/>
                    <a:pt x="162103" y="750989"/>
                  </a:cubicBezTo>
                  <a:cubicBezTo>
                    <a:pt x="147933" y="772888"/>
                    <a:pt x="115729" y="789634"/>
                    <a:pt x="86102" y="780617"/>
                  </a:cubicBezTo>
                  <a:cubicBezTo>
                    <a:pt x="55187" y="771599"/>
                    <a:pt x="30712" y="740684"/>
                    <a:pt x="26848" y="703328"/>
                  </a:cubicBezTo>
                  <a:cubicBezTo>
                    <a:pt x="22983" y="665971"/>
                    <a:pt x="34577" y="624751"/>
                    <a:pt x="56475" y="589971"/>
                  </a:cubicBezTo>
                  <a:cubicBezTo>
                    <a:pt x="79661" y="555191"/>
                    <a:pt x="114441" y="525564"/>
                    <a:pt x="155662" y="512682"/>
                  </a:cubicBezTo>
                  <a:cubicBezTo>
                    <a:pt x="163391" y="510106"/>
                    <a:pt x="171120" y="512682"/>
                    <a:pt x="178848" y="510106"/>
                  </a:cubicBezTo>
                  <a:cubicBezTo>
                    <a:pt x="178848" y="526852"/>
                    <a:pt x="182713" y="543598"/>
                    <a:pt x="189154" y="559055"/>
                  </a:cubicBezTo>
                  <a:cubicBezTo>
                    <a:pt x="200747" y="583530"/>
                    <a:pt x="218781" y="600276"/>
                    <a:pt x="238103" y="608005"/>
                  </a:cubicBezTo>
                  <a:cubicBezTo>
                    <a:pt x="257425" y="617022"/>
                    <a:pt x="276747" y="614446"/>
                    <a:pt x="289629" y="609293"/>
                  </a:cubicBezTo>
                  <a:cubicBezTo>
                    <a:pt x="302510" y="604141"/>
                    <a:pt x="311527" y="595124"/>
                    <a:pt x="316680" y="588683"/>
                  </a:cubicBezTo>
                  <a:cubicBezTo>
                    <a:pt x="326985" y="573225"/>
                    <a:pt x="325697" y="564208"/>
                    <a:pt x="325697" y="564208"/>
                  </a:cubicBezTo>
                  <a:cubicBezTo>
                    <a:pt x="325697" y="564208"/>
                    <a:pt x="324409" y="573225"/>
                    <a:pt x="312815" y="584818"/>
                  </a:cubicBezTo>
                  <a:cubicBezTo>
                    <a:pt x="306375" y="589971"/>
                    <a:pt x="297358" y="596412"/>
                    <a:pt x="285764" y="597700"/>
                  </a:cubicBezTo>
                  <a:cubicBezTo>
                    <a:pt x="274171" y="600276"/>
                    <a:pt x="260002" y="598988"/>
                    <a:pt x="245832" y="591259"/>
                  </a:cubicBezTo>
                  <a:cubicBezTo>
                    <a:pt x="231662" y="583530"/>
                    <a:pt x="218781" y="568072"/>
                    <a:pt x="212340" y="548750"/>
                  </a:cubicBezTo>
                  <a:cubicBezTo>
                    <a:pt x="208476" y="537157"/>
                    <a:pt x="207188" y="521699"/>
                    <a:pt x="207188" y="507530"/>
                  </a:cubicBezTo>
                  <a:cubicBezTo>
                    <a:pt x="232950" y="507530"/>
                    <a:pt x="260002" y="512682"/>
                    <a:pt x="283188" y="525564"/>
                  </a:cubicBezTo>
                  <a:close/>
                  <a:moveTo>
                    <a:pt x="172408" y="472750"/>
                  </a:moveTo>
                  <a:cubicBezTo>
                    <a:pt x="172408" y="472750"/>
                    <a:pt x="151798" y="448275"/>
                    <a:pt x="147933" y="425088"/>
                  </a:cubicBezTo>
                  <a:cubicBezTo>
                    <a:pt x="144069" y="409630"/>
                    <a:pt x="146645" y="392885"/>
                    <a:pt x="150509" y="381291"/>
                  </a:cubicBezTo>
                  <a:cubicBezTo>
                    <a:pt x="154374" y="369698"/>
                    <a:pt x="158238" y="361969"/>
                    <a:pt x="158238" y="361969"/>
                  </a:cubicBezTo>
                  <a:cubicBezTo>
                    <a:pt x="158238" y="361969"/>
                    <a:pt x="154374" y="369698"/>
                    <a:pt x="153086" y="383868"/>
                  </a:cubicBezTo>
                  <a:cubicBezTo>
                    <a:pt x="150509" y="396749"/>
                    <a:pt x="151798" y="414783"/>
                    <a:pt x="156950" y="431529"/>
                  </a:cubicBezTo>
                  <a:cubicBezTo>
                    <a:pt x="156950" y="421224"/>
                    <a:pt x="156950" y="410919"/>
                    <a:pt x="156950" y="403190"/>
                  </a:cubicBezTo>
                  <a:cubicBezTo>
                    <a:pt x="158238" y="395461"/>
                    <a:pt x="159526" y="390308"/>
                    <a:pt x="159526" y="390308"/>
                  </a:cubicBezTo>
                  <a:cubicBezTo>
                    <a:pt x="159526" y="390308"/>
                    <a:pt x="156950" y="396749"/>
                    <a:pt x="156950" y="407054"/>
                  </a:cubicBezTo>
                  <a:cubicBezTo>
                    <a:pt x="156950" y="417359"/>
                    <a:pt x="156950" y="430241"/>
                    <a:pt x="162103" y="441834"/>
                  </a:cubicBezTo>
                  <a:cubicBezTo>
                    <a:pt x="167255" y="454716"/>
                    <a:pt x="174984" y="462444"/>
                    <a:pt x="180137" y="466309"/>
                  </a:cubicBezTo>
                  <a:cubicBezTo>
                    <a:pt x="180137" y="466309"/>
                    <a:pt x="180137" y="466309"/>
                    <a:pt x="180137" y="466309"/>
                  </a:cubicBezTo>
                  <a:cubicBezTo>
                    <a:pt x="180137" y="467597"/>
                    <a:pt x="180137" y="470173"/>
                    <a:pt x="180137" y="471461"/>
                  </a:cubicBezTo>
                  <a:cubicBezTo>
                    <a:pt x="177560" y="471461"/>
                    <a:pt x="174984" y="471461"/>
                    <a:pt x="173696" y="472750"/>
                  </a:cubicBezTo>
                  <a:close/>
                </a:path>
              </a:pathLst>
            </a:custGeom>
            <a:solidFill>
              <a:srgbClr val="644E40"/>
            </a:solidFill>
            <a:ln w="128588"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D052215C-7BF9-4A37-A930-0D93D39D86A7}"/>
                </a:ext>
              </a:extLst>
            </p:cNvPr>
            <p:cNvSpPr/>
            <p:nvPr/>
          </p:nvSpPr>
          <p:spPr>
            <a:xfrm>
              <a:off x="7664958" y="2424389"/>
              <a:ext cx="106915" cy="96467"/>
            </a:xfrm>
            <a:custGeom>
              <a:avLst/>
              <a:gdLst>
                <a:gd name="connsiteX0" fmla="*/ 95323 w 106915"/>
                <a:gd name="connsiteY0" fmla="*/ 69417 h 96467"/>
                <a:gd name="connsiteX1" fmla="*/ 59254 w 106915"/>
                <a:gd name="connsiteY1" fmla="*/ 23044 h 96467"/>
                <a:gd name="connsiteX2" fmla="*/ 16746 w 106915"/>
                <a:gd name="connsiteY2" fmla="*/ 1145 h 96467"/>
                <a:gd name="connsiteX3" fmla="*/ 0 w 106915"/>
                <a:gd name="connsiteY3" fmla="*/ 1145 h 96467"/>
                <a:gd name="connsiteX4" fmla="*/ 5152 w 106915"/>
                <a:gd name="connsiteY4" fmla="*/ 16603 h 96467"/>
                <a:gd name="connsiteX5" fmla="*/ 34780 w 106915"/>
                <a:gd name="connsiteY5" fmla="*/ 51383 h 96467"/>
                <a:gd name="connsiteX6" fmla="*/ 82441 w 106915"/>
                <a:gd name="connsiteY6" fmla="*/ 83586 h 96467"/>
                <a:gd name="connsiteX7" fmla="*/ 106916 w 106915"/>
                <a:gd name="connsiteY7" fmla="*/ 96468 h 96467"/>
                <a:gd name="connsiteX8" fmla="*/ 96611 w 106915"/>
                <a:gd name="connsiteY8" fmla="*/ 71993 h 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6467">
                  <a:moveTo>
                    <a:pt x="95323" y="69417"/>
                  </a:moveTo>
                  <a:cubicBezTo>
                    <a:pt x="87594" y="55247"/>
                    <a:pt x="76000" y="37213"/>
                    <a:pt x="59254" y="23044"/>
                  </a:cubicBezTo>
                  <a:cubicBezTo>
                    <a:pt x="42509" y="8874"/>
                    <a:pt x="27051" y="2433"/>
                    <a:pt x="16746" y="1145"/>
                  </a:cubicBezTo>
                  <a:cubicBezTo>
                    <a:pt x="6441" y="-1431"/>
                    <a:pt x="0" y="1145"/>
                    <a:pt x="0" y="1145"/>
                  </a:cubicBezTo>
                  <a:cubicBezTo>
                    <a:pt x="0" y="1145"/>
                    <a:pt x="0" y="7586"/>
                    <a:pt x="5152" y="16603"/>
                  </a:cubicBezTo>
                  <a:cubicBezTo>
                    <a:pt x="10305" y="25620"/>
                    <a:pt x="18034" y="38501"/>
                    <a:pt x="34780" y="51383"/>
                  </a:cubicBezTo>
                  <a:cubicBezTo>
                    <a:pt x="50237" y="65552"/>
                    <a:pt x="68271" y="75858"/>
                    <a:pt x="82441" y="83586"/>
                  </a:cubicBezTo>
                  <a:cubicBezTo>
                    <a:pt x="96611" y="91315"/>
                    <a:pt x="106916" y="96468"/>
                    <a:pt x="106916" y="96468"/>
                  </a:cubicBezTo>
                  <a:cubicBezTo>
                    <a:pt x="106916" y="96468"/>
                    <a:pt x="103051" y="86163"/>
                    <a:pt x="96611" y="71993"/>
                  </a:cubicBezTo>
                  <a:close/>
                </a:path>
              </a:pathLst>
            </a:custGeom>
            <a:solidFill>
              <a:srgbClr val="644E40"/>
            </a:solidFill>
            <a:ln w="128588"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E30495EF-984D-4BD4-98E5-931B11F4F4CC}"/>
                </a:ext>
              </a:extLst>
            </p:cNvPr>
            <p:cNvSpPr/>
            <p:nvPr/>
          </p:nvSpPr>
          <p:spPr>
            <a:xfrm>
              <a:off x="7813094" y="2490187"/>
              <a:ext cx="79864" cy="49992"/>
            </a:xfrm>
            <a:custGeom>
              <a:avLst/>
              <a:gdLst>
                <a:gd name="connsiteX0" fmla="*/ 1288 w 79864"/>
                <a:gd name="connsiteY0" fmla="*/ 48704 h 49992"/>
                <a:gd name="connsiteX1" fmla="*/ 56678 w 79864"/>
                <a:gd name="connsiteY1" fmla="*/ 38399 h 49992"/>
                <a:gd name="connsiteX2" fmla="*/ 79865 w 79864"/>
                <a:gd name="connsiteY2" fmla="*/ 3619 h 49992"/>
                <a:gd name="connsiteX3" fmla="*/ 37356 w 79864"/>
                <a:gd name="connsiteY3" fmla="*/ 7483 h 49992"/>
                <a:gd name="connsiteX4" fmla="*/ 0 w 79864"/>
                <a:gd name="connsiteY4" fmla="*/ 49992 h 49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64" h="49992">
                  <a:moveTo>
                    <a:pt x="1288" y="48704"/>
                  </a:moveTo>
                  <a:cubicBezTo>
                    <a:pt x="1288" y="48704"/>
                    <a:pt x="32204" y="51280"/>
                    <a:pt x="56678" y="38399"/>
                  </a:cubicBezTo>
                  <a:cubicBezTo>
                    <a:pt x="79865" y="24229"/>
                    <a:pt x="79865" y="3619"/>
                    <a:pt x="79865" y="3619"/>
                  </a:cubicBezTo>
                  <a:cubicBezTo>
                    <a:pt x="79865" y="3619"/>
                    <a:pt x="61831" y="-6686"/>
                    <a:pt x="37356" y="7483"/>
                  </a:cubicBezTo>
                  <a:cubicBezTo>
                    <a:pt x="14170" y="21653"/>
                    <a:pt x="0" y="49992"/>
                    <a:pt x="0" y="49992"/>
                  </a:cubicBezTo>
                  <a:close/>
                </a:path>
              </a:pathLst>
            </a:custGeom>
            <a:solidFill>
              <a:srgbClr val="644E40"/>
            </a:solidFill>
            <a:ln w="128588"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FAC6BBF5-74C9-4D6A-A625-2DC37424908D}"/>
                </a:ext>
              </a:extLst>
            </p:cNvPr>
            <p:cNvSpPr/>
            <p:nvPr/>
          </p:nvSpPr>
          <p:spPr>
            <a:xfrm>
              <a:off x="7800212" y="2384313"/>
              <a:ext cx="52813" cy="130102"/>
            </a:xfrm>
            <a:custGeom>
              <a:avLst/>
              <a:gdLst>
                <a:gd name="connsiteX0" fmla="*/ 10305 w 52813"/>
                <a:gd name="connsiteY0" fmla="*/ 45085 h 130102"/>
                <a:gd name="connsiteX1" fmla="*/ 0 w 52813"/>
                <a:gd name="connsiteY1" fmla="*/ 103052 h 130102"/>
                <a:gd name="connsiteX2" fmla="*/ 2576 w 52813"/>
                <a:gd name="connsiteY2" fmla="*/ 130103 h 130102"/>
                <a:gd name="connsiteX3" fmla="*/ 16746 w 52813"/>
                <a:gd name="connsiteY3" fmla="*/ 108204 h 130102"/>
                <a:gd name="connsiteX4" fmla="*/ 42509 w 52813"/>
                <a:gd name="connsiteY4" fmla="*/ 59255 h 130102"/>
                <a:gd name="connsiteX5" fmla="*/ 52814 w 52813"/>
                <a:gd name="connsiteY5" fmla="*/ 15458 h 130102"/>
                <a:gd name="connsiteX6" fmla="*/ 51526 w 52813"/>
                <a:gd name="connsiteY6" fmla="*/ 0 h 130102"/>
                <a:gd name="connsiteX7" fmla="*/ 37356 w 52813"/>
                <a:gd name="connsiteY7" fmla="*/ 7729 h 130102"/>
                <a:gd name="connsiteX8" fmla="*/ 9017 w 52813"/>
                <a:gd name="connsiteY8" fmla="*/ 46373 h 1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13" h="130102">
                  <a:moveTo>
                    <a:pt x="10305" y="45085"/>
                  </a:moveTo>
                  <a:cubicBezTo>
                    <a:pt x="1288" y="65695"/>
                    <a:pt x="0" y="87594"/>
                    <a:pt x="0" y="103052"/>
                  </a:cubicBezTo>
                  <a:cubicBezTo>
                    <a:pt x="0" y="119798"/>
                    <a:pt x="2576" y="130103"/>
                    <a:pt x="2576" y="130103"/>
                  </a:cubicBezTo>
                  <a:cubicBezTo>
                    <a:pt x="2576" y="130103"/>
                    <a:pt x="9017" y="121086"/>
                    <a:pt x="16746" y="108204"/>
                  </a:cubicBezTo>
                  <a:cubicBezTo>
                    <a:pt x="24475" y="95323"/>
                    <a:pt x="34780" y="77289"/>
                    <a:pt x="42509" y="59255"/>
                  </a:cubicBezTo>
                  <a:cubicBezTo>
                    <a:pt x="50238" y="39932"/>
                    <a:pt x="52814" y="25763"/>
                    <a:pt x="52814" y="15458"/>
                  </a:cubicBezTo>
                  <a:cubicBezTo>
                    <a:pt x="52814" y="5153"/>
                    <a:pt x="51526" y="0"/>
                    <a:pt x="51526" y="0"/>
                  </a:cubicBezTo>
                  <a:cubicBezTo>
                    <a:pt x="51526" y="0"/>
                    <a:pt x="45085" y="0"/>
                    <a:pt x="37356" y="7729"/>
                  </a:cubicBezTo>
                  <a:cubicBezTo>
                    <a:pt x="28339" y="14170"/>
                    <a:pt x="18034" y="25763"/>
                    <a:pt x="9017" y="46373"/>
                  </a:cubicBezTo>
                  <a:close/>
                </a:path>
              </a:pathLst>
            </a:custGeom>
            <a:solidFill>
              <a:srgbClr val="644E40"/>
            </a:solidFill>
            <a:ln w="128588"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DBEDD427-D89A-4494-BB13-77B90972DD96}"/>
                </a:ext>
              </a:extLst>
            </p:cNvPr>
            <p:cNvSpPr/>
            <p:nvPr/>
          </p:nvSpPr>
          <p:spPr>
            <a:xfrm>
              <a:off x="7760081" y="2876186"/>
              <a:ext cx="9860" cy="9073"/>
            </a:xfrm>
            <a:custGeom>
              <a:avLst/>
              <a:gdLst>
                <a:gd name="connsiteX0" fmla="*/ 1487 w 9860"/>
                <a:gd name="connsiteY0" fmla="*/ 7928 h 9073"/>
                <a:gd name="connsiteX1" fmla="*/ 7928 w 9860"/>
                <a:gd name="connsiteY1" fmla="*/ 7928 h 9073"/>
                <a:gd name="connsiteX2" fmla="*/ 7928 w 9860"/>
                <a:gd name="connsiteY2" fmla="*/ 1487 h 9073"/>
                <a:gd name="connsiteX3" fmla="*/ 1487 w 9860"/>
                <a:gd name="connsiteY3" fmla="*/ 1487 h 9073"/>
                <a:gd name="connsiteX4" fmla="*/ 1487 w 9860"/>
                <a:gd name="connsiteY4" fmla="*/ 7928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0" h="9073">
                  <a:moveTo>
                    <a:pt x="1487" y="7928"/>
                  </a:moveTo>
                  <a:cubicBezTo>
                    <a:pt x="1487" y="7928"/>
                    <a:pt x="6640" y="10504"/>
                    <a:pt x="7928" y="7928"/>
                  </a:cubicBezTo>
                  <a:cubicBezTo>
                    <a:pt x="10504" y="6640"/>
                    <a:pt x="10504" y="2776"/>
                    <a:pt x="7928" y="1487"/>
                  </a:cubicBezTo>
                  <a:cubicBezTo>
                    <a:pt x="6640" y="199"/>
                    <a:pt x="2776" y="-1089"/>
                    <a:pt x="1487" y="1487"/>
                  </a:cubicBezTo>
                  <a:cubicBezTo>
                    <a:pt x="199" y="2776"/>
                    <a:pt x="-1089" y="6640"/>
                    <a:pt x="1487" y="7928"/>
                  </a:cubicBezTo>
                  <a:close/>
                </a:path>
              </a:pathLst>
            </a:custGeom>
            <a:solidFill>
              <a:srgbClr val="644E40"/>
            </a:solidFill>
            <a:ln w="128588"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038F379C-A8E8-4EDD-8811-4C3C4105ADB7}"/>
                </a:ext>
              </a:extLst>
            </p:cNvPr>
            <p:cNvSpPr/>
            <p:nvPr/>
          </p:nvSpPr>
          <p:spPr>
            <a:xfrm>
              <a:off x="7732966" y="2892625"/>
              <a:ext cx="11073" cy="11315"/>
            </a:xfrm>
            <a:custGeom>
              <a:avLst/>
              <a:gdLst>
                <a:gd name="connsiteX0" fmla="*/ 2839 w 11073"/>
                <a:gd name="connsiteY0" fmla="*/ 1794 h 11315"/>
                <a:gd name="connsiteX1" fmla="*/ 263 w 11073"/>
                <a:gd name="connsiteY1" fmla="*/ 8234 h 11315"/>
                <a:gd name="connsiteX2" fmla="*/ 7992 w 11073"/>
                <a:gd name="connsiteY2" fmla="*/ 10811 h 11315"/>
                <a:gd name="connsiteX3" fmla="*/ 10568 w 11073"/>
                <a:gd name="connsiteY3" fmla="*/ 3082 h 11315"/>
                <a:gd name="connsiteX4" fmla="*/ 4127 w 11073"/>
                <a:gd name="connsiteY4" fmla="*/ 505 h 1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3" h="11315">
                  <a:moveTo>
                    <a:pt x="2839" y="1794"/>
                  </a:moveTo>
                  <a:cubicBezTo>
                    <a:pt x="2839" y="1794"/>
                    <a:pt x="-1025" y="5658"/>
                    <a:pt x="263" y="8234"/>
                  </a:cubicBezTo>
                  <a:cubicBezTo>
                    <a:pt x="263" y="10811"/>
                    <a:pt x="4127" y="12099"/>
                    <a:pt x="7992" y="10811"/>
                  </a:cubicBezTo>
                  <a:cubicBezTo>
                    <a:pt x="10568" y="9522"/>
                    <a:pt x="11856" y="5658"/>
                    <a:pt x="10568" y="3082"/>
                  </a:cubicBezTo>
                  <a:cubicBezTo>
                    <a:pt x="9280" y="505"/>
                    <a:pt x="5416" y="-783"/>
                    <a:pt x="4127" y="505"/>
                  </a:cubicBezTo>
                  <a:close/>
                </a:path>
              </a:pathLst>
            </a:custGeom>
            <a:solidFill>
              <a:srgbClr val="644E40"/>
            </a:solidFill>
            <a:ln w="128588"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B3B48B15-1EA8-4BF8-B7AB-DF15825DCDAD}"/>
                </a:ext>
              </a:extLst>
            </p:cNvPr>
            <p:cNvSpPr/>
            <p:nvPr/>
          </p:nvSpPr>
          <p:spPr>
            <a:xfrm>
              <a:off x="7703259" y="2905670"/>
              <a:ext cx="10854" cy="10990"/>
            </a:xfrm>
            <a:custGeom>
              <a:avLst/>
              <a:gdLst>
                <a:gd name="connsiteX0" fmla="*/ 6783 w 10854"/>
                <a:gd name="connsiteY0" fmla="*/ 10648 h 10990"/>
                <a:gd name="connsiteX1" fmla="*/ 10648 w 10854"/>
                <a:gd name="connsiteY1" fmla="*/ 4207 h 10990"/>
                <a:gd name="connsiteX2" fmla="*/ 4207 w 10854"/>
                <a:gd name="connsiteY2" fmla="*/ 343 h 10990"/>
                <a:gd name="connsiteX3" fmla="*/ 343 w 10854"/>
                <a:gd name="connsiteY3" fmla="*/ 6783 h 10990"/>
                <a:gd name="connsiteX4" fmla="*/ 6783 w 10854"/>
                <a:gd name="connsiteY4" fmla="*/ 10648 h 1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 h="10990">
                  <a:moveTo>
                    <a:pt x="6783" y="10648"/>
                  </a:moveTo>
                  <a:cubicBezTo>
                    <a:pt x="6783" y="10648"/>
                    <a:pt x="11936" y="6783"/>
                    <a:pt x="10648" y="4207"/>
                  </a:cubicBezTo>
                  <a:cubicBezTo>
                    <a:pt x="10648" y="1631"/>
                    <a:pt x="6783" y="-945"/>
                    <a:pt x="4207" y="343"/>
                  </a:cubicBezTo>
                  <a:cubicBezTo>
                    <a:pt x="1631" y="343"/>
                    <a:pt x="-946" y="4207"/>
                    <a:pt x="343" y="6783"/>
                  </a:cubicBezTo>
                  <a:cubicBezTo>
                    <a:pt x="343" y="9360"/>
                    <a:pt x="4207" y="11936"/>
                    <a:pt x="6783" y="10648"/>
                  </a:cubicBezTo>
                  <a:close/>
                </a:path>
              </a:pathLst>
            </a:custGeom>
            <a:solidFill>
              <a:srgbClr val="644E40"/>
            </a:solidFill>
            <a:ln w="128588"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A9A15344-20EE-407F-BCB4-8DCC3545A936}"/>
                </a:ext>
              </a:extLst>
            </p:cNvPr>
            <p:cNvSpPr/>
            <p:nvPr/>
          </p:nvSpPr>
          <p:spPr>
            <a:xfrm>
              <a:off x="7670110" y="2908588"/>
              <a:ext cx="12881" cy="12881"/>
            </a:xfrm>
            <a:custGeom>
              <a:avLst/>
              <a:gdLst>
                <a:gd name="connsiteX0" fmla="*/ 12881 w 12881"/>
                <a:gd name="connsiteY0" fmla="*/ 6441 h 12881"/>
                <a:gd name="connsiteX1" fmla="*/ 6441 w 12881"/>
                <a:gd name="connsiteY1" fmla="*/ 0 h 12881"/>
                <a:gd name="connsiteX2" fmla="*/ 0 w 12881"/>
                <a:gd name="connsiteY2" fmla="*/ 6441 h 12881"/>
                <a:gd name="connsiteX3" fmla="*/ 6441 w 12881"/>
                <a:gd name="connsiteY3" fmla="*/ 12882 h 12881"/>
                <a:gd name="connsiteX4" fmla="*/ 12881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12881" y="6441"/>
                  </a:moveTo>
                  <a:cubicBezTo>
                    <a:pt x="12881" y="6441"/>
                    <a:pt x="10305" y="0"/>
                    <a:pt x="6441" y="0"/>
                  </a:cubicBezTo>
                  <a:cubicBezTo>
                    <a:pt x="3865" y="0"/>
                    <a:pt x="0" y="2576"/>
                    <a:pt x="0" y="6441"/>
                  </a:cubicBezTo>
                  <a:cubicBezTo>
                    <a:pt x="0" y="10305"/>
                    <a:pt x="2576" y="12882"/>
                    <a:pt x="6441" y="12882"/>
                  </a:cubicBezTo>
                  <a:cubicBezTo>
                    <a:pt x="10305" y="12882"/>
                    <a:pt x="12881" y="10305"/>
                    <a:pt x="12881" y="6441"/>
                  </a:cubicBezTo>
                  <a:close/>
                </a:path>
              </a:pathLst>
            </a:custGeom>
            <a:solidFill>
              <a:srgbClr val="644E40"/>
            </a:solidFill>
            <a:ln w="128588"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290970B1-8F08-48F1-9B52-59CC601ACE61}"/>
                </a:ext>
              </a:extLst>
            </p:cNvPr>
            <p:cNvSpPr/>
            <p:nvPr/>
          </p:nvSpPr>
          <p:spPr>
            <a:xfrm>
              <a:off x="7639195" y="2906012"/>
              <a:ext cx="12881" cy="12881"/>
            </a:xfrm>
            <a:custGeom>
              <a:avLst/>
              <a:gdLst>
                <a:gd name="connsiteX0" fmla="*/ 12881 w 12881"/>
                <a:gd name="connsiteY0" fmla="*/ 7729 h 12881"/>
                <a:gd name="connsiteX1" fmla="*/ 7729 w 12881"/>
                <a:gd name="connsiteY1" fmla="*/ 0 h 12881"/>
                <a:gd name="connsiteX2" fmla="*/ 0 w 12881"/>
                <a:gd name="connsiteY2" fmla="*/ 5153 h 12881"/>
                <a:gd name="connsiteX3" fmla="*/ 5153 w 12881"/>
                <a:gd name="connsiteY3" fmla="*/ 12882 h 12881"/>
                <a:gd name="connsiteX4" fmla="*/ 12881 w 12881"/>
                <a:gd name="connsiteY4" fmla="*/ 7729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12881" y="7729"/>
                  </a:moveTo>
                  <a:cubicBezTo>
                    <a:pt x="12881" y="7729"/>
                    <a:pt x="11593" y="1288"/>
                    <a:pt x="7729" y="0"/>
                  </a:cubicBezTo>
                  <a:cubicBezTo>
                    <a:pt x="3865" y="0"/>
                    <a:pt x="1288" y="1288"/>
                    <a:pt x="0" y="5153"/>
                  </a:cubicBezTo>
                  <a:cubicBezTo>
                    <a:pt x="0" y="9017"/>
                    <a:pt x="0" y="12882"/>
                    <a:pt x="5153" y="12882"/>
                  </a:cubicBezTo>
                  <a:cubicBezTo>
                    <a:pt x="9017" y="12882"/>
                    <a:pt x="12881" y="11593"/>
                    <a:pt x="12881" y="7729"/>
                  </a:cubicBezTo>
                  <a:close/>
                </a:path>
              </a:pathLst>
            </a:custGeom>
            <a:solidFill>
              <a:srgbClr val="644E40"/>
            </a:solidFill>
            <a:ln w="128588"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9FA062A5-5649-45F3-98CC-E30AFA533256}"/>
                </a:ext>
              </a:extLst>
            </p:cNvPr>
            <p:cNvSpPr/>
            <p:nvPr/>
          </p:nvSpPr>
          <p:spPr>
            <a:xfrm>
              <a:off x="7608500" y="2894419"/>
              <a:ext cx="14453" cy="13918"/>
            </a:xfrm>
            <a:custGeom>
              <a:avLst/>
              <a:gdLst>
                <a:gd name="connsiteX0" fmla="*/ 10084 w 14453"/>
                <a:gd name="connsiteY0" fmla="*/ 0 h 13918"/>
                <a:gd name="connsiteX1" fmla="*/ 1067 w 14453"/>
                <a:gd name="connsiteY1" fmla="*/ 2576 h 13918"/>
                <a:gd name="connsiteX2" fmla="*/ 3644 w 14453"/>
                <a:gd name="connsiteY2" fmla="*/ 12881 h 13918"/>
                <a:gd name="connsiteX3" fmla="*/ 13949 w 14453"/>
                <a:gd name="connsiteY3" fmla="*/ 9017 h 13918"/>
                <a:gd name="connsiteX4" fmla="*/ 11372 w 14453"/>
                <a:gd name="connsiteY4" fmla="*/ 0 h 1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3" h="13918">
                  <a:moveTo>
                    <a:pt x="10084" y="0"/>
                  </a:moveTo>
                  <a:cubicBezTo>
                    <a:pt x="10084" y="0"/>
                    <a:pt x="2355" y="0"/>
                    <a:pt x="1067" y="2576"/>
                  </a:cubicBezTo>
                  <a:cubicBezTo>
                    <a:pt x="-1509" y="6441"/>
                    <a:pt x="1067" y="10305"/>
                    <a:pt x="3644" y="12881"/>
                  </a:cubicBezTo>
                  <a:cubicBezTo>
                    <a:pt x="7508" y="15458"/>
                    <a:pt x="11372" y="12881"/>
                    <a:pt x="13949" y="9017"/>
                  </a:cubicBezTo>
                  <a:cubicBezTo>
                    <a:pt x="15237" y="5153"/>
                    <a:pt x="13949" y="1288"/>
                    <a:pt x="11372" y="0"/>
                  </a:cubicBezTo>
                  <a:close/>
                </a:path>
              </a:pathLst>
            </a:custGeom>
            <a:solidFill>
              <a:srgbClr val="644E40"/>
            </a:solidFill>
            <a:ln w="128588"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0D6704F3-3B26-4CA5-A8AC-A9BB420C9FBA}"/>
                </a:ext>
              </a:extLst>
            </p:cNvPr>
            <p:cNvSpPr/>
            <p:nvPr/>
          </p:nvSpPr>
          <p:spPr>
            <a:xfrm>
              <a:off x="7583160" y="2875741"/>
              <a:ext cx="13382" cy="14169"/>
            </a:xfrm>
            <a:custGeom>
              <a:avLst/>
              <a:gdLst>
                <a:gd name="connsiteX0" fmla="*/ 12237 w 13382"/>
                <a:gd name="connsiteY0" fmla="*/ 12237 h 14169"/>
                <a:gd name="connsiteX1" fmla="*/ 12237 w 13382"/>
                <a:gd name="connsiteY1" fmla="*/ 1932 h 14169"/>
                <a:gd name="connsiteX2" fmla="*/ 1932 w 13382"/>
                <a:gd name="connsiteY2" fmla="*/ 1932 h 14169"/>
                <a:gd name="connsiteX3" fmla="*/ 1932 w 13382"/>
                <a:gd name="connsiteY3" fmla="*/ 12237 h 14169"/>
                <a:gd name="connsiteX4" fmla="*/ 12237 w 13382"/>
                <a:gd name="connsiteY4" fmla="*/ 12237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2237" y="12237"/>
                  </a:moveTo>
                  <a:cubicBezTo>
                    <a:pt x="12237" y="12237"/>
                    <a:pt x="14814" y="4508"/>
                    <a:pt x="12237" y="1932"/>
                  </a:cubicBezTo>
                  <a:cubicBezTo>
                    <a:pt x="9661" y="-644"/>
                    <a:pt x="4508" y="-644"/>
                    <a:pt x="1932" y="1932"/>
                  </a:cubicBezTo>
                  <a:cubicBezTo>
                    <a:pt x="-644" y="4508"/>
                    <a:pt x="-644" y="9661"/>
                    <a:pt x="1932" y="12237"/>
                  </a:cubicBezTo>
                  <a:cubicBezTo>
                    <a:pt x="5797" y="14814"/>
                    <a:pt x="9661" y="14814"/>
                    <a:pt x="12237" y="12237"/>
                  </a:cubicBezTo>
                  <a:close/>
                </a:path>
              </a:pathLst>
            </a:custGeom>
            <a:solidFill>
              <a:srgbClr val="644E40"/>
            </a:solidFill>
            <a:ln w="128588"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C671A13A-5049-45B4-A7F2-57FF32FFDED7}"/>
                </a:ext>
              </a:extLst>
            </p:cNvPr>
            <p:cNvSpPr/>
            <p:nvPr/>
          </p:nvSpPr>
          <p:spPr>
            <a:xfrm>
              <a:off x="7559008" y="2854057"/>
              <a:ext cx="17389" cy="16209"/>
            </a:xfrm>
            <a:custGeom>
              <a:avLst/>
              <a:gdLst>
                <a:gd name="connsiteX0" fmla="*/ 14492 w 17389"/>
                <a:gd name="connsiteY0" fmla="*/ 1718 h 16209"/>
                <a:gd name="connsiteX1" fmla="*/ 2898 w 17389"/>
                <a:gd name="connsiteY1" fmla="*/ 1718 h 16209"/>
                <a:gd name="connsiteX2" fmla="*/ 2898 w 17389"/>
                <a:gd name="connsiteY2" fmla="*/ 13311 h 16209"/>
                <a:gd name="connsiteX3" fmla="*/ 14492 w 17389"/>
                <a:gd name="connsiteY3" fmla="*/ 13311 h 16209"/>
                <a:gd name="connsiteX4" fmla="*/ 14492 w 17389"/>
                <a:gd name="connsiteY4" fmla="*/ 1718 h 16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9" h="16209">
                  <a:moveTo>
                    <a:pt x="14492" y="1718"/>
                  </a:moveTo>
                  <a:cubicBezTo>
                    <a:pt x="14492" y="1718"/>
                    <a:pt x="6763" y="-2147"/>
                    <a:pt x="2898" y="1718"/>
                  </a:cubicBezTo>
                  <a:cubicBezTo>
                    <a:pt x="-966" y="4294"/>
                    <a:pt x="-966" y="9446"/>
                    <a:pt x="2898" y="13311"/>
                  </a:cubicBezTo>
                  <a:cubicBezTo>
                    <a:pt x="5475" y="17175"/>
                    <a:pt x="10627" y="17175"/>
                    <a:pt x="14492" y="13311"/>
                  </a:cubicBezTo>
                  <a:cubicBezTo>
                    <a:pt x="18356" y="10734"/>
                    <a:pt x="18356" y="5582"/>
                    <a:pt x="14492" y="1718"/>
                  </a:cubicBezTo>
                  <a:close/>
                </a:path>
              </a:pathLst>
            </a:custGeom>
            <a:solidFill>
              <a:srgbClr val="644E40"/>
            </a:solidFill>
            <a:ln w="128588"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96CDFC38-350F-4003-A8D0-0BF2353015EA}"/>
                </a:ext>
              </a:extLst>
            </p:cNvPr>
            <p:cNvSpPr/>
            <p:nvPr/>
          </p:nvSpPr>
          <p:spPr>
            <a:xfrm>
              <a:off x="7539955" y="2826714"/>
              <a:ext cx="16850" cy="16231"/>
            </a:xfrm>
            <a:custGeom>
              <a:avLst/>
              <a:gdLst>
                <a:gd name="connsiteX0" fmla="*/ 15510 w 16850"/>
                <a:gd name="connsiteY0" fmla="*/ 3298 h 16231"/>
                <a:gd name="connsiteX1" fmla="*/ 3917 w 16850"/>
                <a:gd name="connsiteY1" fmla="*/ 721 h 16231"/>
                <a:gd name="connsiteX2" fmla="*/ 1340 w 16850"/>
                <a:gd name="connsiteY2" fmla="*/ 12315 h 16231"/>
                <a:gd name="connsiteX3" fmla="*/ 12934 w 16850"/>
                <a:gd name="connsiteY3" fmla="*/ 14891 h 16231"/>
                <a:gd name="connsiteX4" fmla="*/ 15510 w 16850"/>
                <a:gd name="connsiteY4" fmla="*/ 3298 h 1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0" h="16231">
                  <a:moveTo>
                    <a:pt x="15510" y="3298"/>
                  </a:moveTo>
                  <a:cubicBezTo>
                    <a:pt x="15510" y="3298"/>
                    <a:pt x="7781" y="-1855"/>
                    <a:pt x="3917" y="721"/>
                  </a:cubicBezTo>
                  <a:cubicBezTo>
                    <a:pt x="52" y="3298"/>
                    <a:pt x="-1236" y="8450"/>
                    <a:pt x="1340" y="12315"/>
                  </a:cubicBezTo>
                  <a:cubicBezTo>
                    <a:pt x="3917" y="16179"/>
                    <a:pt x="9069" y="17467"/>
                    <a:pt x="12934" y="14891"/>
                  </a:cubicBezTo>
                  <a:cubicBezTo>
                    <a:pt x="16798" y="12315"/>
                    <a:pt x="18086" y="7162"/>
                    <a:pt x="15510" y="3298"/>
                  </a:cubicBezTo>
                  <a:close/>
                </a:path>
              </a:pathLst>
            </a:custGeom>
            <a:solidFill>
              <a:srgbClr val="644E40"/>
            </a:solidFill>
            <a:ln w="128588"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0F7B56FA-C383-4D4A-817F-60BFB09E45F2}"/>
                </a:ext>
              </a:extLst>
            </p:cNvPr>
            <p:cNvSpPr/>
            <p:nvPr/>
          </p:nvSpPr>
          <p:spPr>
            <a:xfrm>
              <a:off x="7524827" y="2797638"/>
              <a:ext cx="18091" cy="17380"/>
            </a:xfrm>
            <a:custGeom>
              <a:avLst/>
              <a:gdLst>
                <a:gd name="connsiteX0" fmla="*/ 17756 w 18091"/>
                <a:gd name="connsiteY0" fmla="*/ 5323 h 17380"/>
                <a:gd name="connsiteX1" fmla="*/ 6163 w 18091"/>
                <a:gd name="connsiteY1" fmla="*/ 170 h 17380"/>
                <a:gd name="connsiteX2" fmla="*/ 1011 w 18091"/>
                <a:gd name="connsiteY2" fmla="*/ 11764 h 17380"/>
                <a:gd name="connsiteX3" fmla="*/ 12604 w 18091"/>
                <a:gd name="connsiteY3" fmla="*/ 16916 h 17380"/>
                <a:gd name="connsiteX4" fmla="*/ 17756 w 18091"/>
                <a:gd name="connsiteY4" fmla="*/ 5323 h 17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1" h="17380">
                  <a:moveTo>
                    <a:pt x="17756" y="5323"/>
                  </a:moveTo>
                  <a:cubicBezTo>
                    <a:pt x="17756" y="5323"/>
                    <a:pt x="11316" y="-1118"/>
                    <a:pt x="6163" y="170"/>
                  </a:cubicBezTo>
                  <a:cubicBezTo>
                    <a:pt x="1011" y="1458"/>
                    <a:pt x="-1566" y="6611"/>
                    <a:pt x="1011" y="11764"/>
                  </a:cubicBezTo>
                  <a:cubicBezTo>
                    <a:pt x="3587" y="16916"/>
                    <a:pt x="8740" y="18204"/>
                    <a:pt x="12604" y="16916"/>
                  </a:cubicBezTo>
                  <a:cubicBezTo>
                    <a:pt x="16468" y="14340"/>
                    <a:pt x="19045" y="9187"/>
                    <a:pt x="17756" y="5323"/>
                  </a:cubicBezTo>
                  <a:close/>
                </a:path>
              </a:pathLst>
            </a:custGeom>
            <a:solidFill>
              <a:srgbClr val="644E40"/>
            </a:solidFill>
            <a:ln w="128588"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45602AC9-6DC6-4BA6-801B-C8474F1DD13E}"/>
                </a:ext>
              </a:extLst>
            </p:cNvPr>
            <p:cNvSpPr/>
            <p:nvPr/>
          </p:nvSpPr>
          <p:spPr>
            <a:xfrm>
              <a:off x="7514713" y="2766748"/>
              <a:ext cx="19182" cy="18507"/>
            </a:xfrm>
            <a:custGeom>
              <a:avLst/>
              <a:gdLst>
                <a:gd name="connsiteX0" fmla="*/ 18854 w 19182"/>
                <a:gd name="connsiteY0" fmla="*/ 6586 h 18507"/>
                <a:gd name="connsiteX1" fmla="*/ 7261 w 19182"/>
                <a:gd name="connsiteY1" fmla="*/ 145 h 18507"/>
                <a:gd name="connsiteX2" fmla="*/ 820 w 19182"/>
                <a:gd name="connsiteY2" fmla="*/ 11738 h 18507"/>
                <a:gd name="connsiteX3" fmla="*/ 12413 w 19182"/>
                <a:gd name="connsiteY3" fmla="*/ 18179 h 18507"/>
                <a:gd name="connsiteX4" fmla="*/ 18854 w 19182"/>
                <a:gd name="connsiteY4" fmla="*/ 6586 h 1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2" h="18507">
                  <a:moveTo>
                    <a:pt x="18854" y="6586"/>
                  </a:moveTo>
                  <a:cubicBezTo>
                    <a:pt x="18854" y="6586"/>
                    <a:pt x="12413" y="-1143"/>
                    <a:pt x="7261" y="145"/>
                  </a:cubicBezTo>
                  <a:cubicBezTo>
                    <a:pt x="2108" y="145"/>
                    <a:pt x="-1756" y="6586"/>
                    <a:pt x="820" y="11738"/>
                  </a:cubicBezTo>
                  <a:cubicBezTo>
                    <a:pt x="2108" y="16891"/>
                    <a:pt x="7261" y="19467"/>
                    <a:pt x="12413" y="18179"/>
                  </a:cubicBezTo>
                  <a:cubicBezTo>
                    <a:pt x="17566" y="16891"/>
                    <a:pt x="20142" y="11738"/>
                    <a:pt x="18854" y="6586"/>
                  </a:cubicBezTo>
                  <a:close/>
                </a:path>
              </a:pathLst>
            </a:custGeom>
            <a:solidFill>
              <a:srgbClr val="644E40"/>
            </a:solidFill>
            <a:ln w="128588"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13CA3B25-72D1-4233-9477-3124A42AB418}"/>
                </a:ext>
              </a:extLst>
            </p:cNvPr>
            <p:cNvSpPr/>
            <p:nvPr/>
          </p:nvSpPr>
          <p:spPr>
            <a:xfrm>
              <a:off x="7509092" y="2733401"/>
              <a:ext cx="20610" cy="20610"/>
            </a:xfrm>
            <a:custGeom>
              <a:avLst/>
              <a:gdLst>
                <a:gd name="connsiteX0" fmla="*/ 19322 w 20610"/>
                <a:gd name="connsiteY0" fmla="*/ 9017 h 20610"/>
                <a:gd name="connsiteX1" fmla="*/ 9017 w 20610"/>
                <a:gd name="connsiteY1" fmla="*/ 0 h 20610"/>
                <a:gd name="connsiteX2" fmla="*/ 0 w 20610"/>
                <a:gd name="connsiteY2" fmla="*/ 11593 h 20610"/>
                <a:gd name="connsiteX3" fmla="*/ 11593 w 20610"/>
                <a:gd name="connsiteY3" fmla="*/ 20610 h 20610"/>
                <a:gd name="connsiteX4" fmla="*/ 20610 w 20610"/>
                <a:gd name="connsiteY4" fmla="*/ 9017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9322" y="9017"/>
                  </a:moveTo>
                  <a:cubicBezTo>
                    <a:pt x="19322" y="9017"/>
                    <a:pt x="14170" y="0"/>
                    <a:pt x="9017" y="0"/>
                  </a:cubicBezTo>
                  <a:cubicBezTo>
                    <a:pt x="3865" y="0"/>
                    <a:pt x="0" y="5153"/>
                    <a:pt x="0" y="11593"/>
                  </a:cubicBezTo>
                  <a:cubicBezTo>
                    <a:pt x="0" y="16746"/>
                    <a:pt x="6441" y="20610"/>
                    <a:pt x="11593" y="20610"/>
                  </a:cubicBezTo>
                  <a:cubicBezTo>
                    <a:pt x="16746" y="20610"/>
                    <a:pt x="20610" y="14170"/>
                    <a:pt x="20610" y="9017"/>
                  </a:cubicBezTo>
                  <a:close/>
                </a:path>
              </a:pathLst>
            </a:custGeom>
            <a:solidFill>
              <a:srgbClr val="644E40"/>
            </a:solidFill>
            <a:ln w="128588"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0A84923D-B1B9-40AC-8E80-E6405DB23165}"/>
                </a:ext>
              </a:extLst>
            </p:cNvPr>
            <p:cNvSpPr/>
            <p:nvPr/>
          </p:nvSpPr>
          <p:spPr>
            <a:xfrm>
              <a:off x="7712619" y="2497670"/>
              <a:ext cx="10305" cy="10305"/>
            </a:xfrm>
            <a:custGeom>
              <a:avLst/>
              <a:gdLst>
                <a:gd name="connsiteX0" fmla="*/ 5153 w 10305"/>
                <a:gd name="connsiteY0" fmla="*/ 10305 h 10305"/>
                <a:gd name="connsiteX1" fmla="*/ 10305 w 10305"/>
                <a:gd name="connsiteY1" fmla="*/ 5153 h 10305"/>
                <a:gd name="connsiteX2" fmla="*/ 5153 w 10305"/>
                <a:gd name="connsiteY2" fmla="*/ 0 h 10305"/>
                <a:gd name="connsiteX3" fmla="*/ 0 w 10305"/>
                <a:gd name="connsiteY3" fmla="*/ 5153 h 10305"/>
                <a:gd name="connsiteX4" fmla="*/ 5153 w 10305"/>
                <a:gd name="connsiteY4" fmla="*/ 10305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10305"/>
                  </a:moveTo>
                  <a:cubicBezTo>
                    <a:pt x="5153" y="10305"/>
                    <a:pt x="10305" y="7729"/>
                    <a:pt x="10305" y="5153"/>
                  </a:cubicBezTo>
                  <a:cubicBezTo>
                    <a:pt x="10305" y="2576"/>
                    <a:pt x="7729" y="0"/>
                    <a:pt x="5153" y="0"/>
                  </a:cubicBezTo>
                  <a:cubicBezTo>
                    <a:pt x="2576"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CCA8EF6E-628A-4611-A5F7-EDD766D3B53D}"/>
                </a:ext>
              </a:extLst>
            </p:cNvPr>
            <p:cNvSpPr/>
            <p:nvPr/>
          </p:nvSpPr>
          <p:spPr>
            <a:xfrm>
              <a:off x="7680073" y="2501328"/>
              <a:ext cx="10990" cy="10854"/>
            </a:xfrm>
            <a:custGeom>
              <a:avLst/>
              <a:gdLst>
                <a:gd name="connsiteX0" fmla="*/ 10648 w 10990"/>
                <a:gd name="connsiteY0" fmla="*/ 4071 h 10854"/>
                <a:gd name="connsiteX1" fmla="*/ 4207 w 10990"/>
                <a:gd name="connsiteY1" fmla="*/ 207 h 10854"/>
                <a:gd name="connsiteX2" fmla="*/ 343 w 10990"/>
                <a:gd name="connsiteY2" fmla="*/ 6648 h 10854"/>
                <a:gd name="connsiteX3" fmla="*/ 6783 w 10990"/>
                <a:gd name="connsiteY3" fmla="*/ 10512 h 10854"/>
                <a:gd name="connsiteX4" fmla="*/ 10648 w 10990"/>
                <a:gd name="connsiteY4" fmla="*/ 4071 h 1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0" h="10854">
                  <a:moveTo>
                    <a:pt x="10648" y="4071"/>
                  </a:moveTo>
                  <a:cubicBezTo>
                    <a:pt x="10648" y="4071"/>
                    <a:pt x="8072" y="-1081"/>
                    <a:pt x="4207" y="207"/>
                  </a:cubicBezTo>
                  <a:cubicBezTo>
                    <a:pt x="1631" y="207"/>
                    <a:pt x="-945" y="4071"/>
                    <a:pt x="343" y="6648"/>
                  </a:cubicBezTo>
                  <a:cubicBezTo>
                    <a:pt x="343" y="9224"/>
                    <a:pt x="4207" y="11800"/>
                    <a:pt x="6783" y="10512"/>
                  </a:cubicBezTo>
                  <a:cubicBezTo>
                    <a:pt x="9360" y="10512"/>
                    <a:pt x="11936" y="7936"/>
                    <a:pt x="10648" y="4071"/>
                  </a:cubicBezTo>
                  <a:close/>
                </a:path>
              </a:pathLst>
            </a:custGeom>
            <a:solidFill>
              <a:srgbClr val="644E40"/>
            </a:solidFill>
            <a:ln w="128588"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18CCD508-343A-4897-93A8-02812700BFA5}"/>
                </a:ext>
              </a:extLst>
            </p:cNvPr>
            <p:cNvSpPr/>
            <p:nvPr/>
          </p:nvSpPr>
          <p:spPr>
            <a:xfrm>
              <a:off x="7647869" y="2509056"/>
              <a:ext cx="11935" cy="11800"/>
            </a:xfrm>
            <a:custGeom>
              <a:avLst/>
              <a:gdLst>
                <a:gd name="connsiteX0" fmla="*/ 11936 w 11935"/>
                <a:gd name="connsiteY0" fmla="*/ 4071 h 11800"/>
                <a:gd name="connsiteX1" fmla="*/ 4207 w 11935"/>
                <a:gd name="connsiteY1" fmla="*/ 207 h 11800"/>
                <a:gd name="connsiteX2" fmla="*/ 343 w 11935"/>
                <a:gd name="connsiteY2" fmla="*/ 7936 h 11800"/>
                <a:gd name="connsiteX3" fmla="*/ 8072 w 11935"/>
                <a:gd name="connsiteY3" fmla="*/ 11800 h 11800"/>
                <a:gd name="connsiteX4" fmla="*/ 11936 w 11935"/>
                <a:gd name="connsiteY4" fmla="*/ 4071 h 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5" h="11800">
                  <a:moveTo>
                    <a:pt x="11936" y="4071"/>
                  </a:moveTo>
                  <a:cubicBezTo>
                    <a:pt x="11936" y="4071"/>
                    <a:pt x="8072" y="-1081"/>
                    <a:pt x="4207" y="207"/>
                  </a:cubicBezTo>
                  <a:cubicBezTo>
                    <a:pt x="1631" y="207"/>
                    <a:pt x="-945" y="5359"/>
                    <a:pt x="343" y="7936"/>
                  </a:cubicBezTo>
                  <a:cubicBezTo>
                    <a:pt x="1631" y="10512"/>
                    <a:pt x="4207" y="11800"/>
                    <a:pt x="8072" y="11800"/>
                  </a:cubicBezTo>
                  <a:cubicBezTo>
                    <a:pt x="10648" y="11800"/>
                    <a:pt x="11936" y="7936"/>
                    <a:pt x="11936" y="4071"/>
                  </a:cubicBezTo>
                  <a:close/>
                </a:path>
              </a:pathLst>
            </a:custGeom>
            <a:solidFill>
              <a:srgbClr val="644E40"/>
            </a:solidFill>
            <a:ln w="128588"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50D7B8C9-77BD-4ED2-BC2F-B8D10E51A28E}"/>
                </a:ext>
              </a:extLst>
            </p:cNvPr>
            <p:cNvSpPr/>
            <p:nvPr/>
          </p:nvSpPr>
          <p:spPr>
            <a:xfrm>
              <a:off x="7619367" y="2521882"/>
              <a:ext cx="12098" cy="12361"/>
            </a:xfrm>
            <a:custGeom>
              <a:avLst/>
              <a:gdLst>
                <a:gd name="connsiteX0" fmla="*/ 12099 w 12098"/>
                <a:gd name="connsiteY0" fmla="*/ 2839 h 12361"/>
                <a:gd name="connsiteX1" fmla="*/ 3082 w 12098"/>
                <a:gd name="connsiteY1" fmla="*/ 263 h 12361"/>
                <a:gd name="connsiteX2" fmla="*/ 505 w 12098"/>
                <a:gd name="connsiteY2" fmla="*/ 9280 h 12361"/>
                <a:gd name="connsiteX3" fmla="*/ 8234 w 12098"/>
                <a:gd name="connsiteY3" fmla="*/ 11856 h 12361"/>
                <a:gd name="connsiteX4" fmla="*/ 10810 w 12098"/>
                <a:gd name="connsiteY4" fmla="*/ 4127 h 12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8" h="12361">
                  <a:moveTo>
                    <a:pt x="12099" y="2839"/>
                  </a:moveTo>
                  <a:cubicBezTo>
                    <a:pt x="12099" y="2839"/>
                    <a:pt x="6946" y="-1025"/>
                    <a:pt x="3082" y="263"/>
                  </a:cubicBezTo>
                  <a:cubicBezTo>
                    <a:pt x="505" y="1551"/>
                    <a:pt x="-783" y="5415"/>
                    <a:pt x="505" y="9280"/>
                  </a:cubicBezTo>
                  <a:cubicBezTo>
                    <a:pt x="1794" y="11856"/>
                    <a:pt x="5658" y="13144"/>
                    <a:pt x="8234" y="11856"/>
                  </a:cubicBezTo>
                  <a:cubicBezTo>
                    <a:pt x="10810" y="10568"/>
                    <a:pt x="12099" y="6704"/>
                    <a:pt x="10810" y="4127"/>
                  </a:cubicBezTo>
                  <a:close/>
                </a:path>
              </a:pathLst>
            </a:custGeom>
            <a:solidFill>
              <a:srgbClr val="644E40"/>
            </a:solidFill>
            <a:ln w="128588"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6D353AE8-0E29-4760-805D-B80CC438143E}"/>
                </a:ext>
              </a:extLst>
            </p:cNvPr>
            <p:cNvSpPr/>
            <p:nvPr/>
          </p:nvSpPr>
          <p:spPr>
            <a:xfrm>
              <a:off x="7592959" y="2539749"/>
              <a:ext cx="13894" cy="13173"/>
            </a:xfrm>
            <a:custGeom>
              <a:avLst/>
              <a:gdLst>
                <a:gd name="connsiteX0" fmla="*/ 11456 w 13894"/>
                <a:gd name="connsiteY0" fmla="*/ 1718 h 13173"/>
                <a:gd name="connsiteX1" fmla="*/ 2439 w 13894"/>
                <a:gd name="connsiteY1" fmla="*/ 1718 h 13173"/>
                <a:gd name="connsiteX2" fmla="*/ 2439 w 13894"/>
                <a:gd name="connsiteY2" fmla="*/ 10735 h 13173"/>
                <a:gd name="connsiteX3" fmla="*/ 11456 w 13894"/>
                <a:gd name="connsiteY3" fmla="*/ 10735 h 13173"/>
                <a:gd name="connsiteX4" fmla="*/ 11456 w 13894"/>
                <a:gd name="connsiteY4" fmla="*/ 1718 h 13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 h="13173">
                  <a:moveTo>
                    <a:pt x="11456" y="1718"/>
                  </a:moveTo>
                  <a:cubicBezTo>
                    <a:pt x="11456" y="1718"/>
                    <a:pt x="5015" y="-2147"/>
                    <a:pt x="2439" y="1718"/>
                  </a:cubicBezTo>
                  <a:cubicBezTo>
                    <a:pt x="-137" y="4294"/>
                    <a:pt x="-1425" y="8158"/>
                    <a:pt x="2439" y="10735"/>
                  </a:cubicBezTo>
                  <a:cubicBezTo>
                    <a:pt x="5015" y="13311"/>
                    <a:pt x="8880" y="14599"/>
                    <a:pt x="11456" y="10735"/>
                  </a:cubicBezTo>
                  <a:cubicBezTo>
                    <a:pt x="14032" y="8158"/>
                    <a:pt x="15320" y="4294"/>
                    <a:pt x="11456" y="1718"/>
                  </a:cubicBezTo>
                  <a:close/>
                </a:path>
              </a:pathLst>
            </a:custGeom>
            <a:solidFill>
              <a:srgbClr val="644E40"/>
            </a:solidFill>
            <a:ln w="128588"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0087E25D-33D7-4D96-9E50-40E0E82B3729}"/>
                </a:ext>
              </a:extLst>
            </p:cNvPr>
            <p:cNvSpPr/>
            <p:nvPr/>
          </p:nvSpPr>
          <p:spPr>
            <a:xfrm>
              <a:off x="7567703" y="2560145"/>
              <a:ext cx="13382" cy="14169"/>
            </a:xfrm>
            <a:custGeom>
              <a:avLst/>
              <a:gdLst>
                <a:gd name="connsiteX0" fmla="*/ 12237 w 13382"/>
                <a:gd name="connsiteY0" fmla="*/ 12237 h 14169"/>
                <a:gd name="connsiteX1" fmla="*/ 12237 w 13382"/>
                <a:gd name="connsiteY1" fmla="*/ 1932 h 14169"/>
                <a:gd name="connsiteX2" fmla="*/ 1932 w 13382"/>
                <a:gd name="connsiteY2" fmla="*/ 1932 h 14169"/>
                <a:gd name="connsiteX3" fmla="*/ 1932 w 13382"/>
                <a:gd name="connsiteY3" fmla="*/ 12237 h 14169"/>
                <a:gd name="connsiteX4" fmla="*/ 12237 w 13382"/>
                <a:gd name="connsiteY4" fmla="*/ 12237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2237" y="12237"/>
                  </a:moveTo>
                  <a:cubicBezTo>
                    <a:pt x="12237" y="12237"/>
                    <a:pt x="14814" y="5797"/>
                    <a:pt x="12237" y="1932"/>
                  </a:cubicBezTo>
                  <a:cubicBezTo>
                    <a:pt x="9661" y="-644"/>
                    <a:pt x="4508" y="-644"/>
                    <a:pt x="1932" y="1932"/>
                  </a:cubicBezTo>
                  <a:cubicBezTo>
                    <a:pt x="-644" y="4508"/>
                    <a:pt x="-644" y="9661"/>
                    <a:pt x="1932" y="12237"/>
                  </a:cubicBezTo>
                  <a:cubicBezTo>
                    <a:pt x="4508" y="14814"/>
                    <a:pt x="9661" y="14814"/>
                    <a:pt x="12237" y="12237"/>
                  </a:cubicBezTo>
                  <a:close/>
                </a:path>
              </a:pathLst>
            </a:custGeom>
            <a:solidFill>
              <a:srgbClr val="644E40"/>
            </a:solidFill>
            <a:ln w="128588"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5539D46B-7EFD-4F16-B172-00625E6C2BD9}"/>
                </a:ext>
              </a:extLst>
            </p:cNvPr>
            <p:cNvSpPr/>
            <p:nvPr/>
          </p:nvSpPr>
          <p:spPr>
            <a:xfrm>
              <a:off x="7547684" y="2583859"/>
              <a:ext cx="14221" cy="14337"/>
            </a:xfrm>
            <a:custGeom>
              <a:avLst/>
              <a:gdLst>
                <a:gd name="connsiteX0" fmla="*/ 12934 w 14221"/>
                <a:gd name="connsiteY0" fmla="*/ 11709 h 14337"/>
                <a:gd name="connsiteX1" fmla="*/ 11646 w 14221"/>
                <a:gd name="connsiteY1" fmla="*/ 1404 h 14337"/>
                <a:gd name="connsiteX2" fmla="*/ 1340 w 14221"/>
                <a:gd name="connsiteY2" fmla="*/ 2692 h 14337"/>
                <a:gd name="connsiteX3" fmla="*/ 3916 w 14221"/>
                <a:gd name="connsiteY3" fmla="*/ 12998 h 14337"/>
                <a:gd name="connsiteX4" fmla="*/ 14222 w 14221"/>
                <a:gd name="connsiteY4" fmla="*/ 10421 h 1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1" h="14337">
                  <a:moveTo>
                    <a:pt x="12934" y="11709"/>
                  </a:moveTo>
                  <a:cubicBezTo>
                    <a:pt x="12934" y="11709"/>
                    <a:pt x="14222" y="3981"/>
                    <a:pt x="11646" y="1404"/>
                  </a:cubicBezTo>
                  <a:cubicBezTo>
                    <a:pt x="7781" y="-1172"/>
                    <a:pt x="3916" y="116"/>
                    <a:pt x="1340" y="2692"/>
                  </a:cubicBezTo>
                  <a:cubicBezTo>
                    <a:pt x="-1236" y="6557"/>
                    <a:pt x="52" y="10421"/>
                    <a:pt x="3916" y="12998"/>
                  </a:cubicBezTo>
                  <a:cubicBezTo>
                    <a:pt x="7781" y="15574"/>
                    <a:pt x="11646" y="14286"/>
                    <a:pt x="14222" y="10421"/>
                  </a:cubicBezTo>
                  <a:close/>
                </a:path>
              </a:pathLst>
            </a:custGeom>
            <a:solidFill>
              <a:srgbClr val="644E40"/>
            </a:solidFill>
            <a:ln w="128588"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F49D1CA1-BB90-4E2D-9DD2-477335B51875}"/>
                </a:ext>
              </a:extLst>
            </p:cNvPr>
            <p:cNvSpPr/>
            <p:nvPr/>
          </p:nvSpPr>
          <p:spPr>
            <a:xfrm>
              <a:off x="7531242" y="2611278"/>
              <a:ext cx="15206" cy="15689"/>
            </a:xfrm>
            <a:custGeom>
              <a:avLst/>
              <a:gdLst>
                <a:gd name="connsiteX0" fmla="*/ 15207 w 15206"/>
                <a:gd name="connsiteY0" fmla="*/ 11342 h 15689"/>
                <a:gd name="connsiteX1" fmla="*/ 11342 w 15206"/>
                <a:gd name="connsiteY1" fmla="*/ 1037 h 15689"/>
                <a:gd name="connsiteX2" fmla="*/ 1037 w 15206"/>
                <a:gd name="connsiteY2" fmla="*/ 4901 h 15689"/>
                <a:gd name="connsiteX3" fmla="*/ 4902 w 15206"/>
                <a:gd name="connsiteY3" fmla="*/ 15207 h 15689"/>
                <a:gd name="connsiteX4" fmla="*/ 15207 w 15206"/>
                <a:gd name="connsiteY4" fmla="*/ 11342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 h="15689">
                  <a:moveTo>
                    <a:pt x="15207" y="11342"/>
                  </a:moveTo>
                  <a:cubicBezTo>
                    <a:pt x="15207" y="11342"/>
                    <a:pt x="15207" y="2325"/>
                    <a:pt x="11342" y="1037"/>
                  </a:cubicBezTo>
                  <a:cubicBezTo>
                    <a:pt x="7478" y="-1539"/>
                    <a:pt x="2325" y="1037"/>
                    <a:pt x="1037" y="4901"/>
                  </a:cubicBezTo>
                  <a:cubicBezTo>
                    <a:pt x="-1539" y="8766"/>
                    <a:pt x="1037" y="13919"/>
                    <a:pt x="4902" y="15207"/>
                  </a:cubicBezTo>
                  <a:cubicBezTo>
                    <a:pt x="8766" y="16495"/>
                    <a:pt x="13919" y="15207"/>
                    <a:pt x="15207" y="11342"/>
                  </a:cubicBezTo>
                  <a:close/>
                </a:path>
              </a:pathLst>
            </a:custGeom>
            <a:solidFill>
              <a:srgbClr val="644E40"/>
            </a:solidFill>
            <a:ln w="128588"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5D94C77-F23F-4C0C-985B-14EB99120949}"/>
                </a:ext>
              </a:extLst>
            </p:cNvPr>
            <p:cNvSpPr/>
            <p:nvPr/>
          </p:nvSpPr>
          <p:spPr>
            <a:xfrm>
              <a:off x="7519069" y="2640189"/>
              <a:ext cx="17074" cy="15922"/>
            </a:xfrm>
            <a:custGeom>
              <a:avLst/>
              <a:gdLst>
                <a:gd name="connsiteX0" fmla="*/ 15786 w 17074"/>
                <a:gd name="connsiteY0" fmla="*/ 10770 h 15922"/>
                <a:gd name="connsiteX1" fmla="*/ 10633 w 17074"/>
                <a:gd name="connsiteY1" fmla="*/ 465 h 15922"/>
                <a:gd name="connsiteX2" fmla="*/ 328 w 17074"/>
                <a:gd name="connsiteY2" fmla="*/ 5617 h 15922"/>
                <a:gd name="connsiteX3" fmla="*/ 6769 w 17074"/>
                <a:gd name="connsiteY3" fmla="*/ 15922 h 15922"/>
                <a:gd name="connsiteX4" fmla="*/ 17074 w 17074"/>
                <a:gd name="connsiteY4" fmla="*/ 10770 h 1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4" h="15922">
                  <a:moveTo>
                    <a:pt x="15786" y="10770"/>
                  </a:moveTo>
                  <a:cubicBezTo>
                    <a:pt x="15786" y="10770"/>
                    <a:pt x="15786" y="1753"/>
                    <a:pt x="10633" y="465"/>
                  </a:cubicBezTo>
                  <a:cubicBezTo>
                    <a:pt x="6769" y="-824"/>
                    <a:pt x="1616" y="465"/>
                    <a:pt x="328" y="5617"/>
                  </a:cubicBezTo>
                  <a:cubicBezTo>
                    <a:pt x="-960" y="10770"/>
                    <a:pt x="1616" y="14634"/>
                    <a:pt x="6769" y="15922"/>
                  </a:cubicBezTo>
                  <a:cubicBezTo>
                    <a:pt x="11921" y="15922"/>
                    <a:pt x="15786" y="14634"/>
                    <a:pt x="17074" y="10770"/>
                  </a:cubicBezTo>
                  <a:close/>
                </a:path>
              </a:pathLst>
            </a:custGeom>
            <a:solidFill>
              <a:srgbClr val="644E40"/>
            </a:solidFill>
            <a:ln w="128588"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E18CB6AC-E047-475A-81AD-95F30FBA9C25}"/>
                </a:ext>
              </a:extLst>
            </p:cNvPr>
            <p:cNvSpPr/>
            <p:nvPr/>
          </p:nvSpPr>
          <p:spPr>
            <a:xfrm>
              <a:off x="7510380" y="2671570"/>
              <a:ext cx="18034" cy="18034"/>
            </a:xfrm>
            <a:custGeom>
              <a:avLst/>
              <a:gdLst>
                <a:gd name="connsiteX0" fmla="*/ 18034 w 18034"/>
                <a:gd name="connsiteY0" fmla="*/ 10305 h 18034"/>
                <a:gd name="connsiteX1" fmla="*/ 10305 w 18034"/>
                <a:gd name="connsiteY1" fmla="*/ 0 h 18034"/>
                <a:gd name="connsiteX2" fmla="*/ 0 w 18034"/>
                <a:gd name="connsiteY2" fmla="*/ 7729 h 18034"/>
                <a:gd name="connsiteX3" fmla="*/ 7729 w 18034"/>
                <a:gd name="connsiteY3" fmla="*/ 18034 h 18034"/>
                <a:gd name="connsiteX4" fmla="*/ 18034 w 18034"/>
                <a:gd name="connsiteY4" fmla="*/ 10305 h 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 h="18034">
                  <a:moveTo>
                    <a:pt x="18034" y="10305"/>
                  </a:moveTo>
                  <a:cubicBezTo>
                    <a:pt x="18034" y="10305"/>
                    <a:pt x="15458" y="1288"/>
                    <a:pt x="10305" y="0"/>
                  </a:cubicBezTo>
                  <a:cubicBezTo>
                    <a:pt x="5153" y="0"/>
                    <a:pt x="0" y="2576"/>
                    <a:pt x="0" y="7729"/>
                  </a:cubicBezTo>
                  <a:cubicBezTo>
                    <a:pt x="0" y="12882"/>
                    <a:pt x="2576" y="18034"/>
                    <a:pt x="7729" y="18034"/>
                  </a:cubicBezTo>
                  <a:cubicBezTo>
                    <a:pt x="12881" y="18034"/>
                    <a:pt x="16746" y="15458"/>
                    <a:pt x="18034" y="10305"/>
                  </a:cubicBezTo>
                  <a:close/>
                </a:path>
              </a:pathLst>
            </a:custGeom>
            <a:solidFill>
              <a:srgbClr val="644E40"/>
            </a:solidFill>
            <a:ln w="128588"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45BBD48C-F500-4624-9350-5127CD7BBC0D}"/>
                </a:ext>
              </a:extLst>
            </p:cNvPr>
            <p:cNvSpPr/>
            <p:nvPr/>
          </p:nvSpPr>
          <p:spPr>
            <a:xfrm>
              <a:off x="7507804" y="2702485"/>
              <a:ext cx="19322" cy="18234"/>
            </a:xfrm>
            <a:custGeom>
              <a:avLst/>
              <a:gdLst>
                <a:gd name="connsiteX0" fmla="*/ 19322 w 19322"/>
                <a:gd name="connsiteY0" fmla="*/ 9017 h 18234"/>
                <a:gd name="connsiteX1" fmla="*/ 10305 w 19322"/>
                <a:gd name="connsiteY1" fmla="*/ 0 h 18234"/>
                <a:gd name="connsiteX2" fmla="*/ 0 w 19322"/>
                <a:gd name="connsiteY2" fmla="*/ 9017 h 18234"/>
                <a:gd name="connsiteX3" fmla="*/ 9017 w 19322"/>
                <a:gd name="connsiteY3" fmla="*/ 18034 h 18234"/>
                <a:gd name="connsiteX4" fmla="*/ 18034 w 19322"/>
                <a:gd name="connsiteY4" fmla="*/ 9017 h 1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2" h="18234">
                  <a:moveTo>
                    <a:pt x="19322" y="9017"/>
                  </a:moveTo>
                  <a:cubicBezTo>
                    <a:pt x="19322" y="9017"/>
                    <a:pt x="15458" y="0"/>
                    <a:pt x="10305" y="0"/>
                  </a:cubicBezTo>
                  <a:cubicBezTo>
                    <a:pt x="5153" y="0"/>
                    <a:pt x="0" y="3865"/>
                    <a:pt x="0" y="9017"/>
                  </a:cubicBezTo>
                  <a:cubicBezTo>
                    <a:pt x="0" y="14170"/>
                    <a:pt x="3865" y="19322"/>
                    <a:pt x="9017" y="18034"/>
                  </a:cubicBezTo>
                  <a:cubicBezTo>
                    <a:pt x="14170" y="18034"/>
                    <a:pt x="18034" y="14170"/>
                    <a:pt x="18034" y="9017"/>
                  </a:cubicBezTo>
                  <a:close/>
                </a:path>
              </a:pathLst>
            </a:custGeom>
            <a:solidFill>
              <a:srgbClr val="644E40"/>
            </a:solidFill>
            <a:ln w="128588"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FD553BE3-41E9-4D1C-8874-24D55952F395}"/>
                </a:ext>
              </a:extLst>
            </p:cNvPr>
            <p:cNvSpPr/>
            <p:nvPr/>
          </p:nvSpPr>
          <p:spPr>
            <a:xfrm>
              <a:off x="7752551" y="2976307"/>
              <a:ext cx="111943" cy="73977"/>
            </a:xfrm>
            <a:custGeom>
              <a:avLst/>
              <a:gdLst>
                <a:gd name="connsiteX0" fmla="*/ 34780 w 111943"/>
                <a:gd name="connsiteY0" fmla="*/ 37910 h 73977"/>
                <a:gd name="connsiteX1" fmla="*/ 0 w 111943"/>
                <a:gd name="connsiteY1" fmla="*/ 73978 h 73977"/>
                <a:gd name="connsiteX2" fmla="*/ 47661 w 111943"/>
                <a:gd name="connsiteY2" fmla="*/ 55944 h 73977"/>
                <a:gd name="connsiteX3" fmla="*/ 90170 w 111943"/>
                <a:gd name="connsiteY3" fmla="*/ 45639 h 73977"/>
                <a:gd name="connsiteX4" fmla="*/ 110780 w 111943"/>
                <a:gd name="connsiteY4" fmla="*/ 10859 h 73977"/>
                <a:gd name="connsiteX5" fmla="*/ 69560 w 111943"/>
                <a:gd name="connsiteY5" fmla="*/ 4418 h 73977"/>
                <a:gd name="connsiteX6" fmla="*/ 34780 w 111943"/>
                <a:gd name="connsiteY6" fmla="*/ 36622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34780" y="37910"/>
                  </a:moveTo>
                  <a:cubicBezTo>
                    <a:pt x="20610" y="52079"/>
                    <a:pt x="9017" y="68825"/>
                    <a:pt x="0" y="73978"/>
                  </a:cubicBezTo>
                  <a:cubicBezTo>
                    <a:pt x="10305" y="66249"/>
                    <a:pt x="29627" y="61096"/>
                    <a:pt x="47661" y="55944"/>
                  </a:cubicBezTo>
                  <a:cubicBezTo>
                    <a:pt x="65695" y="52079"/>
                    <a:pt x="82441" y="49503"/>
                    <a:pt x="90170" y="45639"/>
                  </a:cubicBezTo>
                  <a:cubicBezTo>
                    <a:pt x="103051" y="39198"/>
                    <a:pt x="115933" y="23740"/>
                    <a:pt x="110780" y="10859"/>
                  </a:cubicBezTo>
                  <a:cubicBezTo>
                    <a:pt x="105628" y="-735"/>
                    <a:pt x="85017" y="-3311"/>
                    <a:pt x="69560" y="4418"/>
                  </a:cubicBezTo>
                  <a:cubicBezTo>
                    <a:pt x="61831" y="8282"/>
                    <a:pt x="47661" y="21164"/>
                    <a:pt x="34780" y="36622"/>
                  </a:cubicBezTo>
                  <a:close/>
                </a:path>
              </a:pathLst>
            </a:custGeom>
            <a:solidFill>
              <a:srgbClr val="644E40"/>
            </a:solidFill>
            <a:ln w="128588"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6B1CF44C-35C5-42D3-92AF-509CE9903007}"/>
                </a:ext>
              </a:extLst>
            </p:cNvPr>
            <p:cNvSpPr/>
            <p:nvPr/>
          </p:nvSpPr>
          <p:spPr>
            <a:xfrm>
              <a:off x="7801501" y="2814554"/>
              <a:ext cx="96610" cy="164882"/>
            </a:xfrm>
            <a:custGeom>
              <a:avLst/>
              <a:gdLst>
                <a:gd name="connsiteX0" fmla="*/ 78577 w 96610"/>
                <a:gd name="connsiteY0" fmla="*/ 14170 h 164882"/>
                <a:gd name="connsiteX1" fmla="*/ 46373 w 96610"/>
                <a:gd name="connsiteY1" fmla="*/ 64407 h 164882"/>
                <a:gd name="connsiteX2" fmla="*/ 14170 w 96610"/>
                <a:gd name="connsiteY2" fmla="*/ 132679 h 164882"/>
                <a:gd name="connsiteX3" fmla="*/ 0 w 96610"/>
                <a:gd name="connsiteY3" fmla="*/ 164883 h 164882"/>
                <a:gd name="connsiteX4" fmla="*/ 29627 w 96610"/>
                <a:gd name="connsiteY4" fmla="*/ 144272 h 164882"/>
                <a:gd name="connsiteX5" fmla="*/ 79865 w 96610"/>
                <a:gd name="connsiteY5" fmla="*/ 82441 h 164882"/>
                <a:gd name="connsiteX6" fmla="*/ 96611 w 96610"/>
                <a:gd name="connsiteY6" fmla="*/ 20610 h 164882"/>
                <a:gd name="connsiteX7" fmla="*/ 94034 w 96610"/>
                <a:gd name="connsiteY7" fmla="*/ 0 h 164882"/>
                <a:gd name="connsiteX8" fmla="*/ 79865 w 96610"/>
                <a:gd name="connsiteY8" fmla="*/ 14170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78577" y="14170"/>
                  </a:moveTo>
                  <a:cubicBezTo>
                    <a:pt x="69560" y="24475"/>
                    <a:pt x="59255" y="41221"/>
                    <a:pt x="46373" y="64407"/>
                  </a:cubicBezTo>
                  <a:cubicBezTo>
                    <a:pt x="33492" y="88882"/>
                    <a:pt x="21898" y="113357"/>
                    <a:pt x="14170" y="132679"/>
                  </a:cubicBezTo>
                  <a:cubicBezTo>
                    <a:pt x="6441" y="150713"/>
                    <a:pt x="0" y="164883"/>
                    <a:pt x="0" y="164883"/>
                  </a:cubicBezTo>
                  <a:cubicBezTo>
                    <a:pt x="0" y="164883"/>
                    <a:pt x="12881" y="158442"/>
                    <a:pt x="29627" y="144272"/>
                  </a:cubicBezTo>
                  <a:cubicBezTo>
                    <a:pt x="46373" y="130103"/>
                    <a:pt x="65695" y="108204"/>
                    <a:pt x="79865" y="82441"/>
                  </a:cubicBezTo>
                  <a:cubicBezTo>
                    <a:pt x="94034" y="55390"/>
                    <a:pt x="96611" y="34780"/>
                    <a:pt x="96611" y="20610"/>
                  </a:cubicBezTo>
                  <a:cubicBezTo>
                    <a:pt x="96611" y="6441"/>
                    <a:pt x="94034" y="0"/>
                    <a:pt x="94034" y="0"/>
                  </a:cubicBezTo>
                  <a:cubicBezTo>
                    <a:pt x="94034" y="0"/>
                    <a:pt x="87594" y="3865"/>
                    <a:pt x="79865" y="14170"/>
                  </a:cubicBezTo>
                  <a:close/>
                </a:path>
              </a:pathLst>
            </a:custGeom>
            <a:solidFill>
              <a:srgbClr val="644E40"/>
            </a:solidFill>
            <a:ln w="128588"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79B8D69C-9B25-4213-835F-DCF6F989C41D}"/>
                </a:ext>
              </a:extLst>
            </p:cNvPr>
            <p:cNvSpPr/>
            <p:nvPr/>
          </p:nvSpPr>
          <p:spPr>
            <a:xfrm>
              <a:off x="7716483" y="3182964"/>
              <a:ext cx="135507" cy="183088"/>
            </a:xfrm>
            <a:custGeom>
              <a:avLst/>
              <a:gdLst>
                <a:gd name="connsiteX0" fmla="*/ 131391 w 135507"/>
                <a:gd name="connsiteY0" fmla="*/ 72136 h 183088"/>
                <a:gd name="connsiteX1" fmla="*/ 103051 w 135507"/>
                <a:gd name="connsiteY1" fmla="*/ 139120 h 183088"/>
                <a:gd name="connsiteX2" fmla="*/ 72136 w 135507"/>
                <a:gd name="connsiteY2" fmla="*/ 164883 h 183088"/>
                <a:gd name="connsiteX3" fmla="*/ 33492 w 135507"/>
                <a:gd name="connsiteY3" fmla="*/ 164883 h 183088"/>
                <a:gd name="connsiteX4" fmla="*/ 14170 w 135507"/>
                <a:gd name="connsiteY4" fmla="*/ 137832 h 183088"/>
                <a:gd name="connsiteX5" fmla="*/ 25763 w 135507"/>
                <a:gd name="connsiteY5" fmla="*/ 109492 h 183088"/>
                <a:gd name="connsiteX6" fmla="*/ 68272 w 135507"/>
                <a:gd name="connsiteY6" fmla="*/ 96611 h 183088"/>
                <a:gd name="connsiteX7" fmla="*/ 87594 w 135507"/>
                <a:gd name="connsiteY7" fmla="*/ 115933 h 183088"/>
                <a:gd name="connsiteX8" fmla="*/ 88882 w 135507"/>
                <a:gd name="connsiteY8" fmla="*/ 124950 h 183088"/>
                <a:gd name="connsiteX9" fmla="*/ 88882 w 135507"/>
                <a:gd name="connsiteY9" fmla="*/ 115933 h 183088"/>
                <a:gd name="connsiteX10" fmla="*/ 70848 w 135507"/>
                <a:gd name="connsiteY10" fmla="*/ 90170 h 183088"/>
                <a:gd name="connsiteX11" fmla="*/ 16746 w 135507"/>
                <a:gd name="connsiteY11" fmla="*/ 101763 h 183088"/>
                <a:gd name="connsiteX12" fmla="*/ 0 w 135507"/>
                <a:gd name="connsiteY12" fmla="*/ 137832 h 183088"/>
                <a:gd name="connsiteX13" fmla="*/ 25763 w 135507"/>
                <a:gd name="connsiteY13" fmla="*/ 177764 h 183088"/>
                <a:gd name="connsiteX14" fmla="*/ 76000 w 135507"/>
                <a:gd name="connsiteY14" fmla="*/ 177764 h 183088"/>
                <a:gd name="connsiteX15" fmla="*/ 110780 w 135507"/>
                <a:gd name="connsiteY15" fmla="*/ 146849 h 183088"/>
                <a:gd name="connsiteX16" fmla="*/ 135255 w 135507"/>
                <a:gd name="connsiteY16" fmla="*/ 73424 h 183088"/>
                <a:gd name="connsiteX17" fmla="*/ 128814 w 135507"/>
                <a:gd name="connsiteY17" fmla="*/ 19322 h 183088"/>
                <a:gd name="connsiteX18" fmla="*/ 122374 w 135507"/>
                <a:gd name="connsiteY18" fmla="*/ 0 h 183088"/>
                <a:gd name="connsiteX19" fmla="*/ 127526 w 135507"/>
                <a:gd name="connsiteY19" fmla="*/ 19322 h 183088"/>
                <a:gd name="connsiteX20" fmla="*/ 127526 w 135507"/>
                <a:gd name="connsiteY20" fmla="*/ 72136 h 18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507" h="183088">
                  <a:moveTo>
                    <a:pt x="131391" y="72136"/>
                  </a:moveTo>
                  <a:cubicBezTo>
                    <a:pt x="128814" y="94035"/>
                    <a:pt x="119797" y="118509"/>
                    <a:pt x="103051" y="139120"/>
                  </a:cubicBezTo>
                  <a:cubicBezTo>
                    <a:pt x="95323" y="149425"/>
                    <a:pt x="85017" y="159730"/>
                    <a:pt x="72136" y="164883"/>
                  </a:cubicBezTo>
                  <a:cubicBezTo>
                    <a:pt x="60543" y="170035"/>
                    <a:pt x="45085" y="171323"/>
                    <a:pt x="33492" y="164883"/>
                  </a:cubicBezTo>
                  <a:cubicBezTo>
                    <a:pt x="21898" y="159730"/>
                    <a:pt x="14170" y="148137"/>
                    <a:pt x="14170" y="137832"/>
                  </a:cubicBezTo>
                  <a:cubicBezTo>
                    <a:pt x="14170" y="127526"/>
                    <a:pt x="19322" y="117221"/>
                    <a:pt x="25763" y="109492"/>
                  </a:cubicBezTo>
                  <a:cubicBezTo>
                    <a:pt x="38644" y="95323"/>
                    <a:pt x="56678" y="91458"/>
                    <a:pt x="68272" y="96611"/>
                  </a:cubicBezTo>
                  <a:cubicBezTo>
                    <a:pt x="79865" y="101763"/>
                    <a:pt x="85017" y="109492"/>
                    <a:pt x="87594" y="115933"/>
                  </a:cubicBezTo>
                  <a:cubicBezTo>
                    <a:pt x="90170" y="122374"/>
                    <a:pt x="88882" y="124950"/>
                    <a:pt x="88882" y="124950"/>
                  </a:cubicBezTo>
                  <a:cubicBezTo>
                    <a:pt x="88882" y="124950"/>
                    <a:pt x="90170" y="122374"/>
                    <a:pt x="88882" y="115933"/>
                  </a:cubicBezTo>
                  <a:cubicBezTo>
                    <a:pt x="88882" y="109492"/>
                    <a:pt x="83729" y="97899"/>
                    <a:pt x="70848" y="90170"/>
                  </a:cubicBezTo>
                  <a:cubicBezTo>
                    <a:pt x="57967" y="82441"/>
                    <a:pt x="34780" y="83729"/>
                    <a:pt x="16746" y="101763"/>
                  </a:cubicBezTo>
                  <a:cubicBezTo>
                    <a:pt x="7729" y="110781"/>
                    <a:pt x="1288" y="122374"/>
                    <a:pt x="0" y="137832"/>
                  </a:cubicBezTo>
                  <a:cubicBezTo>
                    <a:pt x="0" y="153289"/>
                    <a:pt x="10305" y="170035"/>
                    <a:pt x="25763" y="177764"/>
                  </a:cubicBezTo>
                  <a:cubicBezTo>
                    <a:pt x="42509" y="185493"/>
                    <a:pt x="61831" y="184205"/>
                    <a:pt x="76000" y="177764"/>
                  </a:cubicBezTo>
                  <a:cubicBezTo>
                    <a:pt x="91458" y="170035"/>
                    <a:pt x="101763" y="158442"/>
                    <a:pt x="110780" y="146849"/>
                  </a:cubicBezTo>
                  <a:cubicBezTo>
                    <a:pt x="127526" y="122374"/>
                    <a:pt x="133967" y="95323"/>
                    <a:pt x="135255" y="73424"/>
                  </a:cubicBezTo>
                  <a:cubicBezTo>
                    <a:pt x="136543" y="50238"/>
                    <a:pt x="132679" y="32204"/>
                    <a:pt x="128814" y="19322"/>
                  </a:cubicBezTo>
                  <a:cubicBezTo>
                    <a:pt x="124950" y="6441"/>
                    <a:pt x="122374" y="0"/>
                    <a:pt x="122374" y="0"/>
                  </a:cubicBezTo>
                  <a:cubicBezTo>
                    <a:pt x="122374" y="0"/>
                    <a:pt x="124950" y="6441"/>
                    <a:pt x="127526" y="19322"/>
                  </a:cubicBezTo>
                  <a:cubicBezTo>
                    <a:pt x="130102" y="32204"/>
                    <a:pt x="131391" y="50238"/>
                    <a:pt x="127526" y="72136"/>
                  </a:cubicBezTo>
                  <a:close/>
                </a:path>
              </a:pathLst>
            </a:custGeom>
            <a:solidFill>
              <a:srgbClr val="644E40"/>
            </a:solidFill>
            <a:ln w="128588"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3D0A4101-FAAA-4082-B2B1-8183C230D482}"/>
                </a:ext>
              </a:extLst>
            </p:cNvPr>
            <p:cNvSpPr/>
            <p:nvPr/>
          </p:nvSpPr>
          <p:spPr>
            <a:xfrm>
              <a:off x="7752551" y="2176921"/>
              <a:ext cx="77491" cy="292409"/>
            </a:xfrm>
            <a:custGeom>
              <a:avLst/>
              <a:gdLst>
                <a:gd name="connsiteX0" fmla="*/ 7729 w 77491"/>
                <a:gd name="connsiteY0" fmla="*/ 238307 h 292409"/>
                <a:gd name="connsiteX1" fmla="*/ 24475 w 77491"/>
                <a:gd name="connsiteY1" fmla="*/ 185493 h 292409"/>
                <a:gd name="connsiteX2" fmla="*/ 55390 w 77491"/>
                <a:gd name="connsiteY2" fmla="*/ 126238 h 292409"/>
                <a:gd name="connsiteX3" fmla="*/ 76000 w 77491"/>
                <a:gd name="connsiteY3" fmla="*/ 28339 h 292409"/>
                <a:gd name="connsiteX4" fmla="*/ 68271 w 77491"/>
                <a:gd name="connsiteY4" fmla="*/ 6441 h 292409"/>
                <a:gd name="connsiteX5" fmla="*/ 64407 w 77491"/>
                <a:gd name="connsiteY5" fmla="*/ 0 h 292409"/>
                <a:gd name="connsiteX6" fmla="*/ 65695 w 77491"/>
                <a:gd name="connsiteY6" fmla="*/ 6441 h 292409"/>
                <a:gd name="connsiteX7" fmla="*/ 68271 w 77491"/>
                <a:gd name="connsiteY7" fmla="*/ 28339 h 292409"/>
                <a:gd name="connsiteX8" fmla="*/ 42509 w 77491"/>
                <a:gd name="connsiteY8" fmla="*/ 119798 h 292409"/>
                <a:gd name="connsiteX9" fmla="*/ 12881 w 77491"/>
                <a:gd name="connsiteY9" fmla="*/ 180341 h 292409"/>
                <a:gd name="connsiteX10" fmla="*/ 0 w 77491"/>
                <a:gd name="connsiteY10" fmla="*/ 238307 h 292409"/>
                <a:gd name="connsiteX11" fmla="*/ 3864 w 77491"/>
                <a:gd name="connsiteY11" fmla="*/ 278240 h 292409"/>
                <a:gd name="connsiteX12" fmla="*/ 7729 w 77491"/>
                <a:gd name="connsiteY12" fmla="*/ 292409 h 292409"/>
                <a:gd name="connsiteX13" fmla="*/ 6441 w 77491"/>
                <a:gd name="connsiteY13" fmla="*/ 276952 h 292409"/>
                <a:gd name="connsiteX14" fmla="*/ 7729 w 77491"/>
                <a:gd name="connsiteY14" fmla="*/ 237019 h 29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91" h="292409">
                  <a:moveTo>
                    <a:pt x="7729" y="238307"/>
                  </a:moveTo>
                  <a:cubicBezTo>
                    <a:pt x="10305" y="221561"/>
                    <a:pt x="15458" y="203527"/>
                    <a:pt x="24475" y="185493"/>
                  </a:cubicBezTo>
                  <a:cubicBezTo>
                    <a:pt x="33492" y="166171"/>
                    <a:pt x="45085" y="146849"/>
                    <a:pt x="55390" y="126238"/>
                  </a:cubicBezTo>
                  <a:cubicBezTo>
                    <a:pt x="77288" y="83730"/>
                    <a:pt x="79865" y="48950"/>
                    <a:pt x="76000" y="28339"/>
                  </a:cubicBezTo>
                  <a:cubicBezTo>
                    <a:pt x="73424" y="18034"/>
                    <a:pt x="70848" y="10305"/>
                    <a:pt x="68271" y="6441"/>
                  </a:cubicBezTo>
                  <a:cubicBezTo>
                    <a:pt x="65695" y="2576"/>
                    <a:pt x="64407" y="0"/>
                    <a:pt x="64407" y="0"/>
                  </a:cubicBezTo>
                  <a:cubicBezTo>
                    <a:pt x="64407" y="0"/>
                    <a:pt x="64407" y="2576"/>
                    <a:pt x="65695" y="6441"/>
                  </a:cubicBezTo>
                  <a:cubicBezTo>
                    <a:pt x="65695" y="11593"/>
                    <a:pt x="68271" y="18034"/>
                    <a:pt x="68271" y="28339"/>
                  </a:cubicBezTo>
                  <a:cubicBezTo>
                    <a:pt x="68271" y="47661"/>
                    <a:pt x="63119" y="78577"/>
                    <a:pt x="42509" y="119798"/>
                  </a:cubicBezTo>
                  <a:cubicBezTo>
                    <a:pt x="32204" y="140408"/>
                    <a:pt x="20610" y="161018"/>
                    <a:pt x="12881" y="180341"/>
                  </a:cubicBezTo>
                  <a:cubicBezTo>
                    <a:pt x="5152" y="200951"/>
                    <a:pt x="1288" y="220273"/>
                    <a:pt x="0" y="238307"/>
                  </a:cubicBezTo>
                  <a:cubicBezTo>
                    <a:pt x="0" y="255053"/>
                    <a:pt x="0" y="269223"/>
                    <a:pt x="3864" y="278240"/>
                  </a:cubicBezTo>
                  <a:cubicBezTo>
                    <a:pt x="6441" y="287257"/>
                    <a:pt x="7729" y="292409"/>
                    <a:pt x="7729" y="292409"/>
                  </a:cubicBezTo>
                  <a:cubicBezTo>
                    <a:pt x="7729" y="292409"/>
                    <a:pt x="7729" y="287257"/>
                    <a:pt x="6441" y="276952"/>
                  </a:cubicBezTo>
                  <a:cubicBezTo>
                    <a:pt x="6441" y="267934"/>
                    <a:pt x="6441" y="253765"/>
                    <a:pt x="7729" y="237019"/>
                  </a:cubicBezTo>
                  <a:close/>
                </a:path>
              </a:pathLst>
            </a:custGeom>
            <a:solidFill>
              <a:srgbClr val="644E40"/>
            </a:solidFill>
            <a:ln w="128588"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38602644-9017-48F4-8851-5D02E5C5E3E1}"/>
                </a:ext>
              </a:extLst>
            </p:cNvPr>
            <p:cNvSpPr/>
            <p:nvPr/>
          </p:nvSpPr>
          <p:spPr>
            <a:xfrm>
              <a:off x="7761568" y="2153686"/>
              <a:ext cx="45227" cy="161067"/>
            </a:xfrm>
            <a:custGeom>
              <a:avLst/>
              <a:gdLst>
                <a:gd name="connsiteX0" fmla="*/ 33492 w 45227"/>
                <a:gd name="connsiteY0" fmla="*/ 1337 h 161067"/>
                <a:gd name="connsiteX1" fmla="*/ 27051 w 45227"/>
                <a:gd name="connsiteY1" fmla="*/ 45134 h 161067"/>
                <a:gd name="connsiteX2" fmla="*/ 21898 w 45227"/>
                <a:gd name="connsiteY2" fmla="*/ 101812 h 161067"/>
                <a:gd name="connsiteX3" fmla="*/ 0 w 45227"/>
                <a:gd name="connsiteY3" fmla="*/ 161067 h 161067"/>
                <a:gd name="connsiteX4" fmla="*/ 30915 w 45227"/>
                <a:gd name="connsiteY4" fmla="*/ 101812 h 161067"/>
                <a:gd name="connsiteX5" fmla="*/ 45085 w 45227"/>
                <a:gd name="connsiteY5" fmla="*/ 45134 h 161067"/>
                <a:gd name="connsiteX6" fmla="*/ 33492 w 45227"/>
                <a:gd name="connsiteY6" fmla="*/ 49 h 16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61067">
                  <a:moveTo>
                    <a:pt x="33492" y="1337"/>
                  </a:moveTo>
                  <a:cubicBezTo>
                    <a:pt x="33492" y="1337"/>
                    <a:pt x="28339" y="25812"/>
                    <a:pt x="27051" y="45134"/>
                  </a:cubicBezTo>
                  <a:cubicBezTo>
                    <a:pt x="27051" y="55439"/>
                    <a:pt x="27051" y="77337"/>
                    <a:pt x="21898" y="101812"/>
                  </a:cubicBezTo>
                  <a:cubicBezTo>
                    <a:pt x="18034" y="126287"/>
                    <a:pt x="7729" y="149474"/>
                    <a:pt x="0" y="161067"/>
                  </a:cubicBezTo>
                  <a:cubicBezTo>
                    <a:pt x="9017" y="146897"/>
                    <a:pt x="21898" y="124999"/>
                    <a:pt x="30915" y="101812"/>
                  </a:cubicBezTo>
                  <a:cubicBezTo>
                    <a:pt x="39932" y="78626"/>
                    <a:pt x="43797" y="55439"/>
                    <a:pt x="45085" y="45134"/>
                  </a:cubicBezTo>
                  <a:cubicBezTo>
                    <a:pt x="46373" y="23235"/>
                    <a:pt x="38644" y="-1239"/>
                    <a:pt x="33492" y="49"/>
                  </a:cubicBezTo>
                  <a:close/>
                </a:path>
              </a:pathLst>
            </a:custGeom>
            <a:solidFill>
              <a:srgbClr val="644E40"/>
            </a:solidFill>
            <a:ln w="128588"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CD8F8513-FF16-46DE-8FBA-96FB473E5F4C}"/>
                </a:ext>
              </a:extLst>
            </p:cNvPr>
            <p:cNvSpPr/>
            <p:nvPr/>
          </p:nvSpPr>
          <p:spPr>
            <a:xfrm>
              <a:off x="7535556" y="1783149"/>
              <a:ext cx="371113" cy="1104782"/>
            </a:xfrm>
            <a:custGeom>
              <a:avLst/>
              <a:gdLst>
                <a:gd name="connsiteX0" fmla="*/ 174487 w 371113"/>
                <a:gd name="connsiteY0" fmla="*/ 89770 h 1104782"/>
                <a:gd name="connsiteX1" fmla="*/ 184792 w 371113"/>
                <a:gd name="connsiteY1" fmla="*/ 228890 h 1104782"/>
                <a:gd name="connsiteX2" fmla="*/ 197673 w 371113"/>
                <a:gd name="connsiteY2" fmla="*/ 249500 h 1104782"/>
                <a:gd name="connsiteX3" fmla="*/ 204114 w 371113"/>
                <a:gd name="connsiteY3" fmla="*/ 262381 h 1104782"/>
                <a:gd name="connsiteX4" fmla="*/ 211843 w 371113"/>
                <a:gd name="connsiteY4" fmla="*/ 271398 h 1104782"/>
                <a:gd name="connsiteX5" fmla="*/ 224724 w 371113"/>
                <a:gd name="connsiteY5" fmla="*/ 286856 h 1104782"/>
                <a:gd name="connsiteX6" fmla="*/ 228589 w 371113"/>
                <a:gd name="connsiteY6" fmla="*/ 290721 h 1104782"/>
                <a:gd name="connsiteX7" fmla="*/ 228589 w 371113"/>
                <a:gd name="connsiteY7" fmla="*/ 290721 h 1104782"/>
                <a:gd name="connsiteX8" fmla="*/ 182216 w 371113"/>
                <a:gd name="connsiteY8" fmla="*/ 326789 h 1104782"/>
                <a:gd name="connsiteX9" fmla="*/ 161605 w 371113"/>
                <a:gd name="connsiteY9" fmla="*/ 396349 h 1104782"/>
                <a:gd name="connsiteX10" fmla="*/ 169334 w 371113"/>
                <a:gd name="connsiteY10" fmla="*/ 450451 h 1104782"/>
                <a:gd name="connsiteX11" fmla="*/ 200250 w 371113"/>
                <a:gd name="connsiteY11" fmla="*/ 510994 h 1104782"/>
                <a:gd name="connsiteX12" fmla="*/ 213131 w 371113"/>
                <a:gd name="connsiteY12" fmla="*/ 527739 h 1104782"/>
                <a:gd name="connsiteX13" fmla="*/ 209267 w 371113"/>
                <a:gd name="connsiteY13" fmla="*/ 518722 h 1104782"/>
                <a:gd name="connsiteX14" fmla="*/ 214419 w 371113"/>
                <a:gd name="connsiteY14" fmla="*/ 527739 h 1104782"/>
                <a:gd name="connsiteX15" fmla="*/ 211843 w 371113"/>
                <a:gd name="connsiteY15" fmla="*/ 517434 h 1104782"/>
                <a:gd name="connsiteX16" fmla="*/ 206691 w 371113"/>
                <a:gd name="connsiteY16" fmla="*/ 483942 h 1104782"/>
                <a:gd name="connsiteX17" fmla="*/ 211843 w 371113"/>
                <a:gd name="connsiteY17" fmla="*/ 424688 h 1104782"/>
                <a:gd name="connsiteX18" fmla="*/ 226013 w 371113"/>
                <a:gd name="connsiteY18" fmla="*/ 387332 h 1104782"/>
                <a:gd name="connsiteX19" fmla="*/ 256928 w 371113"/>
                <a:gd name="connsiteY19" fmla="*/ 355128 h 1104782"/>
                <a:gd name="connsiteX20" fmla="*/ 298149 w 371113"/>
                <a:gd name="connsiteY20" fmla="*/ 364145 h 1104782"/>
                <a:gd name="connsiteX21" fmla="*/ 317471 w 371113"/>
                <a:gd name="connsiteY21" fmla="*/ 406654 h 1104782"/>
                <a:gd name="connsiteX22" fmla="*/ 314895 w 371113"/>
                <a:gd name="connsiteY22" fmla="*/ 481366 h 1104782"/>
                <a:gd name="connsiteX23" fmla="*/ 294284 w 371113"/>
                <a:gd name="connsiteY23" fmla="*/ 520011 h 1104782"/>
                <a:gd name="connsiteX24" fmla="*/ 274962 w 371113"/>
                <a:gd name="connsiteY24" fmla="*/ 556079 h 1104782"/>
                <a:gd name="connsiteX25" fmla="*/ 272386 w 371113"/>
                <a:gd name="connsiteY25" fmla="*/ 559943 h 1104782"/>
                <a:gd name="connsiteX26" fmla="*/ 268521 w 371113"/>
                <a:gd name="connsiteY26" fmla="*/ 563808 h 1104782"/>
                <a:gd name="connsiteX27" fmla="*/ 273674 w 371113"/>
                <a:gd name="connsiteY27" fmla="*/ 559943 h 1104782"/>
                <a:gd name="connsiteX28" fmla="*/ 273674 w 371113"/>
                <a:gd name="connsiteY28" fmla="*/ 559943 h 1104782"/>
                <a:gd name="connsiteX29" fmla="*/ 251775 w 371113"/>
                <a:gd name="connsiteY29" fmla="*/ 602452 h 1104782"/>
                <a:gd name="connsiteX30" fmla="*/ 236318 w 371113"/>
                <a:gd name="connsiteY30" fmla="*/ 684893 h 1104782"/>
                <a:gd name="connsiteX31" fmla="*/ 259504 w 371113"/>
                <a:gd name="connsiteY31" fmla="*/ 758318 h 1104782"/>
                <a:gd name="connsiteX32" fmla="*/ 193809 w 371113"/>
                <a:gd name="connsiteY32" fmla="*/ 742860 h 1104782"/>
                <a:gd name="connsiteX33" fmla="*/ 95910 w 371113"/>
                <a:gd name="connsiteY33" fmla="*/ 767335 h 1104782"/>
                <a:gd name="connsiteX34" fmla="*/ 16045 w 371113"/>
                <a:gd name="connsiteY34" fmla="*/ 856217 h 1104782"/>
                <a:gd name="connsiteX35" fmla="*/ 7028 w 371113"/>
                <a:gd name="connsiteY35" fmla="*/ 983743 h 1104782"/>
                <a:gd name="connsiteX36" fmla="*/ 79164 w 371113"/>
                <a:gd name="connsiteY36" fmla="*/ 1082931 h 1104782"/>
                <a:gd name="connsiteX37" fmla="*/ 191233 w 371113"/>
                <a:gd name="connsiteY37" fmla="*/ 1099676 h 1104782"/>
                <a:gd name="connsiteX38" fmla="*/ 267233 w 371113"/>
                <a:gd name="connsiteY38" fmla="*/ 1035269 h 1104782"/>
                <a:gd name="connsiteX39" fmla="*/ 278826 w 371113"/>
                <a:gd name="connsiteY39" fmla="*/ 954116 h 1104782"/>
                <a:gd name="connsiteX40" fmla="*/ 237606 w 371113"/>
                <a:gd name="connsiteY40" fmla="*/ 907743 h 1104782"/>
                <a:gd name="connsiteX41" fmla="*/ 201538 w 371113"/>
                <a:gd name="connsiteY41" fmla="*/ 921912 h 1104782"/>
                <a:gd name="connsiteX42" fmla="*/ 196385 w 371113"/>
                <a:gd name="connsiteY42" fmla="*/ 934794 h 1104782"/>
                <a:gd name="connsiteX43" fmla="*/ 201538 w 371113"/>
                <a:gd name="connsiteY43" fmla="*/ 923200 h 1104782"/>
                <a:gd name="connsiteX44" fmla="*/ 235030 w 371113"/>
                <a:gd name="connsiteY44" fmla="*/ 914183 h 1104782"/>
                <a:gd name="connsiteX45" fmla="*/ 265945 w 371113"/>
                <a:gd name="connsiteY45" fmla="*/ 956692 h 1104782"/>
                <a:gd name="connsiteX46" fmla="*/ 249199 w 371113"/>
                <a:gd name="connsiteY46" fmla="*/ 1026252 h 1104782"/>
                <a:gd name="connsiteX47" fmla="*/ 182216 w 371113"/>
                <a:gd name="connsiteY47" fmla="*/ 1075202 h 1104782"/>
                <a:gd name="connsiteX48" fmla="*/ 93334 w 371113"/>
                <a:gd name="connsiteY48" fmla="*/ 1057168 h 1104782"/>
                <a:gd name="connsiteX49" fmla="*/ 37944 w 371113"/>
                <a:gd name="connsiteY49" fmla="*/ 974726 h 1104782"/>
                <a:gd name="connsiteX50" fmla="*/ 46961 w 371113"/>
                <a:gd name="connsiteY50" fmla="*/ 870386 h 1104782"/>
                <a:gd name="connsiteX51" fmla="*/ 111368 w 371113"/>
                <a:gd name="connsiteY51" fmla="*/ 796962 h 1104782"/>
                <a:gd name="connsiteX52" fmla="*/ 191233 w 371113"/>
                <a:gd name="connsiteY52" fmla="*/ 772487 h 1104782"/>
                <a:gd name="connsiteX53" fmla="*/ 305877 w 371113"/>
                <a:gd name="connsiteY53" fmla="*/ 817572 h 1104782"/>
                <a:gd name="connsiteX54" fmla="*/ 343234 w 371113"/>
                <a:gd name="connsiteY54" fmla="*/ 881980 h 1104782"/>
                <a:gd name="connsiteX55" fmla="*/ 347098 w 371113"/>
                <a:gd name="connsiteY55" fmla="*/ 900014 h 1104782"/>
                <a:gd name="connsiteX56" fmla="*/ 347098 w 371113"/>
                <a:gd name="connsiteY56" fmla="*/ 906455 h 1104782"/>
                <a:gd name="connsiteX57" fmla="*/ 347098 w 371113"/>
                <a:gd name="connsiteY57" fmla="*/ 900014 h 1104782"/>
                <a:gd name="connsiteX58" fmla="*/ 347098 w 371113"/>
                <a:gd name="connsiteY58" fmla="*/ 880692 h 1104782"/>
                <a:gd name="connsiteX59" fmla="*/ 318759 w 371113"/>
                <a:gd name="connsiteY59" fmla="*/ 805979 h 1104782"/>
                <a:gd name="connsiteX60" fmla="*/ 272386 w 371113"/>
                <a:gd name="connsiteY60" fmla="*/ 764758 h 1104782"/>
                <a:gd name="connsiteX61" fmla="*/ 251775 w 371113"/>
                <a:gd name="connsiteY61" fmla="*/ 683605 h 1104782"/>
                <a:gd name="connsiteX62" fmla="*/ 272386 w 371113"/>
                <a:gd name="connsiteY62" fmla="*/ 611469 h 1104782"/>
                <a:gd name="connsiteX63" fmla="*/ 318759 w 371113"/>
                <a:gd name="connsiteY63" fmla="*/ 536757 h 1104782"/>
                <a:gd name="connsiteX64" fmla="*/ 363844 w 371113"/>
                <a:gd name="connsiteY64" fmla="*/ 446586 h 1104782"/>
                <a:gd name="connsiteX65" fmla="*/ 354827 w 371113"/>
                <a:gd name="connsiteY65" fmla="*/ 334518 h 1104782"/>
                <a:gd name="connsiteX66" fmla="*/ 314895 w 371113"/>
                <a:gd name="connsiteY66" fmla="*/ 293297 h 1104782"/>
                <a:gd name="connsiteX67" fmla="*/ 260793 w 371113"/>
                <a:gd name="connsiteY67" fmla="*/ 280415 h 1104782"/>
                <a:gd name="connsiteX68" fmla="*/ 235030 w 371113"/>
                <a:gd name="connsiteY68" fmla="*/ 289433 h 1104782"/>
                <a:gd name="connsiteX69" fmla="*/ 232453 w 371113"/>
                <a:gd name="connsiteY69" fmla="*/ 285568 h 1104782"/>
                <a:gd name="connsiteX70" fmla="*/ 263369 w 371113"/>
                <a:gd name="connsiteY70" fmla="*/ 250788 h 1104782"/>
                <a:gd name="connsiteX71" fmla="*/ 298149 w 371113"/>
                <a:gd name="connsiteY71" fmla="*/ 230178 h 1104782"/>
                <a:gd name="connsiteX72" fmla="*/ 312318 w 371113"/>
                <a:gd name="connsiteY72" fmla="*/ 194110 h 1104782"/>
                <a:gd name="connsiteX73" fmla="*/ 268521 w 371113"/>
                <a:gd name="connsiteY73" fmla="*/ 194110 h 1104782"/>
                <a:gd name="connsiteX74" fmla="*/ 242758 w 371113"/>
                <a:gd name="connsiteY74" fmla="*/ 237907 h 1104782"/>
                <a:gd name="connsiteX75" fmla="*/ 229877 w 371113"/>
                <a:gd name="connsiteY75" fmla="*/ 282992 h 1104782"/>
                <a:gd name="connsiteX76" fmla="*/ 222148 w 371113"/>
                <a:gd name="connsiteY76" fmla="*/ 252076 h 1104782"/>
                <a:gd name="connsiteX77" fmla="*/ 227301 w 371113"/>
                <a:gd name="connsiteY77" fmla="*/ 205703 h 1104782"/>
                <a:gd name="connsiteX78" fmla="*/ 206691 w 371113"/>
                <a:gd name="connsiteY78" fmla="*/ 165770 h 1104782"/>
                <a:gd name="connsiteX79" fmla="*/ 184792 w 371113"/>
                <a:gd name="connsiteY79" fmla="*/ 188957 h 1104782"/>
                <a:gd name="connsiteX80" fmla="*/ 196385 w 371113"/>
                <a:gd name="connsiteY80" fmla="*/ 152889 h 1104782"/>
                <a:gd name="connsiteX81" fmla="*/ 220860 w 371113"/>
                <a:gd name="connsiteY81" fmla="*/ 111668 h 1104782"/>
                <a:gd name="connsiteX82" fmla="*/ 220860 w 371113"/>
                <a:gd name="connsiteY82" fmla="*/ 67871 h 1104782"/>
                <a:gd name="connsiteX83" fmla="*/ 213131 w 371113"/>
                <a:gd name="connsiteY83" fmla="*/ 66583 h 1104782"/>
                <a:gd name="connsiteX84" fmla="*/ 236318 w 371113"/>
                <a:gd name="connsiteY84" fmla="*/ 45973 h 1104782"/>
                <a:gd name="connsiteX85" fmla="*/ 281403 w 371113"/>
                <a:gd name="connsiteY85" fmla="*/ 39532 h 1104782"/>
                <a:gd name="connsiteX86" fmla="*/ 311030 w 371113"/>
                <a:gd name="connsiteY86" fmla="*/ 60142 h 1104782"/>
                <a:gd name="connsiteX87" fmla="*/ 320047 w 371113"/>
                <a:gd name="connsiteY87" fmla="*/ 83329 h 1104782"/>
                <a:gd name="connsiteX88" fmla="*/ 311030 w 371113"/>
                <a:gd name="connsiteY88" fmla="*/ 121973 h 1104782"/>
                <a:gd name="connsiteX89" fmla="*/ 277538 w 371113"/>
                <a:gd name="connsiteY89" fmla="*/ 143872 h 1104782"/>
                <a:gd name="connsiteX90" fmla="*/ 259504 w 371113"/>
                <a:gd name="connsiteY90" fmla="*/ 146448 h 1104782"/>
                <a:gd name="connsiteX91" fmla="*/ 246623 w 371113"/>
                <a:gd name="connsiteY91" fmla="*/ 145160 h 1104782"/>
                <a:gd name="connsiteX92" fmla="*/ 233741 w 371113"/>
                <a:gd name="connsiteY92" fmla="*/ 140008 h 1104782"/>
                <a:gd name="connsiteX93" fmla="*/ 229877 w 371113"/>
                <a:gd name="connsiteY93" fmla="*/ 145160 h 1104782"/>
                <a:gd name="connsiteX94" fmla="*/ 236318 w 371113"/>
                <a:gd name="connsiteY94" fmla="*/ 159330 h 1104782"/>
                <a:gd name="connsiteX95" fmla="*/ 255640 w 371113"/>
                <a:gd name="connsiteY95" fmla="*/ 172211 h 1104782"/>
                <a:gd name="connsiteX96" fmla="*/ 282691 w 371113"/>
                <a:gd name="connsiteY96" fmla="*/ 176076 h 1104782"/>
                <a:gd name="connsiteX97" fmla="*/ 343234 w 371113"/>
                <a:gd name="connsiteY97" fmla="*/ 149025 h 1104782"/>
                <a:gd name="connsiteX98" fmla="*/ 365132 w 371113"/>
                <a:gd name="connsiteY98" fmla="*/ 76888 h 1104782"/>
                <a:gd name="connsiteX99" fmla="*/ 344522 w 371113"/>
                <a:gd name="connsiteY99" fmla="*/ 31803 h 1104782"/>
                <a:gd name="connsiteX100" fmla="*/ 286555 w 371113"/>
                <a:gd name="connsiteY100" fmla="*/ 888 h 1104782"/>
                <a:gd name="connsiteX101" fmla="*/ 214419 w 371113"/>
                <a:gd name="connsiteY101" fmla="*/ 22786 h 1104782"/>
                <a:gd name="connsiteX102" fmla="*/ 174487 w 371113"/>
                <a:gd name="connsiteY102" fmla="*/ 87194 h 1104782"/>
                <a:gd name="connsiteX103" fmla="*/ 322623 w 371113"/>
                <a:gd name="connsiteY103" fmla="*/ 353840 h 1104782"/>
                <a:gd name="connsiteX104" fmla="*/ 329064 w 371113"/>
                <a:gd name="connsiteY104" fmla="*/ 438857 h 1104782"/>
                <a:gd name="connsiteX105" fmla="*/ 329064 w 371113"/>
                <a:gd name="connsiteY105" fmla="*/ 441434 h 1104782"/>
                <a:gd name="connsiteX106" fmla="*/ 329064 w 371113"/>
                <a:gd name="connsiteY106" fmla="*/ 406654 h 1104782"/>
                <a:gd name="connsiteX107" fmla="*/ 308454 w 371113"/>
                <a:gd name="connsiteY107" fmla="*/ 356416 h 1104782"/>
                <a:gd name="connsiteX108" fmla="*/ 282691 w 371113"/>
                <a:gd name="connsiteY108" fmla="*/ 340958 h 1104782"/>
                <a:gd name="connsiteX109" fmla="*/ 251775 w 371113"/>
                <a:gd name="connsiteY109" fmla="*/ 343535 h 1104782"/>
                <a:gd name="connsiteX110" fmla="*/ 214419 w 371113"/>
                <a:gd name="connsiteY110" fmla="*/ 382179 h 1104782"/>
                <a:gd name="connsiteX111" fmla="*/ 200250 w 371113"/>
                <a:gd name="connsiteY111" fmla="*/ 423400 h 1104782"/>
                <a:gd name="connsiteX112" fmla="*/ 200250 w 371113"/>
                <a:gd name="connsiteY112" fmla="*/ 486519 h 1104782"/>
                <a:gd name="connsiteX113" fmla="*/ 204114 w 371113"/>
                <a:gd name="connsiteY113" fmla="*/ 501977 h 1104782"/>
                <a:gd name="connsiteX114" fmla="*/ 188656 w 371113"/>
                <a:gd name="connsiteY114" fmla="*/ 447874 h 1104782"/>
                <a:gd name="connsiteX115" fmla="*/ 188656 w 371113"/>
                <a:gd name="connsiteY115" fmla="*/ 400213 h 1104782"/>
                <a:gd name="connsiteX116" fmla="*/ 209267 w 371113"/>
                <a:gd name="connsiteY116" fmla="*/ 347399 h 1104782"/>
                <a:gd name="connsiteX117" fmla="*/ 264657 w 371113"/>
                <a:gd name="connsiteY117" fmla="*/ 316484 h 1104782"/>
                <a:gd name="connsiteX118" fmla="*/ 323912 w 371113"/>
                <a:gd name="connsiteY118" fmla="*/ 353840 h 110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1113" h="1104782">
                  <a:moveTo>
                    <a:pt x="174487" y="89770"/>
                  </a:moveTo>
                  <a:cubicBezTo>
                    <a:pt x="160317" y="137431"/>
                    <a:pt x="166758" y="188957"/>
                    <a:pt x="184792" y="228890"/>
                  </a:cubicBezTo>
                  <a:cubicBezTo>
                    <a:pt x="188656" y="236619"/>
                    <a:pt x="193809" y="243059"/>
                    <a:pt x="197673" y="249500"/>
                  </a:cubicBezTo>
                  <a:cubicBezTo>
                    <a:pt x="200250" y="253364"/>
                    <a:pt x="201538" y="258517"/>
                    <a:pt x="204114" y="262381"/>
                  </a:cubicBezTo>
                  <a:cubicBezTo>
                    <a:pt x="206691" y="266246"/>
                    <a:pt x="209267" y="268822"/>
                    <a:pt x="211843" y="271398"/>
                  </a:cubicBezTo>
                  <a:cubicBezTo>
                    <a:pt x="216996" y="277839"/>
                    <a:pt x="220860" y="281704"/>
                    <a:pt x="224724" y="286856"/>
                  </a:cubicBezTo>
                  <a:cubicBezTo>
                    <a:pt x="226013" y="288144"/>
                    <a:pt x="227301" y="289433"/>
                    <a:pt x="228589" y="290721"/>
                  </a:cubicBezTo>
                  <a:cubicBezTo>
                    <a:pt x="228589" y="290721"/>
                    <a:pt x="228589" y="290721"/>
                    <a:pt x="228589" y="290721"/>
                  </a:cubicBezTo>
                  <a:cubicBezTo>
                    <a:pt x="209267" y="299738"/>
                    <a:pt x="192521" y="311331"/>
                    <a:pt x="182216" y="326789"/>
                  </a:cubicBezTo>
                  <a:cubicBezTo>
                    <a:pt x="166758" y="349975"/>
                    <a:pt x="161605" y="374450"/>
                    <a:pt x="161605" y="396349"/>
                  </a:cubicBezTo>
                  <a:cubicBezTo>
                    <a:pt x="161605" y="416959"/>
                    <a:pt x="165470" y="436281"/>
                    <a:pt x="169334" y="450451"/>
                  </a:cubicBezTo>
                  <a:cubicBezTo>
                    <a:pt x="179639" y="480078"/>
                    <a:pt x="191233" y="499400"/>
                    <a:pt x="200250" y="510994"/>
                  </a:cubicBezTo>
                  <a:cubicBezTo>
                    <a:pt x="207979" y="522587"/>
                    <a:pt x="213131" y="527739"/>
                    <a:pt x="213131" y="527739"/>
                  </a:cubicBezTo>
                  <a:cubicBezTo>
                    <a:pt x="213131" y="527739"/>
                    <a:pt x="211843" y="523875"/>
                    <a:pt x="209267" y="518722"/>
                  </a:cubicBezTo>
                  <a:cubicBezTo>
                    <a:pt x="211843" y="525163"/>
                    <a:pt x="214419" y="527739"/>
                    <a:pt x="214419" y="527739"/>
                  </a:cubicBezTo>
                  <a:cubicBezTo>
                    <a:pt x="214419" y="527739"/>
                    <a:pt x="214419" y="523875"/>
                    <a:pt x="211843" y="517434"/>
                  </a:cubicBezTo>
                  <a:cubicBezTo>
                    <a:pt x="210555" y="509706"/>
                    <a:pt x="207979" y="499400"/>
                    <a:pt x="206691" y="483942"/>
                  </a:cubicBezTo>
                  <a:cubicBezTo>
                    <a:pt x="206691" y="468485"/>
                    <a:pt x="206691" y="447874"/>
                    <a:pt x="211843" y="424688"/>
                  </a:cubicBezTo>
                  <a:cubicBezTo>
                    <a:pt x="214419" y="413095"/>
                    <a:pt x="219572" y="400213"/>
                    <a:pt x="226013" y="387332"/>
                  </a:cubicBezTo>
                  <a:cubicBezTo>
                    <a:pt x="232453" y="374450"/>
                    <a:pt x="242758" y="361569"/>
                    <a:pt x="256928" y="355128"/>
                  </a:cubicBezTo>
                  <a:cubicBezTo>
                    <a:pt x="271098" y="348687"/>
                    <a:pt x="286555" y="352552"/>
                    <a:pt x="298149" y="364145"/>
                  </a:cubicBezTo>
                  <a:cubicBezTo>
                    <a:pt x="308454" y="375738"/>
                    <a:pt x="314895" y="391196"/>
                    <a:pt x="317471" y="406654"/>
                  </a:cubicBezTo>
                  <a:cubicBezTo>
                    <a:pt x="322623" y="433705"/>
                    <a:pt x="320047" y="459468"/>
                    <a:pt x="314895" y="481366"/>
                  </a:cubicBezTo>
                  <a:cubicBezTo>
                    <a:pt x="308454" y="494248"/>
                    <a:pt x="302013" y="507129"/>
                    <a:pt x="294284" y="520011"/>
                  </a:cubicBezTo>
                  <a:cubicBezTo>
                    <a:pt x="287843" y="531604"/>
                    <a:pt x="281403" y="544485"/>
                    <a:pt x="274962" y="556079"/>
                  </a:cubicBezTo>
                  <a:cubicBezTo>
                    <a:pt x="274962" y="556079"/>
                    <a:pt x="272386" y="558655"/>
                    <a:pt x="272386" y="559943"/>
                  </a:cubicBezTo>
                  <a:cubicBezTo>
                    <a:pt x="269810" y="562520"/>
                    <a:pt x="268521" y="563808"/>
                    <a:pt x="268521" y="563808"/>
                  </a:cubicBezTo>
                  <a:cubicBezTo>
                    <a:pt x="268521" y="563808"/>
                    <a:pt x="269810" y="562520"/>
                    <a:pt x="273674" y="559943"/>
                  </a:cubicBezTo>
                  <a:cubicBezTo>
                    <a:pt x="273674" y="559943"/>
                    <a:pt x="273674" y="559943"/>
                    <a:pt x="273674" y="559943"/>
                  </a:cubicBezTo>
                  <a:cubicBezTo>
                    <a:pt x="265945" y="574113"/>
                    <a:pt x="256928" y="588282"/>
                    <a:pt x="251775" y="602452"/>
                  </a:cubicBezTo>
                  <a:cubicBezTo>
                    <a:pt x="240182" y="629503"/>
                    <a:pt x="233741" y="657842"/>
                    <a:pt x="236318" y="684893"/>
                  </a:cubicBezTo>
                  <a:cubicBezTo>
                    <a:pt x="237606" y="714521"/>
                    <a:pt x="247911" y="738996"/>
                    <a:pt x="259504" y="758318"/>
                  </a:cubicBezTo>
                  <a:cubicBezTo>
                    <a:pt x="240182" y="749301"/>
                    <a:pt x="218284" y="742860"/>
                    <a:pt x="193809" y="742860"/>
                  </a:cubicBezTo>
                  <a:cubicBezTo>
                    <a:pt x="162894" y="742860"/>
                    <a:pt x="128114" y="749301"/>
                    <a:pt x="95910" y="767335"/>
                  </a:cubicBezTo>
                  <a:cubicBezTo>
                    <a:pt x="63707" y="785369"/>
                    <a:pt x="32791" y="816284"/>
                    <a:pt x="16045" y="856217"/>
                  </a:cubicBezTo>
                  <a:cubicBezTo>
                    <a:pt x="-1989" y="896149"/>
                    <a:pt x="-4565" y="942523"/>
                    <a:pt x="7028" y="983743"/>
                  </a:cubicBezTo>
                  <a:cubicBezTo>
                    <a:pt x="18622" y="1024964"/>
                    <a:pt x="44385" y="1061032"/>
                    <a:pt x="79164" y="1082931"/>
                  </a:cubicBezTo>
                  <a:cubicBezTo>
                    <a:pt x="113944" y="1104829"/>
                    <a:pt x="155165" y="1109982"/>
                    <a:pt x="191233" y="1099676"/>
                  </a:cubicBezTo>
                  <a:cubicBezTo>
                    <a:pt x="227301" y="1088083"/>
                    <a:pt x="253064" y="1062320"/>
                    <a:pt x="267233" y="1035269"/>
                  </a:cubicBezTo>
                  <a:cubicBezTo>
                    <a:pt x="281403" y="1008218"/>
                    <a:pt x="283979" y="978591"/>
                    <a:pt x="278826" y="954116"/>
                  </a:cubicBezTo>
                  <a:cubicBezTo>
                    <a:pt x="273674" y="929641"/>
                    <a:pt x="256928" y="910319"/>
                    <a:pt x="237606" y="907743"/>
                  </a:cubicBezTo>
                  <a:cubicBezTo>
                    <a:pt x="219572" y="905166"/>
                    <a:pt x="206691" y="914183"/>
                    <a:pt x="201538" y="921912"/>
                  </a:cubicBezTo>
                  <a:cubicBezTo>
                    <a:pt x="196385" y="929641"/>
                    <a:pt x="197673" y="934794"/>
                    <a:pt x="196385" y="934794"/>
                  </a:cubicBezTo>
                  <a:cubicBezTo>
                    <a:pt x="196385" y="934794"/>
                    <a:pt x="196385" y="929641"/>
                    <a:pt x="201538" y="923200"/>
                  </a:cubicBezTo>
                  <a:cubicBezTo>
                    <a:pt x="206691" y="916760"/>
                    <a:pt x="219572" y="910319"/>
                    <a:pt x="235030" y="914183"/>
                  </a:cubicBezTo>
                  <a:cubicBezTo>
                    <a:pt x="250487" y="918048"/>
                    <a:pt x="262080" y="934794"/>
                    <a:pt x="265945" y="956692"/>
                  </a:cubicBezTo>
                  <a:cubicBezTo>
                    <a:pt x="268521" y="978591"/>
                    <a:pt x="264657" y="1004354"/>
                    <a:pt x="249199" y="1026252"/>
                  </a:cubicBezTo>
                  <a:cubicBezTo>
                    <a:pt x="235030" y="1048151"/>
                    <a:pt x="211843" y="1068761"/>
                    <a:pt x="182216" y="1075202"/>
                  </a:cubicBezTo>
                  <a:cubicBezTo>
                    <a:pt x="153877" y="1081642"/>
                    <a:pt x="120385" y="1075202"/>
                    <a:pt x="93334" y="1057168"/>
                  </a:cubicBezTo>
                  <a:cubicBezTo>
                    <a:pt x="66283" y="1039134"/>
                    <a:pt x="46961" y="1008218"/>
                    <a:pt x="37944" y="974726"/>
                  </a:cubicBezTo>
                  <a:cubicBezTo>
                    <a:pt x="30215" y="941234"/>
                    <a:pt x="32791" y="903878"/>
                    <a:pt x="46961" y="870386"/>
                  </a:cubicBezTo>
                  <a:cubicBezTo>
                    <a:pt x="61130" y="836895"/>
                    <a:pt x="85605" y="812420"/>
                    <a:pt x="111368" y="796962"/>
                  </a:cubicBezTo>
                  <a:cubicBezTo>
                    <a:pt x="137131" y="781504"/>
                    <a:pt x="165470" y="773775"/>
                    <a:pt x="191233" y="772487"/>
                  </a:cubicBezTo>
                  <a:cubicBezTo>
                    <a:pt x="242758" y="771199"/>
                    <a:pt x="282691" y="793098"/>
                    <a:pt x="305877" y="817572"/>
                  </a:cubicBezTo>
                  <a:cubicBezTo>
                    <a:pt x="329064" y="842047"/>
                    <a:pt x="338081" y="866522"/>
                    <a:pt x="343234" y="881980"/>
                  </a:cubicBezTo>
                  <a:cubicBezTo>
                    <a:pt x="345810" y="889709"/>
                    <a:pt x="347098" y="896149"/>
                    <a:pt x="347098" y="900014"/>
                  </a:cubicBezTo>
                  <a:cubicBezTo>
                    <a:pt x="347098" y="903878"/>
                    <a:pt x="347098" y="906455"/>
                    <a:pt x="347098" y="906455"/>
                  </a:cubicBezTo>
                  <a:cubicBezTo>
                    <a:pt x="347098" y="906455"/>
                    <a:pt x="347098" y="903878"/>
                    <a:pt x="347098" y="900014"/>
                  </a:cubicBezTo>
                  <a:cubicBezTo>
                    <a:pt x="347098" y="896149"/>
                    <a:pt x="347098" y="889709"/>
                    <a:pt x="347098" y="880692"/>
                  </a:cubicBezTo>
                  <a:cubicBezTo>
                    <a:pt x="345810" y="863946"/>
                    <a:pt x="340657" y="836895"/>
                    <a:pt x="318759" y="805979"/>
                  </a:cubicBezTo>
                  <a:cubicBezTo>
                    <a:pt x="308454" y="791809"/>
                    <a:pt x="291708" y="776352"/>
                    <a:pt x="272386" y="764758"/>
                  </a:cubicBezTo>
                  <a:cubicBezTo>
                    <a:pt x="260793" y="744148"/>
                    <a:pt x="250487" y="717097"/>
                    <a:pt x="251775" y="683605"/>
                  </a:cubicBezTo>
                  <a:cubicBezTo>
                    <a:pt x="251775" y="660419"/>
                    <a:pt x="260793" y="635944"/>
                    <a:pt x="272386" y="611469"/>
                  </a:cubicBezTo>
                  <a:cubicBezTo>
                    <a:pt x="283979" y="586994"/>
                    <a:pt x="300725" y="562520"/>
                    <a:pt x="318759" y="536757"/>
                  </a:cubicBezTo>
                  <a:cubicBezTo>
                    <a:pt x="335505" y="510994"/>
                    <a:pt x="353539" y="481366"/>
                    <a:pt x="363844" y="446586"/>
                  </a:cubicBezTo>
                  <a:cubicBezTo>
                    <a:pt x="374149" y="413095"/>
                    <a:pt x="375437" y="370586"/>
                    <a:pt x="354827" y="334518"/>
                  </a:cubicBezTo>
                  <a:cubicBezTo>
                    <a:pt x="344522" y="317772"/>
                    <a:pt x="331640" y="302314"/>
                    <a:pt x="314895" y="293297"/>
                  </a:cubicBezTo>
                  <a:cubicBezTo>
                    <a:pt x="298149" y="282992"/>
                    <a:pt x="278826" y="279127"/>
                    <a:pt x="260793" y="280415"/>
                  </a:cubicBezTo>
                  <a:cubicBezTo>
                    <a:pt x="251775" y="280415"/>
                    <a:pt x="244047" y="285568"/>
                    <a:pt x="235030" y="289433"/>
                  </a:cubicBezTo>
                  <a:cubicBezTo>
                    <a:pt x="235030" y="288144"/>
                    <a:pt x="233741" y="286856"/>
                    <a:pt x="232453" y="285568"/>
                  </a:cubicBezTo>
                  <a:cubicBezTo>
                    <a:pt x="237606" y="273975"/>
                    <a:pt x="249199" y="259805"/>
                    <a:pt x="263369" y="250788"/>
                  </a:cubicBezTo>
                  <a:cubicBezTo>
                    <a:pt x="278826" y="240483"/>
                    <a:pt x="292996" y="234042"/>
                    <a:pt x="298149" y="230178"/>
                  </a:cubicBezTo>
                  <a:cubicBezTo>
                    <a:pt x="308454" y="221161"/>
                    <a:pt x="317471" y="205703"/>
                    <a:pt x="312318" y="194110"/>
                  </a:cubicBezTo>
                  <a:cubicBezTo>
                    <a:pt x="307166" y="182516"/>
                    <a:pt x="282691" y="182516"/>
                    <a:pt x="268521" y="194110"/>
                  </a:cubicBezTo>
                  <a:cubicBezTo>
                    <a:pt x="260793" y="199262"/>
                    <a:pt x="249199" y="218584"/>
                    <a:pt x="242758" y="237907"/>
                  </a:cubicBezTo>
                  <a:cubicBezTo>
                    <a:pt x="236318" y="255941"/>
                    <a:pt x="233741" y="272687"/>
                    <a:pt x="229877" y="282992"/>
                  </a:cubicBezTo>
                  <a:cubicBezTo>
                    <a:pt x="226013" y="272687"/>
                    <a:pt x="222148" y="262381"/>
                    <a:pt x="222148" y="252076"/>
                  </a:cubicBezTo>
                  <a:cubicBezTo>
                    <a:pt x="222148" y="231466"/>
                    <a:pt x="227301" y="214720"/>
                    <a:pt x="227301" y="205703"/>
                  </a:cubicBezTo>
                  <a:cubicBezTo>
                    <a:pt x="227301" y="188957"/>
                    <a:pt x="218284" y="167059"/>
                    <a:pt x="206691" y="165770"/>
                  </a:cubicBezTo>
                  <a:cubicBezTo>
                    <a:pt x="197673" y="165770"/>
                    <a:pt x="188656" y="176076"/>
                    <a:pt x="184792" y="188957"/>
                  </a:cubicBezTo>
                  <a:cubicBezTo>
                    <a:pt x="187368" y="177364"/>
                    <a:pt x="189945" y="164482"/>
                    <a:pt x="196385" y="152889"/>
                  </a:cubicBezTo>
                  <a:cubicBezTo>
                    <a:pt x="205402" y="133567"/>
                    <a:pt x="216996" y="119397"/>
                    <a:pt x="220860" y="111668"/>
                  </a:cubicBezTo>
                  <a:cubicBezTo>
                    <a:pt x="227301" y="97499"/>
                    <a:pt x="229877" y="75600"/>
                    <a:pt x="220860" y="67871"/>
                  </a:cubicBezTo>
                  <a:cubicBezTo>
                    <a:pt x="218284" y="66583"/>
                    <a:pt x="215708" y="66583"/>
                    <a:pt x="213131" y="66583"/>
                  </a:cubicBezTo>
                  <a:cubicBezTo>
                    <a:pt x="219572" y="57566"/>
                    <a:pt x="227301" y="51125"/>
                    <a:pt x="236318" y="45973"/>
                  </a:cubicBezTo>
                  <a:cubicBezTo>
                    <a:pt x="251775" y="36956"/>
                    <a:pt x="268521" y="35668"/>
                    <a:pt x="281403" y="39532"/>
                  </a:cubicBezTo>
                  <a:cubicBezTo>
                    <a:pt x="294284" y="43397"/>
                    <a:pt x="304589" y="52414"/>
                    <a:pt x="311030" y="60142"/>
                  </a:cubicBezTo>
                  <a:cubicBezTo>
                    <a:pt x="316182" y="67871"/>
                    <a:pt x="318759" y="76888"/>
                    <a:pt x="320047" y="83329"/>
                  </a:cubicBezTo>
                  <a:cubicBezTo>
                    <a:pt x="321335" y="96211"/>
                    <a:pt x="318759" y="111668"/>
                    <a:pt x="311030" y="121973"/>
                  </a:cubicBezTo>
                  <a:cubicBezTo>
                    <a:pt x="303301" y="133567"/>
                    <a:pt x="290420" y="141296"/>
                    <a:pt x="277538" y="143872"/>
                  </a:cubicBezTo>
                  <a:cubicBezTo>
                    <a:pt x="271098" y="145160"/>
                    <a:pt x="265945" y="146448"/>
                    <a:pt x="259504" y="146448"/>
                  </a:cubicBezTo>
                  <a:cubicBezTo>
                    <a:pt x="254352" y="146448"/>
                    <a:pt x="250487" y="146448"/>
                    <a:pt x="246623" y="145160"/>
                  </a:cubicBezTo>
                  <a:cubicBezTo>
                    <a:pt x="240182" y="143872"/>
                    <a:pt x="236318" y="138719"/>
                    <a:pt x="233741" y="140008"/>
                  </a:cubicBezTo>
                  <a:cubicBezTo>
                    <a:pt x="232453" y="140008"/>
                    <a:pt x="231165" y="141296"/>
                    <a:pt x="229877" y="145160"/>
                  </a:cubicBezTo>
                  <a:cubicBezTo>
                    <a:pt x="229877" y="149025"/>
                    <a:pt x="231165" y="154177"/>
                    <a:pt x="236318" y="159330"/>
                  </a:cubicBezTo>
                  <a:cubicBezTo>
                    <a:pt x="240182" y="164482"/>
                    <a:pt x="246623" y="168347"/>
                    <a:pt x="255640" y="172211"/>
                  </a:cubicBezTo>
                  <a:cubicBezTo>
                    <a:pt x="263369" y="174787"/>
                    <a:pt x="272386" y="177364"/>
                    <a:pt x="282691" y="176076"/>
                  </a:cubicBezTo>
                  <a:cubicBezTo>
                    <a:pt x="302013" y="176076"/>
                    <a:pt x="326488" y="167059"/>
                    <a:pt x="343234" y="149025"/>
                  </a:cubicBezTo>
                  <a:cubicBezTo>
                    <a:pt x="361268" y="129702"/>
                    <a:pt x="368997" y="102651"/>
                    <a:pt x="365132" y="76888"/>
                  </a:cubicBezTo>
                  <a:cubicBezTo>
                    <a:pt x="363844" y="64007"/>
                    <a:pt x="358691" y="47261"/>
                    <a:pt x="344522" y="31803"/>
                  </a:cubicBezTo>
                  <a:cubicBezTo>
                    <a:pt x="331640" y="16345"/>
                    <a:pt x="311030" y="3464"/>
                    <a:pt x="286555" y="888"/>
                  </a:cubicBezTo>
                  <a:cubicBezTo>
                    <a:pt x="262080" y="-2977"/>
                    <a:pt x="233741" y="6040"/>
                    <a:pt x="214419" y="22786"/>
                  </a:cubicBezTo>
                  <a:cubicBezTo>
                    <a:pt x="193809" y="39532"/>
                    <a:pt x="180928" y="62719"/>
                    <a:pt x="174487" y="87194"/>
                  </a:cubicBezTo>
                  <a:close/>
                  <a:moveTo>
                    <a:pt x="322623" y="353840"/>
                  </a:moveTo>
                  <a:cubicBezTo>
                    <a:pt x="336793" y="378315"/>
                    <a:pt x="336793" y="409230"/>
                    <a:pt x="329064" y="438857"/>
                  </a:cubicBezTo>
                  <a:cubicBezTo>
                    <a:pt x="329064" y="438857"/>
                    <a:pt x="329064" y="441434"/>
                    <a:pt x="329064" y="441434"/>
                  </a:cubicBezTo>
                  <a:cubicBezTo>
                    <a:pt x="329064" y="429840"/>
                    <a:pt x="330352" y="418247"/>
                    <a:pt x="329064" y="406654"/>
                  </a:cubicBezTo>
                  <a:cubicBezTo>
                    <a:pt x="326488" y="389908"/>
                    <a:pt x="321335" y="371874"/>
                    <a:pt x="308454" y="356416"/>
                  </a:cubicBezTo>
                  <a:cubicBezTo>
                    <a:pt x="302013" y="348687"/>
                    <a:pt x="292996" y="343535"/>
                    <a:pt x="282691" y="340958"/>
                  </a:cubicBezTo>
                  <a:cubicBezTo>
                    <a:pt x="272386" y="338382"/>
                    <a:pt x="260793" y="339670"/>
                    <a:pt x="251775" y="343535"/>
                  </a:cubicBezTo>
                  <a:cubicBezTo>
                    <a:pt x="232453" y="352552"/>
                    <a:pt x="222148" y="368009"/>
                    <a:pt x="214419" y="382179"/>
                  </a:cubicBezTo>
                  <a:cubicBezTo>
                    <a:pt x="206691" y="396349"/>
                    <a:pt x="202826" y="410518"/>
                    <a:pt x="200250" y="423400"/>
                  </a:cubicBezTo>
                  <a:cubicBezTo>
                    <a:pt x="195097" y="449163"/>
                    <a:pt x="196385" y="471061"/>
                    <a:pt x="200250" y="486519"/>
                  </a:cubicBezTo>
                  <a:cubicBezTo>
                    <a:pt x="200250" y="492960"/>
                    <a:pt x="202826" y="496824"/>
                    <a:pt x="204114" y="501977"/>
                  </a:cubicBezTo>
                  <a:cubicBezTo>
                    <a:pt x="198962" y="489095"/>
                    <a:pt x="193809" y="472349"/>
                    <a:pt x="188656" y="447874"/>
                  </a:cubicBezTo>
                  <a:cubicBezTo>
                    <a:pt x="186080" y="433705"/>
                    <a:pt x="184792" y="416959"/>
                    <a:pt x="188656" y="400213"/>
                  </a:cubicBezTo>
                  <a:cubicBezTo>
                    <a:pt x="191233" y="382179"/>
                    <a:pt x="197673" y="362857"/>
                    <a:pt x="209267" y="347399"/>
                  </a:cubicBezTo>
                  <a:cubicBezTo>
                    <a:pt x="220860" y="331941"/>
                    <a:pt x="241470" y="317772"/>
                    <a:pt x="264657" y="316484"/>
                  </a:cubicBezTo>
                  <a:cubicBezTo>
                    <a:pt x="286555" y="315195"/>
                    <a:pt x="311030" y="328077"/>
                    <a:pt x="323912" y="353840"/>
                  </a:cubicBezTo>
                  <a:close/>
                </a:path>
              </a:pathLst>
            </a:custGeom>
            <a:solidFill>
              <a:srgbClr val="644E40"/>
            </a:solidFill>
            <a:ln w="128588"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A84247EF-1DEB-47FD-95D5-75115FEA172C}"/>
                </a:ext>
              </a:extLst>
            </p:cNvPr>
            <p:cNvSpPr/>
            <p:nvPr/>
          </p:nvSpPr>
          <p:spPr>
            <a:xfrm>
              <a:off x="7628055" y="2567793"/>
              <a:ext cx="144016" cy="115737"/>
            </a:xfrm>
            <a:custGeom>
              <a:avLst/>
              <a:gdLst>
                <a:gd name="connsiteX0" fmla="*/ 143818 w 144016"/>
                <a:gd name="connsiteY0" fmla="*/ 14894 h 115737"/>
                <a:gd name="connsiteX1" fmla="*/ 125784 w 144016"/>
                <a:gd name="connsiteY1" fmla="*/ 5877 h 115737"/>
                <a:gd name="connsiteX2" fmla="*/ 38190 w 144016"/>
                <a:gd name="connsiteY2" fmla="*/ 17470 h 115737"/>
                <a:gd name="connsiteX3" fmla="*/ 834 w 144016"/>
                <a:gd name="connsiteY3" fmla="*/ 76725 h 115737"/>
                <a:gd name="connsiteX4" fmla="*/ 5987 w 144016"/>
                <a:gd name="connsiteY4" fmla="*/ 112793 h 115737"/>
                <a:gd name="connsiteX5" fmla="*/ 12428 w 144016"/>
                <a:gd name="connsiteY5" fmla="*/ 106353 h 115737"/>
                <a:gd name="connsiteX6" fmla="*/ 66530 w 144016"/>
                <a:gd name="connsiteY6" fmla="*/ 44522 h 115737"/>
                <a:gd name="connsiteX7" fmla="*/ 109038 w 144016"/>
                <a:gd name="connsiteY7" fmla="*/ 31640 h 115737"/>
                <a:gd name="connsiteX8" fmla="*/ 137377 w 144016"/>
                <a:gd name="connsiteY8" fmla="*/ 22623 h 115737"/>
                <a:gd name="connsiteX9" fmla="*/ 137377 w 144016"/>
                <a:gd name="connsiteY9" fmla="*/ 22623 h 115737"/>
                <a:gd name="connsiteX10" fmla="*/ 98733 w 144016"/>
                <a:gd name="connsiteY10" fmla="*/ 14894 h 115737"/>
                <a:gd name="connsiteX11" fmla="*/ 60089 w 144016"/>
                <a:gd name="connsiteY11" fmla="*/ 29064 h 115737"/>
                <a:gd name="connsiteX12" fmla="*/ 54936 w 144016"/>
                <a:gd name="connsiteY12" fmla="*/ 31640 h 115737"/>
                <a:gd name="connsiteX13" fmla="*/ 39479 w 144016"/>
                <a:gd name="connsiteY13" fmla="*/ 45810 h 115737"/>
                <a:gd name="connsiteX14" fmla="*/ 51072 w 144016"/>
                <a:gd name="connsiteY14" fmla="*/ 32928 h 115737"/>
                <a:gd name="connsiteX15" fmla="*/ 54936 w 144016"/>
                <a:gd name="connsiteY15" fmla="*/ 30352 h 115737"/>
                <a:gd name="connsiteX16" fmla="*/ 54936 w 144016"/>
                <a:gd name="connsiteY16" fmla="*/ 30352 h 115737"/>
                <a:gd name="connsiteX17" fmla="*/ 58801 w 144016"/>
                <a:gd name="connsiteY17" fmla="*/ 27776 h 115737"/>
                <a:gd name="connsiteX18" fmla="*/ 81987 w 144016"/>
                <a:gd name="connsiteY18" fmla="*/ 13606 h 115737"/>
                <a:gd name="connsiteX19" fmla="*/ 27885 w 144016"/>
                <a:gd name="connsiteY19" fmla="*/ 44522 h 115737"/>
                <a:gd name="connsiteX20" fmla="*/ 12428 w 144016"/>
                <a:gd name="connsiteY20" fmla="*/ 68996 h 115737"/>
                <a:gd name="connsiteX21" fmla="*/ 25309 w 144016"/>
                <a:gd name="connsiteY21" fmla="*/ 44522 h 115737"/>
                <a:gd name="connsiteX22" fmla="*/ 71682 w 144016"/>
                <a:gd name="connsiteY22" fmla="*/ 9742 h 115737"/>
                <a:gd name="connsiteX23" fmla="*/ 133513 w 144016"/>
                <a:gd name="connsiteY23" fmla="*/ 9742 h 115737"/>
                <a:gd name="connsiteX24" fmla="*/ 143818 w 144016"/>
                <a:gd name="connsiteY24" fmla="*/ 12318 h 11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4016" h="115737">
                  <a:moveTo>
                    <a:pt x="143818" y="14894"/>
                  </a:moveTo>
                  <a:cubicBezTo>
                    <a:pt x="143818" y="14894"/>
                    <a:pt x="138665" y="11030"/>
                    <a:pt x="125784" y="5877"/>
                  </a:cubicBezTo>
                  <a:cubicBezTo>
                    <a:pt x="96157" y="-5716"/>
                    <a:pt x="61377" y="725"/>
                    <a:pt x="38190" y="17470"/>
                  </a:cubicBezTo>
                  <a:cubicBezTo>
                    <a:pt x="15004" y="34216"/>
                    <a:pt x="3411" y="58691"/>
                    <a:pt x="834" y="76725"/>
                  </a:cubicBezTo>
                  <a:cubicBezTo>
                    <a:pt x="-1742" y="94759"/>
                    <a:pt x="2122" y="108929"/>
                    <a:pt x="5987" y="112793"/>
                  </a:cubicBezTo>
                  <a:cubicBezTo>
                    <a:pt x="9851" y="117946"/>
                    <a:pt x="12428" y="116658"/>
                    <a:pt x="12428" y="106353"/>
                  </a:cubicBezTo>
                  <a:cubicBezTo>
                    <a:pt x="12428" y="80590"/>
                    <a:pt x="33038" y="53539"/>
                    <a:pt x="66530" y="44522"/>
                  </a:cubicBezTo>
                  <a:cubicBezTo>
                    <a:pt x="83276" y="40657"/>
                    <a:pt x="96157" y="36793"/>
                    <a:pt x="109038" y="31640"/>
                  </a:cubicBezTo>
                  <a:cubicBezTo>
                    <a:pt x="120632" y="27776"/>
                    <a:pt x="130937" y="23911"/>
                    <a:pt x="137377" y="22623"/>
                  </a:cubicBezTo>
                  <a:cubicBezTo>
                    <a:pt x="137377" y="22623"/>
                    <a:pt x="137377" y="22623"/>
                    <a:pt x="137377" y="22623"/>
                  </a:cubicBezTo>
                  <a:cubicBezTo>
                    <a:pt x="129648" y="18759"/>
                    <a:pt x="116767" y="13606"/>
                    <a:pt x="98733" y="14894"/>
                  </a:cubicBezTo>
                  <a:cubicBezTo>
                    <a:pt x="84563" y="14894"/>
                    <a:pt x="70394" y="22623"/>
                    <a:pt x="60089" y="29064"/>
                  </a:cubicBezTo>
                  <a:cubicBezTo>
                    <a:pt x="58801" y="29064"/>
                    <a:pt x="56224" y="30352"/>
                    <a:pt x="54936" y="31640"/>
                  </a:cubicBezTo>
                  <a:cubicBezTo>
                    <a:pt x="44631" y="39369"/>
                    <a:pt x="39479" y="45810"/>
                    <a:pt x="39479" y="45810"/>
                  </a:cubicBezTo>
                  <a:cubicBezTo>
                    <a:pt x="39479" y="45810"/>
                    <a:pt x="43343" y="40657"/>
                    <a:pt x="51072" y="32928"/>
                  </a:cubicBezTo>
                  <a:cubicBezTo>
                    <a:pt x="51072" y="32928"/>
                    <a:pt x="53648" y="32928"/>
                    <a:pt x="54936" y="30352"/>
                  </a:cubicBezTo>
                  <a:cubicBezTo>
                    <a:pt x="54936" y="30352"/>
                    <a:pt x="54936" y="30352"/>
                    <a:pt x="54936" y="30352"/>
                  </a:cubicBezTo>
                  <a:cubicBezTo>
                    <a:pt x="54936" y="30352"/>
                    <a:pt x="57513" y="29064"/>
                    <a:pt x="58801" y="27776"/>
                  </a:cubicBezTo>
                  <a:cubicBezTo>
                    <a:pt x="65241" y="22623"/>
                    <a:pt x="72970" y="17470"/>
                    <a:pt x="81987" y="13606"/>
                  </a:cubicBezTo>
                  <a:cubicBezTo>
                    <a:pt x="58801" y="17470"/>
                    <a:pt x="39479" y="31640"/>
                    <a:pt x="27885" y="44522"/>
                  </a:cubicBezTo>
                  <a:cubicBezTo>
                    <a:pt x="16292" y="57403"/>
                    <a:pt x="12428" y="68996"/>
                    <a:pt x="12428" y="68996"/>
                  </a:cubicBezTo>
                  <a:cubicBezTo>
                    <a:pt x="12428" y="68996"/>
                    <a:pt x="15004" y="58691"/>
                    <a:pt x="25309" y="44522"/>
                  </a:cubicBezTo>
                  <a:cubicBezTo>
                    <a:pt x="34326" y="30352"/>
                    <a:pt x="52360" y="14894"/>
                    <a:pt x="71682" y="9742"/>
                  </a:cubicBezTo>
                  <a:cubicBezTo>
                    <a:pt x="91004" y="2013"/>
                    <a:pt x="119343" y="4589"/>
                    <a:pt x="133513" y="9742"/>
                  </a:cubicBezTo>
                  <a:cubicBezTo>
                    <a:pt x="139954" y="12318"/>
                    <a:pt x="145106" y="13606"/>
                    <a:pt x="143818" y="12318"/>
                  </a:cubicBezTo>
                  <a:close/>
                </a:path>
              </a:pathLst>
            </a:custGeom>
            <a:solidFill>
              <a:srgbClr val="644E40"/>
            </a:solidFill>
            <a:ln w="128588"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130C280B-38F8-4A93-87CC-E76EBC1FFC91}"/>
                </a:ext>
              </a:extLst>
            </p:cNvPr>
            <p:cNvSpPr/>
            <p:nvPr/>
          </p:nvSpPr>
          <p:spPr>
            <a:xfrm>
              <a:off x="7624332" y="1949776"/>
              <a:ext cx="99880" cy="102344"/>
            </a:xfrm>
            <a:custGeom>
              <a:avLst/>
              <a:gdLst>
                <a:gd name="connsiteX0" fmla="*/ 50931 w 99880"/>
                <a:gd name="connsiteY0" fmla="*/ 77720 h 102344"/>
                <a:gd name="connsiteX1" fmla="*/ 23880 w 99880"/>
                <a:gd name="connsiteY1" fmla="*/ 48093 h 102344"/>
                <a:gd name="connsiteX2" fmla="*/ 14863 w 99880"/>
                <a:gd name="connsiteY2" fmla="*/ 31347 h 102344"/>
                <a:gd name="connsiteX3" fmla="*/ 27745 w 99880"/>
                <a:gd name="connsiteY3" fmla="*/ 48093 h 102344"/>
                <a:gd name="connsiteX4" fmla="*/ 62524 w 99880"/>
                <a:gd name="connsiteY4" fmla="*/ 77720 h 102344"/>
                <a:gd name="connsiteX5" fmla="*/ 40626 w 99880"/>
                <a:gd name="connsiteY5" fmla="*/ 50669 h 102344"/>
                <a:gd name="connsiteX6" fmla="*/ 47067 w 99880"/>
                <a:gd name="connsiteY6" fmla="*/ 59686 h 102344"/>
                <a:gd name="connsiteX7" fmla="*/ 72830 w 99880"/>
                <a:gd name="connsiteY7" fmla="*/ 81584 h 102344"/>
                <a:gd name="connsiteX8" fmla="*/ 99880 w 99880"/>
                <a:gd name="connsiteY8" fmla="*/ 91890 h 102344"/>
                <a:gd name="connsiteX9" fmla="*/ 99880 w 99880"/>
                <a:gd name="connsiteY9" fmla="*/ 91890 h 102344"/>
                <a:gd name="connsiteX10" fmla="*/ 58660 w 99880"/>
                <a:gd name="connsiteY10" fmla="*/ 49381 h 102344"/>
                <a:gd name="connsiteX11" fmla="*/ 8422 w 99880"/>
                <a:gd name="connsiteY11" fmla="*/ 5584 h 102344"/>
                <a:gd name="connsiteX12" fmla="*/ 3270 w 99880"/>
                <a:gd name="connsiteY12" fmla="*/ 32635 h 102344"/>
                <a:gd name="connsiteX13" fmla="*/ 27745 w 99880"/>
                <a:gd name="connsiteY13" fmla="*/ 73856 h 102344"/>
                <a:gd name="connsiteX14" fmla="*/ 81847 w 99880"/>
                <a:gd name="connsiteY14" fmla="*/ 100907 h 102344"/>
                <a:gd name="connsiteX15" fmla="*/ 50931 w 99880"/>
                <a:gd name="connsiteY15" fmla="*/ 79008 h 10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2344">
                  <a:moveTo>
                    <a:pt x="50931" y="77720"/>
                  </a:moveTo>
                  <a:cubicBezTo>
                    <a:pt x="39338" y="68703"/>
                    <a:pt x="30321" y="57110"/>
                    <a:pt x="23880" y="48093"/>
                  </a:cubicBezTo>
                  <a:cubicBezTo>
                    <a:pt x="17439" y="37788"/>
                    <a:pt x="14863" y="31347"/>
                    <a:pt x="14863" y="31347"/>
                  </a:cubicBezTo>
                  <a:cubicBezTo>
                    <a:pt x="14863" y="31347"/>
                    <a:pt x="18728" y="39076"/>
                    <a:pt x="27745" y="48093"/>
                  </a:cubicBezTo>
                  <a:cubicBezTo>
                    <a:pt x="35473" y="57110"/>
                    <a:pt x="48355" y="68703"/>
                    <a:pt x="62524" y="77720"/>
                  </a:cubicBezTo>
                  <a:cubicBezTo>
                    <a:pt x="50931" y="67415"/>
                    <a:pt x="43202" y="55822"/>
                    <a:pt x="40626" y="50669"/>
                  </a:cubicBezTo>
                  <a:cubicBezTo>
                    <a:pt x="41914" y="53245"/>
                    <a:pt x="44490" y="55822"/>
                    <a:pt x="47067" y="59686"/>
                  </a:cubicBezTo>
                  <a:cubicBezTo>
                    <a:pt x="53507" y="67415"/>
                    <a:pt x="62524" y="75144"/>
                    <a:pt x="72830" y="81584"/>
                  </a:cubicBezTo>
                  <a:cubicBezTo>
                    <a:pt x="84423" y="88025"/>
                    <a:pt x="93440" y="90602"/>
                    <a:pt x="99880" y="91890"/>
                  </a:cubicBezTo>
                  <a:cubicBezTo>
                    <a:pt x="99880" y="91890"/>
                    <a:pt x="99880" y="91890"/>
                    <a:pt x="99880" y="91890"/>
                  </a:cubicBezTo>
                  <a:cubicBezTo>
                    <a:pt x="94728" y="81584"/>
                    <a:pt x="84423" y="59686"/>
                    <a:pt x="58660" y="49381"/>
                  </a:cubicBezTo>
                  <a:cubicBezTo>
                    <a:pt x="32897" y="39076"/>
                    <a:pt x="16151" y="24906"/>
                    <a:pt x="8422" y="5584"/>
                  </a:cubicBezTo>
                  <a:cubicBezTo>
                    <a:pt x="3270" y="-8586"/>
                    <a:pt x="-4459" y="5584"/>
                    <a:pt x="3270" y="32635"/>
                  </a:cubicBezTo>
                  <a:cubicBezTo>
                    <a:pt x="7134" y="45516"/>
                    <a:pt x="14863" y="60974"/>
                    <a:pt x="27745" y="73856"/>
                  </a:cubicBezTo>
                  <a:cubicBezTo>
                    <a:pt x="40626" y="86737"/>
                    <a:pt x="59948" y="98330"/>
                    <a:pt x="81847" y="100907"/>
                  </a:cubicBezTo>
                  <a:cubicBezTo>
                    <a:pt x="120491" y="106059"/>
                    <a:pt x="72830" y="97042"/>
                    <a:pt x="50931" y="79008"/>
                  </a:cubicBezTo>
                  <a:close/>
                </a:path>
              </a:pathLst>
            </a:custGeom>
            <a:solidFill>
              <a:srgbClr val="644E40"/>
            </a:solidFill>
            <a:ln w="128588"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19C08CDB-0BD7-416C-94F2-F517D6CC8BE3}"/>
                </a:ext>
              </a:extLst>
            </p:cNvPr>
            <p:cNvSpPr/>
            <p:nvPr/>
          </p:nvSpPr>
          <p:spPr>
            <a:xfrm>
              <a:off x="7640177" y="2066141"/>
              <a:ext cx="81459" cy="104577"/>
            </a:xfrm>
            <a:custGeom>
              <a:avLst/>
              <a:gdLst>
                <a:gd name="connsiteX0" fmla="*/ 10611 w 81459"/>
                <a:gd name="connsiteY0" fmla="*/ 97899 h 104577"/>
                <a:gd name="connsiteX1" fmla="*/ 44103 w 81459"/>
                <a:gd name="connsiteY1" fmla="*/ 47661 h 104577"/>
                <a:gd name="connsiteX2" fmla="*/ 64713 w 81459"/>
                <a:gd name="connsiteY2" fmla="*/ 29627 h 104577"/>
                <a:gd name="connsiteX3" fmla="*/ 77595 w 81459"/>
                <a:gd name="connsiteY3" fmla="*/ 12882 h 104577"/>
                <a:gd name="connsiteX4" fmla="*/ 77595 w 81459"/>
                <a:gd name="connsiteY4" fmla="*/ 12882 h 104577"/>
                <a:gd name="connsiteX5" fmla="*/ 51832 w 81459"/>
                <a:gd name="connsiteY5" fmla="*/ 16746 h 104577"/>
                <a:gd name="connsiteX6" fmla="*/ 29933 w 81459"/>
                <a:gd name="connsiteY6" fmla="*/ 38644 h 104577"/>
                <a:gd name="connsiteX7" fmla="*/ 26069 w 81459"/>
                <a:gd name="connsiteY7" fmla="*/ 47661 h 104577"/>
                <a:gd name="connsiteX8" fmla="*/ 28645 w 81459"/>
                <a:gd name="connsiteY8" fmla="*/ 41221 h 104577"/>
                <a:gd name="connsiteX9" fmla="*/ 42815 w 81459"/>
                <a:gd name="connsiteY9" fmla="*/ 20610 h 104577"/>
                <a:gd name="connsiteX10" fmla="*/ 15764 w 81459"/>
                <a:gd name="connsiteY10" fmla="*/ 54102 h 104577"/>
                <a:gd name="connsiteX11" fmla="*/ 9323 w 81459"/>
                <a:gd name="connsiteY11" fmla="*/ 72136 h 104577"/>
                <a:gd name="connsiteX12" fmla="*/ 13188 w 81459"/>
                <a:gd name="connsiteY12" fmla="*/ 54102 h 104577"/>
                <a:gd name="connsiteX13" fmla="*/ 33798 w 81459"/>
                <a:gd name="connsiteY13" fmla="*/ 19322 h 104577"/>
                <a:gd name="connsiteX14" fmla="*/ 73730 w 81459"/>
                <a:gd name="connsiteY14" fmla="*/ 3864 h 104577"/>
                <a:gd name="connsiteX15" fmla="*/ 81459 w 81459"/>
                <a:gd name="connsiteY15" fmla="*/ 3864 h 104577"/>
                <a:gd name="connsiteX16" fmla="*/ 67290 w 81459"/>
                <a:gd name="connsiteY16" fmla="*/ 0 h 104577"/>
                <a:gd name="connsiteX17" fmla="*/ 11899 w 81459"/>
                <a:gd name="connsiteY17" fmla="*/ 29627 h 104577"/>
                <a:gd name="connsiteX18" fmla="*/ 306 w 81459"/>
                <a:gd name="connsiteY18" fmla="*/ 74712 h 104577"/>
                <a:gd name="connsiteX19" fmla="*/ 13188 w 81459"/>
                <a:gd name="connsiteY19" fmla="*/ 97899 h 10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59" h="104577">
                  <a:moveTo>
                    <a:pt x="10611" y="97899"/>
                  </a:moveTo>
                  <a:cubicBezTo>
                    <a:pt x="11899" y="79865"/>
                    <a:pt x="22205" y="60543"/>
                    <a:pt x="44103" y="47661"/>
                  </a:cubicBezTo>
                  <a:cubicBezTo>
                    <a:pt x="54408" y="42509"/>
                    <a:pt x="60849" y="36068"/>
                    <a:pt x="64713" y="29627"/>
                  </a:cubicBezTo>
                  <a:cubicBezTo>
                    <a:pt x="69866" y="23187"/>
                    <a:pt x="73730" y="16746"/>
                    <a:pt x="77595" y="12882"/>
                  </a:cubicBezTo>
                  <a:cubicBezTo>
                    <a:pt x="77595" y="12882"/>
                    <a:pt x="77595" y="12882"/>
                    <a:pt x="77595" y="12882"/>
                  </a:cubicBezTo>
                  <a:cubicBezTo>
                    <a:pt x="72442" y="11593"/>
                    <a:pt x="62137" y="11593"/>
                    <a:pt x="51832" y="16746"/>
                  </a:cubicBezTo>
                  <a:cubicBezTo>
                    <a:pt x="41527" y="21898"/>
                    <a:pt x="35086" y="30915"/>
                    <a:pt x="29933" y="38644"/>
                  </a:cubicBezTo>
                  <a:cubicBezTo>
                    <a:pt x="27357" y="42509"/>
                    <a:pt x="26069" y="45085"/>
                    <a:pt x="26069" y="47661"/>
                  </a:cubicBezTo>
                  <a:cubicBezTo>
                    <a:pt x="26069" y="45085"/>
                    <a:pt x="26069" y="45085"/>
                    <a:pt x="28645" y="41221"/>
                  </a:cubicBezTo>
                  <a:cubicBezTo>
                    <a:pt x="31221" y="34780"/>
                    <a:pt x="36374" y="27051"/>
                    <a:pt x="42815" y="20610"/>
                  </a:cubicBezTo>
                  <a:cubicBezTo>
                    <a:pt x="29933" y="29627"/>
                    <a:pt x="20916" y="42509"/>
                    <a:pt x="15764" y="54102"/>
                  </a:cubicBezTo>
                  <a:cubicBezTo>
                    <a:pt x="10611" y="64407"/>
                    <a:pt x="9323" y="72136"/>
                    <a:pt x="9323" y="72136"/>
                  </a:cubicBezTo>
                  <a:cubicBezTo>
                    <a:pt x="9323" y="72136"/>
                    <a:pt x="9323" y="64407"/>
                    <a:pt x="13188" y="54102"/>
                  </a:cubicBezTo>
                  <a:cubicBezTo>
                    <a:pt x="15764" y="43797"/>
                    <a:pt x="22205" y="29627"/>
                    <a:pt x="33798" y="19322"/>
                  </a:cubicBezTo>
                  <a:cubicBezTo>
                    <a:pt x="44103" y="9017"/>
                    <a:pt x="63425" y="3864"/>
                    <a:pt x="73730" y="3864"/>
                  </a:cubicBezTo>
                  <a:cubicBezTo>
                    <a:pt x="78883" y="3864"/>
                    <a:pt x="81459" y="3864"/>
                    <a:pt x="81459" y="3864"/>
                  </a:cubicBezTo>
                  <a:cubicBezTo>
                    <a:pt x="81459" y="3864"/>
                    <a:pt x="77595" y="1288"/>
                    <a:pt x="67290" y="0"/>
                  </a:cubicBezTo>
                  <a:cubicBezTo>
                    <a:pt x="42815" y="0"/>
                    <a:pt x="22205" y="14170"/>
                    <a:pt x="11899" y="29627"/>
                  </a:cubicBezTo>
                  <a:cubicBezTo>
                    <a:pt x="1594" y="46373"/>
                    <a:pt x="-982" y="63119"/>
                    <a:pt x="306" y="74712"/>
                  </a:cubicBezTo>
                  <a:cubicBezTo>
                    <a:pt x="1594" y="100475"/>
                    <a:pt x="13188" y="113357"/>
                    <a:pt x="13188" y="97899"/>
                  </a:cubicBezTo>
                  <a:close/>
                </a:path>
              </a:pathLst>
            </a:custGeom>
            <a:solidFill>
              <a:srgbClr val="644E40"/>
            </a:solidFill>
            <a:ln w="128588"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E30A2AA8-BAAF-4E4F-BF0C-A956EC256CD5}"/>
                </a:ext>
              </a:extLst>
            </p:cNvPr>
            <p:cNvSpPr/>
            <p:nvPr/>
          </p:nvSpPr>
          <p:spPr>
            <a:xfrm>
              <a:off x="7810187" y="2024022"/>
              <a:ext cx="96466" cy="48631"/>
            </a:xfrm>
            <a:custGeom>
              <a:avLst/>
              <a:gdLst>
                <a:gd name="connsiteX0" fmla="*/ 36399 w 96466"/>
                <a:gd name="connsiteY0" fmla="*/ 8627 h 48631"/>
                <a:gd name="connsiteX1" fmla="*/ 67314 w 96466"/>
                <a:gd name="connsiteY1" fmla="*/ 16356 h 48631"/>
                <a:gd name="connsiteX2" fmla="*/ 80196 w 96466"/>
                <a:gd name="connsiteY2" fmla="*/ 25373 h 48631"/>
                <a:gd name="connsiteX3" fmla="*/ 66026 w 96466"/>
                <a:gd name="connsiteY3" fmla="*/ 18932 h 48631"/>
                <a:gd name="connsiteX4" fmla="*/ 32534 w 96466"/>
                <a:gd name="connsiteY4" fmla="*/ 16356 h 48631"/>
                <a:gd name="connsiteX5" fmla="*/ 51856 w 96466"/>
                <a:gd name="connsiteY5" fmla="*/ 21508 h 48631"/>
                <a:gd name="connsiteX6" fmla="*/ 60873 w 96466"/>
                <a:gd name="connsiteY6" fmla="*/ 25373 h 48631"/>
                <a:gd name="connsiteX7" fmla="*/ 50568 w 96466"/>
                <a:gd name="connsiteY7" fmla="*/ 21508 h 48631"/>
                <a:gd name="connsiteX8" fmla="*/ 26094 w 96466"/>
                <a:gd name="connsiteY8" fmla="*/ 21508 h 48631"/>
                <a:gd name="connsiteX9" fmla="*/ 6771 w 96466"/>
                <a:gd name="connsiteY9" fmla="*/ 31813 h 48631"/>
                <a:gd name="connsiteX10" fmla="*/ 6771 w 96466"/>
                <a:gd name="connsiteY10" fmla="*/ 31813 h 48631"/>
                <a:gd name="connsiteX11" fmla="*/ 23517 w 96466"/>
                <a:gd name="connsiteY11" fmla="*/ 39542 h 48631"/>
                <a:gd name="connsiteX12" fmla="*/ 46704 w 96466"/>
                <a:gd name="connsiteY12" fmla="*/ 39542 h 48631"/>
                <a:gd name="connsiteX13" fmla="*/ 90501 w 96466"/>
                <a:gd name="connsiteY13" fmla="*/ 45983 h 48631"/>
                <a:gd name="connsiteX14" fmla="*/ 87924 w 96466"/>
                <a:gd name="connsiteY14" fmla="*/ 21508 h 48631"/>
                <a:gd name="connsiteX15" fmla="*/ 54433 w 96466"/>
                <a:gd name="connsiteY15" fmla="*/ 898 h 48631"/>
                <a:gd name="connsiteX16" fmla="*/ 8060 w 96466"/>
                <a:gd name="connsiteY16" fmla="*/ 13779 h 48631"/>
                <a:gd name="connsiteX17" fmla="*/ 37687 w 96466"/>
                <a:gd name="connsiteY17" fmla="*/ 9915 h 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466" h="48631">
                  <a:moveTo>
                    <a:pt x="36399" y="8627"/>
                  </a:moveTo>
                  <a:cubicBezTo>
                    <a:pt x="47992" y="8627"/>
                    <a:pt x="59585" y="12491"/>
                    <a:pt x="67314" y="16356"/>
                  </a:cubicBezTo>
                  <a:cubicBezTo>
                    <a:pt x="75043" y="20220"/>
                    <a:pt x="80196" y="25373"/>
                    <a:pt x="80196" y="25373"/>
                  </a:cubicBezTo>
                  <a:cubicBezTo>
                    <a:pt x="80196" y="25373"/>
                    <a:pt x="75043" y="21508"/>
                    <a:pt x="66026" y="18932"/>
                  </a:cubicBezTo>
                  <a:cubicBezTo>
                    <a:pt x="57009" y="16356"/>
                    <a:pt x="44127" y="13779"/>
                    <a:pt x="32534" y="16356"/>
                  </a:cubicBezTo>
                  <a:cubicBezTo>
                    <a:pt x="38975" y="16356"/>
                    <a:pt x="46704" y="18932"/>
                    <a:pt x="51856" y="21508"/>
                  </a:cubicBezTo>
                  <a:cubicBezTo>
                    <a:pt x="57009" y="24084"/>
                    <a:pt x="60873" y="25373"/>
                    <a:pt x="60873" y="25373"/>
                  </a:cubicBezTo>
                  <a:cubicBezTo>
                    <a:pt x="60873" y="25373"/>
                    <a:pt x="57009" y="22796"/>
                    <a:pt x="50568" y="21508"/>
                  </a:cubicBezTo>
                  <a:cubicBezTo>
                    <a:pt x="44127" y="18932"/>
                    <a:pt x="35110" y="18932"/>
                    <a:pt x="26094" y="21508"/>
                  </a:cubicBezTo>
                  <a:cubicBezTo>
                    <a:pt x="17077" y="24084"/>
                    <a:pt x="10636" y="27949"/>
                    <a:pt x="6771" y="31813"/>
                  </a:cubicBezTo>
                  <a:cubicBezTo>
                    <a:pt x="6771" y="31813"/>
                    <a:pt x="6771" y="31813"/>
                    <a:pt x="6771" y="31813"/>
                  </a:cubicBezTo>
                  <a:cubicBezTo>
                    <a:pt x="10636" y="33101"/>
                    <a:pt x="17077" y="36966"/>
                    <a:pt x="23517" y="39542"/>
                  </a:cubicBezTo>
                  <a:cubicBezTo>
                    <a:pt x="29958" y="42118"/>
                    <a:pt x="37687" y="42118"/>
                    <a:pt x="46704" y="39542"/>
                  </a:cubicBezTo>
                  <a:cubicBezTo>
                    <a:pt x="64738" y="31813"/>
                    <a:pt x="82772" y="34389"/>
                    <a:pt x="90501" y="45983"/>
                  </a:cubicBezTo>
                  <a:cubicBezTo>
                    <a:pt x="96941" y="55000"/>
                    <a:pt x="100806" y="39542"/>
                    <a:pt x="87924" y="21508"/>
                  </a:cubicBezTo>
                  <a:cubicBezTo>
                    <a:pt x="81484" y="12491"/>
                    <a:pt x="69890" y="4762"/>
                    <a:pt x="54433" y="898"/>
                  </a:cubicBezTo>
                  <a:cubicBezTo>
                    <a:pt x="38975" y="-1679"/>
                    <a:pt x="20941" y="898"/>
                    <a:pt x="8060" y="13779"/>
                  </a:cubicBezTo>
                  <a:cubicBezTo>
                    <a:pt x="-13839" y="36966"/>
                    <a:pt x="13212" y="9915"/>
                    <a:pt x="37687" y="9915"/>
                  </a:cubicBezTo>
                  <a:close/>
                </a:path>
              </a:pathLst>
            </a:custGeom>
            <a:solidFill>
              <a:srgbClr val="644E40"/>
            </a:solidFill>
            <a:ln w="128588"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0B0B362A-43BC-4136-9F33-FF6599B300A2}"/>
                </a:ext>
              </a:extLst>
            </p:cNvPr>
            <p:cNvSpPr/>
            <p:nvPr/>
          </p:nvSpPr>
          <p:spPr>
            <a:xfrm>
              <a:off x="7663669" y="4306227"/>
              <a:ext cx="106915" cy="95895"/>
            </a:xfrm>
            <a:custGeom>
              <a:avLst/>
              <a:gdLst>
                <a:gd name="connsiteX0" fmla="*/ 106916 w 106915"/>
                <a:gd name="connsiteY0" fmla="*/ 0 h 95895"/>
                <a:gd name="connsiteX1" fmla="*/ 82441 w 106915"/>
                <a:gd name="connsiteY1" fmla="*/ 12882 h 95895"/>
                <a:gd name="connsiteX2" fmla="*/ 34780 w 106915"/>
                <a:gd name="connsiteY2" fmla="*/ 45085 h 95895"/>
                <a:gd name="connsiteX3" fmla="*/ 5152 w 106915"/>
                <a:gd name="connsiteY3" fmla="*/ 79865 h 95895"/>
                <a:gd name="connsiteX4" fmla="*/ 0 w 106915"/>
                <a:gd name="connsiteY4" fmla="*/ 95323 h 95895"/>
                <a:gd name="connsiteX5" fmla="*/ 16746 w 106915"/>
                <a:gd name="connsiteY5" fmla="*/ 95323 h 95895"/>
                <a:gd name="connsiteX6" fmla="*/ 59254 w 106915"/>
                <a:gd name="connsiteY6" fmla="*/ 73424 h 95895"/>
                <a:gd name="connsiteX7" fmla="*/ 95323 w 106915"/>
                <a:gd name="connsiteY7" fmla="*/ 27051 h 95895"/>
                <a:gd name="connsiteX8" fmla="*/ 105628 w 106915"/>
                <a:gd name="connsiteY8" fmla="*/ 2576 h 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15" h="95895">
                  <a:moveTo>
                    <a:pt x="106916" y="0"/>
                  </a:moveTo>
                  <a:cubicBezTo>
                    <a:pt x="106916" y="0"/>
                    <a:pt x="96611" y="3865"/>
                    <a:pt x="82441" y="12882"/>
                  </a:cubicBezTo>
                  <a:cubicBezTo>
                    <a:pt x="68272" y="20610"/>
                    <a:pt x="51526" y="30915"/>
                    <a:pt x="34780" y="45085"/>
                  </a:cubicBezTo>
                  <a:cubicBezTo>
                    <a:pt x="19322" y="59255"/>
                    <a:pt x="10305" y="70848"/>
                    <a:pt x="5152" y="79865"/>
                  </a:cubicBezTo>
                  <a:cubicBezTo>
                    <a:pt x="0" y="88882"/>
                    <a:pt x="0" y="95323"/>
                    <a:pt x="0" y="95323"/>
                  </a:cubicBezTo>
                  <a:cubicBezTo>
                    <a:pt x="0" y="95323"/>
                    <a:pt x="6441" y="96611"/>
                    <a:pt x="16746" y="95323"/>
                  </a:cubicBezTo>
                  <a:cubicBezTo>
                    <a:pt x="27051" y="92747"/>
                    <a:pt x="42509" y="87594"/>
                    <a:pt x="59254" y="73424"/>
                  </a:cubicBezTo>
                  <a:cubicBezTo>
                    <a:pt x="76000" y="59255"/>
                    <a:pt x="87594" y="41221"/>
                    <a:pt x="95323" y="27051"/>
                  </a:cubicBezTo>
                  <a:cubicBezTo>
                    <a:pt x="103051" y="12882"/>
                    <a:pt x="105628" y="2576"/>
                    <a:pt x="105628" y="2576"/>
                  </a:cubicBezTo>
                  <a:close/>
                </a:path>
              </a:pathLst>
            </a:custGeom>
            <a:solidFill>
              <a:srgbClr val="644E40"/>
            </a:solidFill>
            <a:ln w="128588"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8E836455-5235-4A59-8401-BB342358F436}"/>
                </a:ext>
              </a:extLst>
            </p:cNvPr>
            <p:cNvSpPr/>
            <p:nvPr/>
          </p:nvSpPr>
          <p:spPr>
            <a:xfrm>
              <a:off x="7815670" y="4287712"/>
              <a:ext cx="78576" cy="49185"/>
            </a:xfrm>
            <a:custGeom>
              <a:avLst/>
              <a:gdLst>
                <a:gd name="connsiteX0" fmla="*/ 36068 w 78576"/>
                <a:gd name="connsiteY0" fmla="*/ 41702 h 49185"/>
                <a:gd name="connsiteX1" fmla="*/ 78577 w 78576"/>
                <a:gd name="connsiteY1" fmla="*/ 45567 h 49185"/>
                <a:gd name="connsiteX2" fmla="*/ 55390 w 78576"/>
                <a:gd name="connsiteY2" fmla="*/ 10787 h 49185"/>
                <a:gd name="connsiteX3" fmla="*/ 0 w 78576"/>
                <a:gd name="connsiteY3" fmla="*/ 481 h 49185"/>
                <a:gd name="connsiteX4" fmla="*/ 37356 w 78576"/>
                <a:gd name="connsiteY4" fmla="*/ 42990 h 4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76" h="49185">
                  <a:moveTo>
                    <a:pt x="36068" y="41702"/>
                  </a:moveTo>
                  <a:cubicBezTo>
                    <a:pt x="59254" y="55872"/>
                    <a:pt x="78577" y="45567"/>
                    <a:pt x="78577" y="45567"/>
                  </a:cubicBezTo>
                  <a:cubicBezTo>
                    <a:pt x="78577" y="45567"/>
                    <a:pt x="78577" y="24956"/>
                    <a:pt x="55390" y="10787"/>
                  </a:cubicBezTo>
                  <a:cubicBezTo>
                    <a:pt x="32204" y="-3383"/>
                    <a:pt x="0" y="481"/>
                    <a:pt x="0" y="481"/>
                  </a:cubicBezTo>
                  <a:cubicBezTo>
                    <a:pt x="0" y="481"/>
                    <a:pt x="12881" y="28821"/>
                    <a:pt x="37356" y="42990"/>
                  </a:cubicBezTo>
                  <a:close/>
                </a:path>
              </a:pathLst>
            </a:custGeom>
            <a:solidFill>
              <a:srgbClr val="644E40"/>
            </a:solidFill>
            <a:ln w="128588"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C06080F7-0C95-4F3A-ADCA-0BD6DE0BDEB1}"/>
                </a:ext>
              </a:extLst>
            </p:cNvPr>
            <p:cNvSpPr/>
            <p:nvPr/>
          </p:nvSpPr>
          <p:spPr>
            <a:xfrm>
              <a:off x="7801501" y="4310091"/>
              <a:ext cx="54102" cy="131390"/>
            </a:xfrm>
            <a:custGeom>
              <a:avLst/>
              <a:gdLst>
                <a:gd name="connsiteX0" fmla="*/ 2576 w 54102"/>
                <a:gd name="connsiteY0" fmla="*/ 0 h 131390"/>
                <a:gd name="connsiteX1" fmla="*/ 0 w 54102"/>
                <a:gd name="connsiteY1" fmla="*/ 27051 h 131390"/>
                <a:gd name="connsiteX2" fmla="*/ 10305 w 54102"/>
                <a:gd name="connsiteY2" fmla="*/ 85018 h 131390"/>
                <a:gd name="connsiteX3" fmla="*/ 38644 w 54102"/>
                <a:gd name="connsiteY3" fmla="*/ 123662 h 131390"/>
                <a:gd name="connsiteX4" fmla="*/ 52814 w 54102"/>
                <a:gd name="connsiteY4" fmla="*/ 131391 h 131390"/>
                <a:gd name="connsiteX5" fmla="*/ 54102 w 54102"/>
                <a:gd name="connsiteY5" fmla="*/ 115933 h 131390"/>
                <a:gd name="connsiteX6" fmla="*/ 43797 w 54102"/>
                <a:gd name="connsiteY6" fmla="*/ 72136 h 131390"/>
                <a:gd name="connsiteX7" fmla="*/ 18034 w 54102"/>
                <a:gd name="connsiteY7" fmla="*/ 23187 h 131390"/>
                <a:gd name="connsiteX8" fmla="*/ 3865 w 54102"/>
                <a:gd name="connsiteY8" fmla="*/ 1288 h 13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02" h="131390">
                  <a:moveTo>
                    <a:pt x="2576" y="0"/>
                  </a:moveTo>
                  <a:cubicBezTo>
                    <a:pt x="2576" y="0"/>
                    <a:pt x="0" y="10305"/>
                    <a:pt x="0" y="27051"/>
                  </a:cubicBezTo>
                  <a:cubicBezTo>
                    <a:pt x="0" y="43797"/>
                    <a:pt x="1288" y="65695"/>
                    <a:pt x="10305" y="85018"/>
                  </a:cubicBezTo>
                  <a:cubicBezTo>
                    <a:pt x="18034" y="105628"/>
                    <a:pt x="29627" y="117221"/>
                    <a:pt x="38644" y="123662"/>
                  </a:cubicBezTo>
                  <a:cubicBezTo>
                    <a:pt x="47661" y="130103"/>
                    <a:pt x="52814" y="131391"/>
                    <a:pt x="52814" y="131391"/>
                  </a:cubicBezTo>
                  <a:cubicBezTo>
                    <a:pt x="52814" y="131391"/>
                    <a:pt x="54102" y="124950"/>
                    <a:pt x="54102" y="115933"/>
                  </a:cubicBezTo>
                  <a:cubicBezTo>
                    <a:pt x="54102" y="105628"/>
                    <a:pt x="51526" y="91458"/>
                    <a:pt x="43797" y="72136"/>
                  </a:cubicBezTo>
                  <a:cubicBezTo>
                    <a:pt x="36068" y="52814"/>
                    <a:pt x="25763" y="36068"/>
                    <a:pt x="18034" y="23187"/>
                  </a:cubicBezTo>
                  <a:cubicBezTo>
                    <a:pt x="10305" y="10305"/>
                    <a:pt x="3865" y="1288"/>
                    <a:pt x="3865" y="1288"/>
                  </a:cubicBezTo>
                  <a:close/>
                </a:path>
              </a:pathLst>
            </a:custGeom>
            <a:solidFill>
              <a:srgbClr val="644E40"/>
            </a:solidFill>
            <a:ln w="128588"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801EB367-BEF5-4372-9755-AC21D7DFDD3E}"/>
                </a:ext>
              </a:extLst>
            </p:cNvPr>
            <p:cNvSpPr/>
            <p:nvPr/>
          </p:nvSpPr>
          <p:spPr>
            <a:xfrm>
              <a:off x="7760996" y="3940715"/>
              <a:ext cx="7979" cy="8373"/>
            </a:xfrm>
            <a:custGeom>
              <a:avLst/>
              <a:gdLst>
                <a:gd name="connsiteX0" fmla="*/ 573 w 7979"/>
                <a:gd name="connsiteY0" fmla="*/ 966 h 8373"/>
                <a:gd name="connsiteX1" fmla="*/ 573 w 7979"/>
                <a:gd name="connsiteY1" fmla="*/ 7407 h 8373"/>
                <a:gd name="connsiteX2" fmla="*/ 7013 w 7979"/>
                <a:gd name="connsiteY2" fmla="*/ 7407 h 8373"/>
                <a:gd name="connsiteX3" fmla="*/ 7013 w 7979"/>
                <a:gd name="connsiteY3" fmla="*/ 966 h 8373"/>
                <a:gd name="connsiteX4" fmla="*/ 573 w 7979"/>
                <a:gd name="connsiteY4" fmla="*/ 966 h 8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9" h="8373">
                  <a:moveTo>
                    <a:pt x="573" y="966"/>
                  </a:moveTo>
                  <a:cubicBezTo>
                    <a:pt x="573" y="966"/>
                    <a:pt x="-716" y="6119"/>
                    <a:pt x="573" y="7407"/>
                  </a:cubicBezTo>
                  <a:cubicBezTo>
                    <a:pt x="1861" y="8695"/>
                    <a:pt x="5725" y="8695"/>
                    <a:pt x="7013" y="7407"/>
                  </a:cubicBezTo>
                  <a:cubicBezTo>
                    <a:pt x="8301" y="6119"/>
                    <a:pt x="8301" y="2254"/>
                    <a:pt x="7013" y="966"/>
                  </a:cubicBezTo>
                  <a:cubicBezTo>
                    <a:pt x="4437" y="-322"/>
                    <a:pt x="1861" y="-322"/>
                    <a:pt x="573" y="966"/>
                  </a:cubicBezTo>
                  <a:close/>
                </a:path>
              </a:pathLst>
            </a:custGeom>
            <a:solidFill>
              <a:srgbClr val="644E40"/>
            </a:solidFill>
            <a:ln w="128588"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B5C31A9F-A303-4E12-9100-050A0540434A}"/>
                </a:ext>
              </a:extLst>
            </p:cNvPr>
            <p:cNvSpPr/>
            <p:nvPr/>
          </p:nvSpPr>
          <p:spPr>
            <a:xfrm>
              <a:off x="7733229" y="3920566"/>
              <a:ext cx="10305" cy="10027"/>
            </a:xfrm>
            <a:custGeom>
              <a:avLst/>
              <a:gdLst>
                <a:gd name="connsiteX0" fmla="*/ 10305 w 10305"/>
                <a:gd name="connsiteY0" fmla="*/ 8234 h 10027"/>
                <a:gd name="connsiteX1" fmla="*/ 7729 w 10305"/>
                <a:gd name="connsiteY1" fmla="*/ 505 h 10027"/>
                <a:gd name="connsiteX2" fmla="*/ 0 w 10305"/>
                <a:gd name="connsiteY2" fmla="*/ 3082 h 10027"/>
                <a:gd name="connsiteX3" fmla="*/ 2576 w 10305"/>
                <a:gd name="connsiteY3" fmla="*/ 9522 h 10027"/>
                <a:gd name="connsiteX4" fmla="*/ 9017 w 10305"/>
                <a:gd name="connsiteY4" fmla="*/ 6946 h 10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027">
                  <a:moveTo>
                    <a:pt x="10305" y="8234"/>
                  </a:moveTo>
                  <a:cubicBezTo>
                    <a:pt x="10305" y="8234"/>
                    <a:pt x="10305" y="3082"/>
                    <a:pt x="7729" y="505"/>
                  </a:cubicBezTo>
                  <a:cubicBezTo>
                    <a:pt x="5153" y="-783"/>
                    <a:pt x="1288" y="505"/>
                    <a:pt x="0" y="3082"/>
                  </a:cubicBezTo>
                  <a:cubicBezTo>
                    <a:pt x="0" y="5658"/>
                    <a:pt x="0" y="8234"/>
                    <a:pt x="2576" y="9522"/>
                  </a:cubicBezTo>
                  <a:cubicBezTo>
                    <a:pt x="5153" y="10811"/>
                    <a:pt x="7729" y="9522"/>
                    <a:pt x="9017" y="6946"/>
                  </a:cubicBezTo>
                  <a:close/>
                </a:path>
              </a:pathLst>
            </a:custGeom>
            <a:solidFill>
              <a:srgbClr val="644E40"/>
            </a:solidFill>
            <a:ln w="128588"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FC7CCA51-0913-4711-B0BD-3B68286BB217}"/>
                </a:ext>
              </a:extLst>
            </p:cNvPr>
            <p:cNvSpPr/>
            <p:nvPr/>
          </p:nvSpPr>
          <p:spPr>
            <a:xfrm>
              <a:off x="7703602" y="3909478"/>
              <a:ext cx="10305" cy="10305"/>
            </a:xfrm>
            <a:custGeom>
              <a:avLst/>
              <a:gdLst>
                <a:gd name="connsiteX0" fmla="*/ 6441 w 10305"/>
                <a:gd name="connsiteY0" fmla="*/ 0 h 10305"/>
                <a:gd name="connsiteX1" fmla="*/ 0 w 10305"/>
                <a:gd name="connsiteY1" fmla="*/ 3865 h 10305"/>
                <a:gd name="connsiteX2" fmla="*/ 3865 w 10305"/>
                <a:gd name="connsiteY2" fmla="*/ 10305 h 10305"/>
                <a:gd name="connsiteX3" fmla="*/ 10305 w 10305"/>
                <a:gd name="connsiteY3" fmla="*/ 6441 h 10305"/>
                <a:gd name="connsiteX4" fmla="*/ 6441 w 10305"/>
                <a:gd name="connsiteY4" fmla="*/ 0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6441" y="0"/>
                  </a:moveTo>
                  <a:cubicBezTo>
                    <a:pt x="6441" y="0"/>
                    <a:pt x="0" y="0"/>
                    <a:pt x="0" y="3865"/>
                  </a:cubicBezTo>
                  <a:cubicBezTo>
                    <a:pt x="0" y="6441"/>
                    <a:pt x="0" y="10305"/>
                    <a:pt x="3865" y="10305"/>
                  </a:cubicBezTo>
                  <a:cubicBezTo>
                    <a:pt x="6441" y="10305"/>
                    <a:pt x="10305" y="10305"/>
                    <a:pt x="10305" y="6441"/>
                  </a:cubicBezTo>
                  <a:cubicBezTo>
                    <a:pt x="10305" y="3865"/>
                    <a:pt x="10305" y="0"/>
                    <a:pt x="6441" y="0"/>
                  </a:cubicBezTo>
                  <a:close/>
                </a:path>
              </a:pathLst>
            </a:custGeom>
            <a:solidFill>
              <a:srgbClr val="644E40"/>
            </a:solidFill>
            <a:ln w="128588"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36594B73-BF5C-4919-B061-8D571349AB04}"/>
                </a:ext>
              </a:extLst>
            </p:cNvPr>
            <p:cNvSpPr/>
            <p:nvPr/>
          </p:nvSpPr>
          <p:spPr>
            <a:xfrm>
              <a:off x="7671398" y="3904325"/>
              <a:ext cx="12881" cy="12881"/>
            </a:xfrm>
            <a:custGeom>
              <a:avLst/>
              <a:gdLst>
                <a:gd name="connsiteX0" fmla="*/ 0 w 12881"/>
                <a:gd name="connsiteY0" fmla="*/ 6441 h 12881"/>
                <a:gd name="connsiteX1" fmla="*/ 6441 w 12881"/>
                <a:gd name="connsiteY1" fmla="*/ 12882 h 12881"/>
                <a:gd name="connsiteX2" fmla="*/ 12881 w 12881"/>
                <a:gd name="connsiteY2" fmla="*/ 6441 h 12881"/>
                <a:gd name="connsiteX3" fmla="*/ 6441 w 12881"/>
                <a:gd name="connsiteY3" fmla="*/ 0 h 12881"/>
                <a:gd name="connsiteX4" fmla="*/ 0 w 12881"/>
                <a:gd name="connsiteY4" fmla="*/ 6441 h 12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1" h="12881">
                  <a:moveTo>
                    <a:pt x="0" y="6441"/>
                  </a:moveTo>
                  <a:cubicBezTo>
                    <a:pt x="0" y="6441"/>
                    <a:pt x="2576" y="12882"/>
                    <a:pt x="6441" y="12882"/>
                  </a:cubicBezTo>
                  <a:cubicBezTo>
                    <a:pt x="10305" y="12882"/>
                    <a:pt x="12881" y="10305"/>
                    <a:pt x="12881" y="6441"/>
                  </a:cubicBezTo>
                  <a:cubicBezTo>
                    <a:pt x="12881" y="2576"/>
                    <a:pt x="10305" y="0"/>
                    <a:pt x="6441" y="0"/>
                  </a:cubicBezTo>
                  <a:cubicBezTo>
                    <a:pt x="2576" y="0"/>
                    <a:pt x="0" y="2576"/>
                    <a:pt x="0" y="6441"/>
                  </a:cubicBezTo>
                  <a:close/>
                </a:path>
              </a:pathLst>
            </a:custGeom>
            <a:solidFill>
              <a:srgbClr val="644E40"/>
            </a:solidFill>
            <a:ln w="128588"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C3FF9ED9-89CB-472F-B16E-015EF8903589}"/>
                </a:ext>
              </a:extLst>
            </p:cNvPr>
            <p:cNvSpPr/>
            <p:nvPr/>
          </p:nvSpPr>
          <p:spPr>
            <a:xfrm>
              <a:off x="7638859" y="3906731"/>
              <a:ext cx="13216" cy="13051"/>
            </a:xfrm>
            <a:custGeom>
              <a:avLst/>
              <a:gdLst>
                <a:gd name="connsiteX0" fmla="*/ 13217 w 13216"/>
                <a:gd name="connsiteY0" fmla="*/ 5323 h 13051"/>
                <a:gd name="connsiteX1" fmla="*/ 5488 w 13216"/>
                <a:gd name="connsiteY1" fmla="*/ 170 h 13051"/>
                <a:gd name="connsiteX2" fmla="*/ 335 w 13216"/>
                <a:gd name="connsiteY2" fmla="*/ 7899 h 13051"/>
                <a:gd name="connsiteX3" fmla="*/ 8064 w 13216"/>
                <a:gd name="connsiteY3" fmla="*/ 13052 h 13051"/>
                <a:gd name="connsiteX4" fmla="*/ 13217 w 13216"/>
                <a:gd name="connsiteY4" fmla="*/ 5323 h 13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6" h="13051">
                  <a:moveTo>
                    <a:pt x="13217" y="5323"/>
                  </a:moveTo>
                  <a:cubicBezTo>
                    <a:pt x="13217" y="5323"/>
                    <a:pt x="9352" y="-1118"/>
                    <a:pt x="5488" y="170"/>
                  </a:cubicBezTo>
                  <a:cubicBezTo>
                    <a:pt x="1623" y="170"/>
                    <a:pt x="-953" y="5323"/>
                    <a:pt x="335" y="7899"/>
                  </a:cubicBezTo>
                  <a:cubicBezTo>
                    <a:pt x="1623" y="10476"/>
                    <a:pt x="5488" y="13052"/>
                    <a:pt x="8064" y="13052"/>
                  </a:cubicBezTo>
                  <a:cubicBezTo>
                    <a:pt x="11928" y="13052"/>
                    <a:pt x="13217" y="9188"/>
                    <a:pt x="13217" y="5323"/>
                  </a:cubicBezTo>
                  <a:close/>
                </a:path>
              </a:pathLst>
            </a:custGeom>
            <a:solidFill>
              <a:srgbClr val="644E40"/>
            </a:solidFill>
            <a:ln w="128588"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E6358C7B-3074-4A97-A44B-9D07890A6D62}"/>
                </a:ext>
              </a:extLst>
            </p:cNvPr>
            <p:cNvSpPr/>
            <p:nvPr/>
          </p:nvSpPr>
          <p:spPr>
            <a:xfrm>
              <a:off x="7606939" y="3916724"/>
              <a:ext cx="14943" cy="14704"/>
            </a:xfrm>
            <a:custGeom>
              <a:avLst/>
              <a:gdLst>
                <a:gd name="connsiteX0" fmla="*/ 11646 w 14943"/>
                <a:gd name="connsiteY0" fmla="*/ 13364 h 14704"/>
                <a:gd name="connsiteX1" fmla="*/ 14222 w 14943"/>
                <a:gd name="connsiteY1" fmla="*/ 4347 h 14704"/>
                <a:gd name="connsiteX2" fmla="*/ 3917 w 14943"/>
                <a:gd name="connsiteY2" fmla="*/ 483 h 14704"/>
                <a:gd name="connsiteX3" fmla="*/ 1340 w 14943"/>
                <a:gd name="connsiteY3" fmla="*/ 10788 h 14704"/>
                <a:gd name="connsiteX4" fmla="*/ 10357 w 14943"/>
                <a:gd name="connsiteY4" fmla="*/ 13364 h 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3" h="14704">
                  <a:moveTo>
                    <a:pt x="11646" y="13364"/>
                  </a:moveTo>
                  <a:cubicBezTo>
                    <a:pt x="11646" y="13364"/>
                    <a:pt x="16798" y="8212"/>
                    <a:pt x="14222" y="4347"/>
                  </a:cubicBezTo>
                  <a:cubicBezTo>
                    <a:pt x="12934" y="483"/>
                    <a:pt x="7781" y="-805"/>
                    <a:pt x="3917" y="483"/>
                  </a:cubicBezTo>
                  <a:cubicBezTo>
                    <a:pt x="52" y="1771"/>
                    <a:pt x="-1236" y="6924"/>
                    <a:pt x="1340" y="10788"/>
                  </a:cubicBezTo>
                  <a:cubicBezTo>
                    <a:pt x="3917" y="14653"/>
                    <a:pt x="7781" y="15941"/>
                    <a:pt x="10357" y="13364"/>
                  </a:cubicBezTo>
                  <a:close/>
                </a:path>
              </a:pathLst>
            </a:custGeom>
            <a:solidFill>
              <a:srgbClr val="644E40"/>
            </a:solidFill>
            <a:ln w="128588"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EC750726-AA6F-4FA0-929C-D4D21A180470}"/>
                </a:ext>
              </a:extLst>
            </p:cNvPr>
            <p:cNvSpPr/>
            <p:nvPr/>
          </p:nvSpPr>
          <p:spPr>
            <a:xfrm>
              <a:off x="7582194" y="3936100"/>
              <a:ext cx="15642" cy="14461"/>
            </a:xfrm>
            <a:custGeom>
              <a:avLst/>
              <a:gdLst>
                <a:gd name="connsiteX0" fmla="*/ 13203 w 15642"/>
                <a:gd name="connsiteY0" fmla="*/ 1718 h 14461"/>
                <a:gd name="connsiteX1" fmla="*/ 2898 w 15642"/>
                <a:gd name="connsiteY1" fmla="*/ 1718 h 14461"/>
                <a:gd name="connsiteX2" fmla="*/ 2898 w 15642"/>
                <a:gd name="connsiteY2" fmla="*/ 12023 h 14461"/>
                <a:gd name="connsiteX3" fmla="*/ 13203 w 15642"/>
                <a:gd name="connsiteY3" fmla="*/ 12023 h 14461"/>
                <a:gd name="connsiteX4" fmla="*/ 13203 w 15642"/>
                <a:gd name="connsiteY4" fmla="*/ 1718 h 1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2" h="14461">
                  <a:moveTo>
                    <a:pt x="13203" y="1718"/>
                  </a:moveTo>
                  <a:cubicBezTo>
                    <a:pt x="13203" y="1718"/>
                    <a:pt x="5475" y="-2147"/>
                    <a:pt x="2898" y="1718"/>
                  </a:cubicBezTo>
                  <a:cubicBezTo>
                    <a:pt x="-966" y="4294"/>
                    <a:pt x="-966" y="9446"/>
                    <a:pt x="2898" y="12023"/>
                  </a:cubicBezTo>
                  <a:cubicBezTo>
                    <a:pt x="5475" y="14599"/>
                    <a:pt x="10627" y="15887"/>
                    <a:pt x="13203" y="12023"/>
                  </a:cubicBezTo>
                  <a:cubicBezTo>
                    <a:pt x="15780" y="9446"/>
                    <a:pt x="17068" y="4294"/>
                    <a:pt x="13203" y="1718"/>
                  </a:cubicBezTo>
                  <a:close/>
                </a:path>
              </a:pathLst>
            </a:custGeom>
            <a:solidFill>
              <a:srgbClr val="644E40"/>
            </a:solidFill>
            <a:ln w="128588"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02E0AC1B-DB75-4980-B7C9-B3031BCDE3F0}"/>
                </a:ext>
              </a:extLst>
            </p:cNvPr>
            <p:cNvSpPr/>
            <p:nvPr/>
          </p:nvSpPr>
          <p:spPr>
            <a:xfrm>
              <a:off x="7559974" y="3957784"/>
              <a:ext cx="15457" cy="14670"/>
            </a:xfrm>
            <a:custGeom>
              <a:avLst/>
              <a:gdLst>
                <a:gd name="connsiteX0" fmla="*/ 1932 w 15457"/>
                <a:gd name="connsiteY0" fmla="*/ 13525 h 14670"/>
                <a:gd name="connsiteX1" fmla="*/ 13525 w 15457"/>
                <a:gd name="connsiteY1" fmla="*/ 13525 h 14670"/>
                <a:gd name="connsiteX2" fmla="*/ 13525 w 15457"/>
                <a:gd name="connsiteY2" fmla="*/ 1932 h 14670"/>
                <a:gd name="connsiteX3" fmla="*/ 1932 w 15457"/>
                <a:gd name="connsiteY3" fmla="*/ 1932 h 14670"/>
                <a:gd name="connsiteX4" fmla="*/ 1932 w 15457"/>
                <a:gd name="connsiteY4" fmla="*/ 13525 h 14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4670">
                  <a:moveTo>
                    <a:pt x="1932" y="13525"/>
                  </a:moveTo>
                  <a:cubicBezTo>
                    <a:pt x="1932" y="13525"/>
                    <a:pt x="10949" y="16102"/>
                    <a:pt x="13525" y="13525"/>
                  </a:cubicBezTo>
                  <a:cubicBezTo>
                    <a:pt x="16102" y="9661"/>
                    <a:pt x="16102" y="5797"/>
                    <a:pt x="13525" y="1932"/>
                  </a:cubicBezTo>
                  <a:cubicBezTo>
                    <a:pt x="9661" y="-644"/>
                    <a:pt x="4508" y="-644"/>
                    <a:pt x="1932" y="1932"/>
                  </a:cubicBezTo>
                  <a:cubicBezTo>
                    <a:pt x="-644" y="5797"/>
                    <a:pt x="-644" y="10949"/>
                    <a:pt x="1932" y="13525"/>
                  </a:cubicBezTo>
                  <a:close/>
                </a:path>
              </a:pathLst>
            </a:custGeom>
            <a:solidFill>
              <a:srgbClr val="644E40"/>
            </a:solidFill>
            <a:ln w="128588"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C1502115-8861-4E49-AE55-DADB09E522A2}"/>
                </a:ext>
              </a:extLst>
            </p:cNvPr>
            <p:cNvSpPr/>
            <p:nvPr/>
          </p:nvSpPr>
          <p:spPr>
            <a:xfrm>
              <a:off x="7540229" y="3982850"/>
              <a:ext cx="16303" cy="15509"/>
            </a:xfrm>
            <a:custGeom>
              <a:avLst/>
              <a:gdLst>
                <a:gd name="connsiteX0" fmla="*/ 3643 w 16303"/>
                <a:gd name="connsiteY0" fmla="*/ 15510 h 15509"/>
                <a:gd name="connsiteX1" fmla="*/ 15237 w 16303"/>
                <a:gd name="connsiteY1" fmla="*/ 12934 h 15509"/>
                <a:gd name="connsiteX2" fmla="*/ 12660 w 16303"/>
                <a:gd name="connsiteY2" fmla="*/ 1340 h 15509"/>
                <a:gd name="connsiteX3" fmla="*/ 1067 w 16303"/>
                <a:gd name="connsiteY3" fmla="*/ 3917 h 15509"/>
                <a:gd name="connsiteX4" fmla="*/ 3643 w 16303"/>
                <a:gd name="connsiteY4" fmla="*/ 15510 h 15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 h="15509">
                  <a:moveTo>
                    <a:pt x="3643" y="15510"/>
                  </a:moveTo>
                  <a:cubicBezTo>
                    <a:pt x="3643" y="15510"/>
                    <a:pt x="12660" y="15510"/>
                    <a:pt x="15237" y="12934"/>
                  </a:cubicBezTo>
                  <a:cubicBezTo>
                    <a:pt x="17813" y="9069"/>
                    <a:pt x="15237" y="3917"/>
                    <a:pt x="12660" y="1340"/>
                  </a:cubicBezTo>
                  <a:cubicBezTo>
                    <a:pt x="8796" y="-1236"/>
                    <a:pt x="3643" y="52"/>
                    <a:pt x="1067" y="3917"/>
                  </a:cubicBezTo>
                  <a:cubicBezTo>
                    <a:pt x="-1509" y="7781"/>
                    <a:pt x="1067" y="12934"/>
                    <a:pt x="3643" y="15510"/>
                  </a:cubicBezTo>
                  <a:close/>
                </a:path>
              </a:pathLst>
            </a:custGeom>
            <a:solidFill>
              <a:srgbClr val="644E40"/>
            </a:solidFill>
            <a:ln w="128588"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05E2EC78-66EB-44E2-8DE2-84D323DAF972}"/>
                </a:ext>
              </a:extLst>
            </p:cNvPr>
            <p:cNvSpPr/>
            <p:nvPr/>
          </p:nvSpPr>
          <p:spPr>
            <a:xfrm>
              <a:off x="7524827" y="4010231"/>
              <a:ext cx="18221" cy="17756"/>
            </a:xfrm>
            <a:custGeom>
              <a:avLst/>
              <a:gdLst>
                <a:gd name="connsiteX0" fmla="*/ 6163 w 18221"/>
                <a:gd name="connsiteY0" fmla="*/ 17757 h 17756"/>
                <a:gd name="connsiteX1" fmla="*/ 17756 w 18221"/>
                <a:gd name="connsiteY1" fmla="*/ 12604 h 17756"/>
                <a:gd name="connsiteX2" fmla="*/ 12604 w 18221"/>
                <a:gd name="connsiteY2" fmla="*/ 1011 h 17756"/>
                <a:gd name="connsiteX3" fmla="*/ 1011 w 18221"/>
                <a:gd name="connsiteY3" fmla="*/ 6163 h 17756"/>
                <a:gd name="connsiteX4" fmla="*/ 6163 w 18221"/>
                <a:gd name="connsiteY4" fmla="*/ 17757 h 17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1" h="17756">
                  <a:moveTo>
                    <a:pt x="6163" y="17757"/>
                  </a:moveTo>
                  <a:cubicBezTo>
                    <a:pt x="6163" y="17757"/>
                    <a:pt x="16468" y="17757"/>
                    <a:pt x="17756" y="12604"/>
                  </a:cubicBezTo>
                  <a:cubicBezTo>
                    <a:pt x="19045" y="8740"/>
                    <a:pt x="17756" y="3587"/>
                    <a:pt x="12604" y="1011"/>
                  </a:cubicBezTo>
                  <a:cubicBezTo>
                    <a:pt x="7451" y="-1566"/>
                    <a:pt x="2299" y="1011"/>
                    <a:pt x="1011" y="6163"/>
                  </a:cubicBezTo>
                  <a:cubicBezTo>
                    <a:pt x="-1566" y="11316"/>
                    <a:pt x="1011" y="16468"/>
                    <a:pt x="6163" y="17757"/>
                  </a:cubicBezTo>
                  <a:close/>
                </a:path>
              </a:pathLst>
            </a:custGeom>
            <a:solidFill>
              <a:srgbClr val="644E40"/>
            </a:solidFill>
            <a:ln w="128588"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BBCBE130-E47F-4617-963E-1B9B8DE610D0}"/>
                </a:ext>
              </a:extLst>
            </p:cNvPr>
            <p:cNvSpPr/>
            <p:nvPr/>
          </p:nvSpPr>
          <p:spPr>
            <a:xfrm>
              <a:off x="7515280" y="4040541"/>
              <a:ext cx="18614" cy="18362"/>
            </a:xfrm>
            <a:custGeom>
              <a:avLst/>
              <a:gdLst>
                <a:gd name="connsiteX0" fmla="*/ 6693 w 18614"/>
                <a:gd name="connsiteY0" fmla="*/ 18362 h 18362"/>
                <a:gd name="connsiteX1" fmla="*/ 18287 w 18614"/>
                <a:gd name="connsiteY1" fmla="*/ 11922 h 18362"/>
                <a:gd name="connsiteX2" fmla="*/ 11846 w 18614"/>
                <a:gd name="connsiteY2" fmla="*/ 328 h 18362"/>
                <a:gd name="connsiteX3" fmla="*/ 253 w 18614"/>
                <a:gd name="connsiteY3" fmla="*/ 6769 h 18362"/>
                <a:gd name="connsiteX4" fmla="*/ 6693 w 18614"/>
                <a:gd name="connsiteY4" fmla="*/ 18362 h 1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 h="18362">
                  <a:moveTo>
                    <a:pt x="6693" y="18362"/>
                  </a:moveTo>
                  <a:cubicBezTo>
                    <a:pt x="6693" y="18362"/>
                    <a:pt x="16998" y="15786"/>
                    <a:pt x="18287" y="11922"/>
                  </a:cubicBezTo>
                  <a:cubicBezTo>
                    <a:pt x="19575" y="6769"/>
                    <a:pt x="16998" y="1616"/>
                    <a:pt x="11846" y="328"/>
                  </a:cubicBezTo>
                  <a:cubicBezTo>
                    <a:pt x="6693" y="-960"/>
                    <a:pt x="1541" y="1616"/>
                    <a:pt x="253" y="6769"/>
                  </a:cubicBezTo>
                  <a:cubicBezTo>
                    <a:pt x="-1035" y="11922"/>
                    <a:pt x="2829" y="17074"/>
                    <a:pt x="6693" y="18362"/>
                  </a:cubicBezTo>
                  <a:close/>
                </a:path>
              </a:pathLst>
            </a:custGeom>
            <a:solidFill>
              <a:srgbClr val="644E40"/>
            </a:solidFill>
            <a:ln w="128588"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8F6617E4-A951-4D3A-A6B9-499F67DC52E1}"/>
                </a:ext>
              </a:extLst>
            </p:cNvPr>
            <p:cNvSpPr/>
            <p:nvPr/>
          </p:nvSpPr>
          <p:spPr>
            <a:xfrm>
              <a:off x="7507804" y="4070496"/>
              <a:ext cx="20610" cy="20610"/>
            </a:xfrm>
            <a:custGeom>
              <a:avLst/>
              <a:gdLst>
                <a:gd name="connsiteX0" fmla="*/ 10305 w 20610"/>
                <a:gd name="connsiteY0" fmla="*/ 20610 h 20610"/>
                <a:gd name="connsiteX1" fmla="*/ 20611 w 20610"/>
                <a:gd name="connsiteY1" fmla="*/ 11593 h 20610"/>
                <a:gd name="connsiteX2" fmla="*/ 11593 w 20610"/>
                <a:gd name="connsiteY2" fmla="*/ 0 h 20610"/>
                <a:gd name="connsiteX3" fmla="*/ 0 w 20610"/>
                <a:gd name="connsiteY3" fmla="*/ 9017 h 20610"/>
                <a:gd name="connsiteX4" fmla="*/ 9017 w 20610"/>
                <a:gd name="connsiteY4" fmla="*/ 20610 h 2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 h="20610">
                  <a:moveTo>
                    <a:pt x="10305" y="20610"/>
                  </a:moveTo>
                  <a:cubicBezTo>
                    <a:pt x="10305" y="20610"/>
                    <a:pt x="20611" y="16746"/>
                    <a:pt x="20611" y="11593"/>
                  </a:cubicBezTo>
                  <a:cubicBezTo>
                    <a:pt x="20611" y="6441"/>
                    <a:pt x="18034" y="1288"/>
                    <a:pt x="11593" y="0"/>
                  </a:cubicBezTo>
                  <a:cubicBezTo>
                    <a:pt x="6441" y="0"/>
                    <a:pt x="1288" y="2576"/>
                    <a:pt x="0" y="9017"/>
                  </a:cubicBezTo>
                  <a:cubicBezTo>
                    <a:pt x="0" y="14170"/>
                    <a:pt x="3865" y="19322"/>
                    <a:pt x="9017" y="20610"/>
                  </a:cubicBezTo>
                  <a:close/>
                </a:path>
              </a:pathLst>
            </a:custGeom>
            <a:solidFill>
              <a:srgbClr val="644E40"/>
            </a:solidFill>
            <a:ln w="128588"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AAB5C363-69CB-4CED-B750-F9E18EF389E8}"/>
                </a:ext>
              </a:extLst>
            </p:cNvPr>
            <p:cNvSpPr/>
            <p:nvPr/>
          </p:nvSpPr>
          <p:spPr>
            <a:xfrm>
              <a:off x="7712619" y="4316532"/>
              <a:ext cx="10305" cy="10305"/>
            </a:xfrm>
            <a:custGeom>
              <a:avLst/>
              <a:gdLst>
                <a:gd name="connsiteX0" fmla="*/ 5153 w 10305"/>
                <a:gd name="connsiteY0" fmla="*/ 10305 h 10305"/>
                <a:gd name="connsiteX1" fmla="*/ 10305 w 10305"/>
                <a:gd name="connsiteY1" fmla="*/ 5153 h 10305"/>
                <a:gd name="connsiteX2" fmla="*/ 5153 w 10305"/>
                <a:gd name="connsiteY2" fmla="*/ 0 h 10305"/>
                <a:gd name="connsiteX3" fmla="*/ 0 w 10305"/>
                <a:gd name="connsiteY3" fmla="*/ 5153 h 10305"/>
                <a:gd name="connsiteX4" fmla="*/ 5153 w 10305"/>
                <a:gd name="connsiteY4" fmla="*/ 10305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5153" y="10305"/>
                  </a:moveTo>
                  <a:cubicBezTo>
                    <a:pt x="5153" y="10305"/>
                    <a:pt x="10305" y="7729"/>
                    <a:pt x="10305" y="5153"/>
                  </a:cubicBezTo>
                  <a:cubicBezTo>
                    <a:pt x="10305" y="2576"/>
                    <a:pt x="7729" y="0"/>
                    <a:pt x="5153" y="0"/>
                  </a:cubicBezTo>
                  <a:cubicBezTo>
                    <a:pt x="2576" y="0"/>
                    <a:pt x="0" y="2576"/>
                    <a:pt x="0" y="5153"/>
                  </a:cubicBezTo>
                  <a:cubicBezTo>
                    <a:pt x="0" y="7729"/>
                    <a:pt x="2576" y="10305"/>
                    <a:pt x="5153" y="10305"/>
                  </a:cubicBezTo>
                  <a:close/>
                </a:path>
              </a:pathLst>
            </a:custGeom>
            <a:solidFill>
              <a:srgbClr val="644E40"/>
            </a:solidFill>
            <a:ln w="128588"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BB502636-B4B8-4213-AEE3-F784B5CE9971}"/>
                </a:ext>
              </a:extLst>
            </p:cNvPr>
            <p:cNvSpPr/>
            <p:nvPr/>
          </p:nvSpPr>
          <p:spPr>
            <a:xfrm>
              <a:off x="7680415" y="4313956"/>
              <a:ext cx="10305" cy="10305"/>
            </a:xfrm>
            <a:custGeom>
              <a:avLst/>
              <a:gdLst>
                <a:gd name="connsiteX0" fmla="*/ 0 w 10305"/>
                <a:gd name="connsiteY0" fmla="*/ 3864 h 10305"/>
                <a:gd name="connsiteX1" fmla="*/ 3865 w 10305"/>
                <a:gd name="connsiteY1" fmla="*/ 10305 h 10305"/>
                <a:gd name="connsiteX2" fmla="*/ 10305 w 10305"/>
                <a:gd name="connsiteY2" fmla="*/ 6441 h 10305"/>
                <a:gd name="connsiteX3" fmla="*/ 6441 w 10305"/>
                <a:gd name="connsiteY3" fmla="*/ 0 h 10305"/>
                <a:gd name="connsiteX4" fmla="*/ 0 w 10305"/>
                <a:gd name="connsiteY4" fmla="*/ 3864 h 1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5" h="10305">
                  <a:moveTo>
                    <a:pt x="0" y="3864"/>
                  </a:moveTo>
                  <a:cubicBezTo>
                    <a:pt x="0" y="3864"/>
                    <a:pt x="0" y="9017"/>
                    <a:pt x="3865" y="10305"/>
                  </a:cubicBezTo>
                  <a:cubicBezTo>
                    <a:pt x="6441" y="10305"/>
                    <a:pt x="9017" y="9017"/>
                    <a:pt x="10305" y="6441"/>
                  </a:cubicBezTo>
                  <a:cubicBezTo>
                    <a:pt x="10305" y="3864"/>
                    <a:pt x="9017" y="1288"/>
                    <a:pt x="6441" y="0"/>
                  </a:cubicBezTo>
                  <a:cubicBezTo>
                    <a:pt x="3865" y="0"/>
                    <a:pt x="1288" y="1288"/>
                    <a:pt x="0" y="3864"/>
                  </a:cubicBezTo>
                  <a:close/>
                </a:path>
              </a:pathLst>
            </a:custGeom>
            <a:solidFill>
              <a:srgbClr val="644E40"/>
            </a:solidFill>
            <a:ln w="128588"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B00C46CA-3BFB-40AB-B733-897AD27E44D8}"/>
                </a:ext>
              </a:extLst>
            </p:cNvPr>
            <p:cNvSpPr/>
            <p:nvPr/>
          </p:nvSpPr>
          <p:spPr>
            <a:xfrm>
              <a:off x="7649500" y="4304939"/>
              <a:ext cx="11593" cy="11593"/>
            </a:xfrm>
            <a:custGeom>
              <a:avLst/>
              <a:gdLst>
                <a:gd name="connsiteX0" fmla="*/ 0 w 11593"/>
                <a:gd name="connsiteY0" fmla="*/ 3865 h 11593"/>
                <a:gd name="connsiteX1" fmla="*/ 3865 w 11593"/>
                <a:gd name="connsiteY1" fmla="*/ 11593 h 11593"/>
                <a:gd name="connsiteX2" fmla="*/ 11593 w 11593"/>
                <a:gd name="connsiteY2" fmla="*/ 7729 h 11593"/>
                <a:gd name="connsiteX3" fmla="*/ 7729 w 11593"/>
                <a:gd name="connsiteY3" fmla="*/ 0 h 11593"/>
                <a:gd name="connsiteX4" fmla="*/ 0 w 11593"/>
                <a:gd name="connsiteY4" fmla="*/ 3865 h 1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3" h="11593">
                  <a:moveTo>
                    <a:pt x="0" y="3865"/>
                  </a:moveTo>
                  <a:cubicBezTo>
                    <a:pt x="0" y="3865"/>
                    <a:pt x="0" y="10305"/>
                    <a:pt x="3865" y="11593"/>
                  </a:cubicBezTo>
                  <a:cubicBezTo>
                    <a:pt x="6441" y="11593"/>
                    <a:pt x="10305" y="11593"/>
                    <a:pt x="11593" y="7729"/>
                  </a:cubicBezTo>
                  <a:cubicBezTo>
                    <a:pt x="11593" y="5153"/>
                    <a:pt x="11593" y="1288"/>
                    <a:pt x="7729" y="0"/>
                  </a:cubicBezTo>
                  <a:cubicBezTo>
                    <a:pt x="5153" y="0"/>
                    <a:pt x="1288" y="0"/>
                    <a:pt x="0" y="3865"/>
                  </a:cubicBezTo>
                  <a:close/>
                </a:path>
              </a:pathLst>
            </a:custGeom>
            <a:solidFill>
              <a:srgbClr val="644E40"/>
            </a:solidFill>
            <a:ln w="128588"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949DBCE2-5B30-40AB-B6F1-D35178D0087F}"/>
                </a:ext>
              </a:extLst>
            </p:cNvPr>
            <p:cNvSpPr/>
            <p:nvPr/>
          </p:nvSpPr>
          <p:spPr>
            <a:xfrm>
              <a:off x="7620655" y="4291552"/>
              <a:ext cx="11315" cy="12098"/>
            </a:xfrm>
            <a:custGeom>
              <a:avLst/>
              <a:gdLst>
                <a:gd name="connsiteX0" fmla="*/ 1794 w 11315"/>
                <a:gd name="connsiteY0" fmla="*/ 10811 h 12098"/>
                <a:gd name="connsiteX1" fmla="*/ 10810 w 11315"/>
                <a:gd name="connsiteY1" fmla="*/ 8234 h 12098"/>
                <a:gd name="connsiteX2" fmla="*/ 8234 w 11315"/>
                <a:gd name="connsiteY2" fmla="*/ 505 h 12098"/>
                <a:gd name="connsiteX3" fmla="*/ 505 w 11315"/>
                <a:gd name="connsiteY3" fmla="*/ 3081 h 12098"/>
                <a:gd name="connsiteX4" fmla="*/ 3082 w 11315"/>
                <a:gd name="connsiteY4" fmla="*/ 12099 h 1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 h="12098">
                  <a:moveTo>
                    <a:pt x="1794" y="10811"/>
                  </a:moveTo>
                  <a:cubicBezTo>
                    <a:pt x="1794" y="10811"/>
                    <a:pt x="8234" y="10811"/>
                    <a:pt x="10810" y="8234"/>
                  </a:cubicBezTo>
                  <a:cubicBezTo>
                    <a:pt x="12099" y="5658"/>
                    <a:pt x="10810" y="1793"/>
                    <a:pt x="8234" y="505"/>
                  </a:cubicBezTo>
                  <a:cubicBezTo>
                    <a:pt x="5658" y="-783"/>
                    <a:pt x="1794" y="505"/>
                    <a:pt x="505" y="3081"/>
                  </a:cubicBezTo>
                  <a:cubicBezTo>
                    <a:pt x="-783" y="5658"/>
                    <a:pt x="505" y="9522"/>
                    <a:pt x="3082" y="12099"/>
                  </a:cubicBezTo>
                  <a:close/>
                </a:path>
              </a:pathLst>
            </a:custGeom>
            <a:solidFill>
              <a:srgbClr val="644E40"/>
            </a:solidFill>
            <a:ln w="128588"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898C1BB5-4924-44BE-A943-9E070A8B160D}"/>
                </a:ext>
              </a:extLst>
            </p:cNvPr>
            <p:cNvSpPr/>
            <p:nvPr/>
          </p:nvSpPr>
          <p:spPr>
            <a:xfrm>
              <a:off x="7593910" y="4275112"/>
              <a:ext cx="11991" cy="11076"/>
            </a:xfrm>
            <a:custGeom>
              <a:avLst/>
              <a:gdLst>
                <a:gd name="connsiteX0" fmla="*/ 1487 w 11991"/>
                <a:gd name="connsiteY0" fmla="*/ 10504 h 11076"/>
                <a:gd name="connsiteX1" fmla="*/ 10504 w 11991"/>
                <a:gd name="connsiteY1" fmla="*/ 10504 h 11076"/>
                <a:gd name="connsiteX2" fmla="*/ 10504 w 11991"/>
                <a:gd name="connsiteY2" fmla="*/ 1487 h 11076"/>
                <a:gd name="connsiteX3" fmla="*/ 1487 w 11991"/>
                <a:gd name="connsiteY3" fmla="*/ 1487 h 11076"/>
                <a:gd name="connsiteX4" fmla="*/ 1487 w 11991"/>
                <a:gd name="connsiteY4" fmla="*/ 10504 h 1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 h="11076">
                  <a:moveTo>
                    <a:pt x="1487" y="10504"/>
                  </a:moveTo>
                  <a:cubicBezTo>
                    <a:pt x="1487" y="10504"/>
                    <a:pt x="9216" y="11793"/>
                    <a:pt x="10504" y="10504"/>
                  </a:cubicBezTo>
                  <a:cubicBezTo>
                    <a:pt x="13081" y="7928"/>
                    <a:pt x="11792" y="2776"/>
                    <a:pt x="10504" y="1487"/>
                  </a:cubicBezTo>
                  <a:cubicBezTo>
                    <a:pt x="7928" y="-1089"/>
                    <a:pt x="4064" y="199"/>
                    <a:pt x="1487" y="1487"/>
                  </a:cubicBezTo>
                  <a:cubicBezTo>
                    <a:pt x="-1089" y="4064"/>
                    <a:pt x="199" y="7928"/>
                    <a:pt x="1487" y="10504"/>
                  </a:cubicBezTo>
                  <a:close/>
                </a:path>
              </a:pathLst>
            </a:custGeom>
            <a:solidFill>
              <a:srgbClr val="644E40"/>
            </a:solidFill>
            <a:ln w="128588"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F606B74F-9158-4642-AACA-2526475D5AAA}"/>
                </a:ext>
              </a:extLst>
            </p:cNvPr>
            <p:cNvSpPr/>
            <p:nvPr/>
          </p:nvSpPr>
          <p:spPr>
            <a:xfrm>
              <a:off x="7567703" y="4251481"/>
              <a:ext cx="13382" cy="14169"/>
            </a:xfrm>
            <a:custGeom>
              <a:avLst/>
              <a:gdLst>
                <a:gd name="connsiteX0" fmla="*/ 12237 w 13382"/>
                <a:gd name="connsiteY0" fmla="*/ 12237 h 14169"/>
                <a:gd name="connsiteX1" fmla="*/ 12237 w 13382"/>
                <a:gd name="connsiteY1" fmla="*/ 1932 h 14169"/>
                <a:gd name="connsiteX2" fmla="*/ 1932 w 13382"/>
                <a:gd name="connsiteY2" fmla="*/ 1932 h 14169"/>
                <a:gd name="connsiteX3" fmla="*/ 1932 w 13382"/>
                <a:gd name="connsiteY3" fmla="*/ 12237 h 14169"/>
                <a:gd name="connsiteX4" fmla="*/ 12237 w 13382"/>
                <a:gd name="connsiteY4" fmla="*/ 12237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2" h="14169">
                  <a:moveTo>
                    <a:pt x="12237" y="12237"/>
                  </a:moveTo>
                  <a:cubicBezTo>
                    <a:pt x="12237" y="12237"/>
                    <a:pt x="14814" y="4509"/>
                    <a:pt x="12237" y="1932"/>
                  </a:cubicBezTo>
                  <a:cubicBezTo>
                    <a:pt x="9661" y="-644"/>
                    <a:pt x="5797" y="-644"/>
                    <a:pt x="1932" y="1932"/>
                  </a:cubicBezTo>
                  <a:cubicBezTo>
                    <a:pt x="-644" y="4509"/>
                    <a:pt x="-644" y="9661"/>
                    <a:pt x="1932" y="12237"/>
                  </a:cubicBezTo>
                  <a:cubicBezTo>
                    <a:pt x="4508" y="14814"/>
                    <a:pt x="9661" y="14814"/>
                    <a:pt x="12237" y="12237"/>
                  </a:cubicBezTo>
                  <a:close/>
                </a:path>
              </a:pathLst>
            </a:custGeom>
            <a:solidFill>
              <a:srgbClr val="644E40"/>
            </a:solidFill>
            <a:ln w="128588"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C3BD8EDD-75F3-4252-955C-08E1F2BFB5AE}"/>
                </a:ext>
              </a:extLst>
            </p:cNvPr>
            <p:cNvSpPr/>
            <p:nvPr/>
          </p:nvSpPr>
          <p:spPr>
            <a:xfrm>
              <a:off x="7546966" y="4227143"/>
              <a:ext cx="14537" cy="15184"/>
            </a:xfrm>
            <a:custGeom>
              <a:avLst/>
              <a:gdLst>
                <a:gd name="connsiteX0" fmla="*/ 12364 w 14537"/>
                <a:gd name="connsiteY0" fmla="*/ 13389 h 15184"/>
                <a:gd name="connsiteX1" fmla="*/ 13652 w 14537"/>
                <a:gd name="connsiteY1" fmla="*/ 3084 h 15184"/>
                <a:gd name="connsiteX2" fmla="*/ 3347 w 14537"/>
                <a:gd name="connsiteY2" fmla="*/ 1795 h 15184"/>
                <a:gd name="connsiteX3" fmla="*/ 770 w 14537"/>
                <a:gd name="connsiteY3" fmla="*/ 12101 h 15184"/>
                <a:gd name="connsiteX4" fmla="*/ 11076 w 14537"/>
                <a:gd name="connsiteY4" fmla="*/ 13389 h 1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 h="15184">
                  <a:moveTo>
                    <a:pt x="12364" y="13389"/>
                  </a:moveTo>
                  <a:cubicBezTo>
                    <a:pt x="12364" y="13389"/>
                    <a:pt x="16228" y="6948"/>
                    <a:pt x="13652" y="3084"/>
                  </a:cubicBezTo>
                  <a:cubicBezTo>
                    <a:pt x="11076" y="-781"/>
                    <a:pt x="7211" y="-781"/>
                    <a:pt x="3347" y="1795"/>
                  </a:cubicBezTo>
                  <a:cubicBezTo>
                    <a:pt x="-518" y="4372"/>
                    <a:pt x="-518" y="8236"/>
                    <a:pt x="770" y="12101"/>
                  </a:cubicBezTo>
                  <a:cubicBezTo>
                    <a:pt x="3347" y="15965"/>
                    <a:pt x="8499" y="15965"/>
                    <a:pt x="11076" y="13389"/>
                  </a:cubicBezTo>
                  <a:close/>
                </a:path>
              </a:pathLst>
            </a:custGeom>
            <a:solidFill>
              <a:srgbClr val="644E40"/>
            </a:solidFill>
            <a:ln w="128588"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B0321C18-0F01-4973-9328-AE01B7077750}"/>
                </a:ext>
              </a:extLst>
            </p:cNvPr>
            <p:cNvSpPr/>
            <p:nvPr/>
          </p:nvSpPr>
          <p:spPr>
            <a:xfrm>
              <a:off x="7531242" y="4198828"/>
              <a:ext cx="15413" cy="15689"/>
            </a:xfrm>
            <a:custGeom>
              <a:avLst/>
              <a:gdLst>
                <a:gd name="connsiteX0" fmla="*/ 11342 w 15413"/>
                <a:gd name="connsiteY0" fmla="*/ 14653 h 15689"/>
                <a:gd name="connsiteX1" fmla="*/ 15207 w 15413"/>
                <a:gd name="connsiteY1" fmla="*/ 4348 h 15689"/>
                <a:gd name="connsiteX2" fmla="*/ 4902 w 15413"/>
                <a:gd name="connsiteY2" fmla="*/ 483 h 15689"/>
                <a:gd name="connsiteX3" fmla="*/ 1037 w 15413"/>
                <a:gd name="connsiteY3" fmla="*/ 10788 h 15689"/>
                <a:gd name="connsiteX4" fmla="*/ 11342 w 15413"/>
                <a:gd name="connsiteY4" fmla="*/ 14653 h 1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3" h="15689">
                  <a:moveTo>
                    <a:pt x="11342" y="14653"/>
                  </a:moveTo>
                  <a:cubicBezTo>
                    <a:pt x="11342" y="14653"/>
                    <a:pt x="16495" y="8212"/>
                    <a:pt x="15207" y="4348"/>
                  </a:cubicBezTo>
                  <a:cubicBezTo>
                    <a:pt x="13919" y="483"/>
                    <a:pt x="8766" y="-805"/>
                    <a:pt x="4902" y="483"/>
                  </a:cubicBezTo>
                  <a:cubicBezTo>
                    <a:pt x="1037" y="1771"/>
                    <a:pt x="-1539" y="6924"/>
                    <a:pt x="1037" y="10788"/>
                  </a:cubicBezTo>
                  <a:cubicBezTo>
                    <a:pt x="3613" y="14653"/>
                    <a:pt x="7478" y="17229"/>
                    <a:pt x="11342" y="14653"/>
                  </a:cubicBezTo>
                  <a:close/>
                </a:path>
              </a:pathLst>
            </a:custGeom>
            <a:solidFill>
              <a:srgbClr val="644E40"/>
            </a:solidFill>
            <a:ln w="128588"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302F3330-4B96-475A-B167-FDE3EDC44996}"/>
                </a:ext>
              </a:extLst>
            </p:cNvPr>
            <p:cNvSpPr/>
            <p:nvPr/>
          </p:nvSpPr>
          <p:spPr>
            <a:xfrm>
              <a:off x="7517857" y="4169348"/>
              <a:ext cx="17168" cy="16803"/>
            </a:xfrm>
            <a:custGeom>
              <a:avLst/>
              <a:gdLst>
                <a:gd name="connsiteX0" fmla="*/ 11846 w 17168"/>
                <a:gd name="connsiteY0" fmla="*/ 15793 h 16803"/>
                <a:gd name="connsiteX1" fmla="*/ 16998 w 17168"/>
                <a:gd name="connsiteY1" fmla="*/ 5488 h 16803"/>
                <a:gd name="connsiteX2" fmla="*/ 6693 w 17168"/>
                <a:gd name="connsiteY2" fmla="*/ 335 h 16803"/>
                <a:gd name="connsiteX3" fmla="*/ 253 w 17168"/>
                <a:gd name="connsiteY3" fmla="*/ 10640 h 16803"/>
                <a:gd name="connsiteX4" fmla="*/ 10558 w 17168"/>
                <a:gd name="connsiteY4" fmla="*/ 15793 h 16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8" h="16803">
                  <a:moveTo>
                    <a:pt x="11846" y="15793"/>
                  </a:moveTo>
                  <a:cubicBezTo>
                    <a:pt x="11846" y="15793"/>
                    <a:pt x="18287" y="9352"/>
                    <a:pt x="16998" y="5488"/>
                  </a:cubicBezTo>
                  <a:cubicBezTo>
                    <a:pt x="15710" y="1623"/>
                    <a:pt x="10558" y="-953"/>
                    <a:pt x="6693" y="335"/>
                  </a:cubicBezTo>
                  <a:cubicBezTo>
                    <a:pt x="2829" y="335"/>
                    <a:pt x="-1035" y="6776"/>
                    <a:pt x="253" y="10640"/>
                  </a:cubicBezTo>
                  <a:cubicBezTo>
                    <a:pt x="1541" y="15793"/>
                    <a:pt x="6693" y="18369"/>
                    <a:pt x="10558" y="15793"/>
                  </a:cubicBezTo>
                  <a:close/>
                </a:path>
              </a:pathLst>
            </a:custGeom>
            <a:solidFill>
              <a:srgbClr val="644E40"/>
            </a:solidFill>
            <a:ln w="128588"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9E31A43C-4C9E-423E-A962-7D5152CF9CB7}"/>
                </a:ext>
              </a:extLst>
            </p:cNvPr>
            <p:cNvSpPr/>
            <p:nvPr/>
          </p:nvSpPr>
          <p:spPr>
            <a:xfrm>
              <a:off x="7510380" y="4136192"/>
              <a:ext cx="18034" cy="18283"/>
            </a:xfrm>
            <a:custGeom>
              <a:avLst/>
              <a:gdLst>
                <a:gd name="connsiteX0" fmla="*/ 10305 w 18034"/>
                <a:gd name="connsiteY0" fmla="*/ 18034 h 18283"/>
                <a:gd name="connsiteX1" fmla="*/ 18034 w 18034"/>
                <a:gd name="connsiteY1" fmla="*/ 7729 h 18283"/>
                <a:gd name="connsiteX2" fmla="*/ 7729 w 18034"/>
                <a:gd name="connsiteY2" fmla="*/ 0 h 18283"/>
                <a:gd name="connsiteX3" fmla="*/ 0 w 18034"/>
                <a:gd name="connsiteY3" fmla="*/ 10305 h 18283"/>
                <a:gd name="connsiteX4" fmla="*/ 10305 w 18034"/>
                <a:gd name="connsiteY4" fmla="*/ 18034 h 1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 h="18283">
                  <a:moveTo>
                    <a:pt x="10305" y="18034"/>
                  </a:moveTo>
                  <a:cubicBezTo>
                    <a:pt x="10305" y="18034"/>
                    <a:pt x="18034" y="12882"/>
                    <a:pt x="18034" y="7729"/>
                  </a:cubicBezTo>
                  <a:cubicBezTo>
                    <a:pt x="18034" y="2576"/>
                    <a:pt x="12881" y="0"/>
                    <a:pt x="7729" y="0"/>
                  </a:cubicBezTo>
                  <a:cubicBezTo>
                    <a:pt x="2576" y="0"/>
                    <a:pt x="0" y="5153"/>
                    <a:pt x="0" y="10305"/>
                  </a:cubicBezTo>
                  <a:cubicBezTo>
                    <a:pt x="0" y="15458"/>
                    <a:pt x="5153" y="19322"/>
                    <a:pt x="10305" y="18034"/>
                  </a:cubicBezTo>
                  <a:close/>
                </a:path>
              </a:pathLst>
            </a:custGeom>
            <a:solidFill>
              <a:srgbClr val="644E40"/>
            </a:solidFill>
            <a:ln w="128588"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CDF43C47-777D-43C3-AA13-8C3748BB202D}"/>
                </a:ext>
              </a:extLst>
            </p:cNvPr>
            <p:cNvSpPr/>
            <p:nvPr/>
          </p:nvSpPr>
          <p:spPr>
            <a:xfrm>
              <a:off x="7507804" y="4105276"/>
              <a:ext cx="18034" cy="18033"/>
            </a:xfrm>
            <a:custGeom>
              <a:avLst/>
              <a:gdLst>
                <a:gd name="connsiteX0" fmla="*/ 9017 w 18034"/>
                <a:gd name="connsiteY0" fmla="*/ 18034 h 18033"/>
                <a:gd name="connsiteX1" fmla="*/ 18034 w 18034"/>
                <a:gd name="connsiteY1" fmla="*/ 9017 h 18033"/>
                <a:gd name="connsiteX2" fmla="*/ 9017 w 18034"/>
                <a:gd name="connsiteY2" fmla="*/ 0 h 18033"/>
                <a:gd name="connsiteX3" fmla="*/ 0 w 18034"/>
                <a:gd name="connsiteY3" fmla="*/ 9017 h 18033"/>
                <a:gd name="connsiteX4" fmla="*/ 10305 w 18034"/>
                <a:gd name="connsiteY4" fmla="*/ 18034 h 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 h="18033">
                  <a:moveTo>
                    <a:pt x="9017" y="18034"/>
                  </a:moveTo>
                  <a:cubicBezTo>
                    <a:pt x="9017" y="18034"/>
                    <a:pt x="18034" y="12882"/>
                    <a:pt x="18034" y="9017"/>
                  </a:cubicBezTo>
                  <a:cubicBezTo>
                    <a:pt x="18034" y="3865"/>
                    <a:pt x="14170" y="0"/>
                    <a:pt x="9017" y="0"/>
                  </a:cubicBezTo>
                  <a:cubicBezTo>
                    <a:pt x="3865" y="0"/>
                    <a:pt x="0" y="3865"/>
                    <a:pt x="0" y="9017"/>
                  </a:cubicBezTo>
                  <a:cubicBezTo>
                    <a:pt x="0" y="14170"/>
                    <a:pt x="3865" y="18034"/>
                    <a:pt x="10305" y="18034"/>
                  </a:cubicBezTo>
                  <a:close/>
                </a:path>
              </a:pathLst>
            </a:custGeom>
            <a:solidFill>
              <a:srgbClr val="644E40"/>
            </a:solidFill>
            <a:ln w="128588"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9F750128-B14F-43B9-A864-58C9772D0B55}"/>
                </a:ext>
              </a:extLst>
            </p:cNvPr>
            <p:cNvSpPr/>
            <p:nvPr/>
          </p:nvSpPr>
          <p:spPr>
            <a:xfrm>
              <a:off x="7752551" y="3774223"/>
              <a:ext cx="111943" cy="73977"/>
            </a:xfrm>
            <a:custGeom>
              <a:avLst/>
              <a:gdLst>
                <a:gd name="connsiteX0" fmla="*/ 34780 w 111943"/>
                <a:gd name="connsiteY0" fmla="*/ 37356 h 73977"/>
                <a:gd name="connsiteX1" fmla="*/ 69560 w 111943"/>
                <a:gd name="connsiteY1" fmla="*/ 69560 h 73977"/>
                <a:gd name="connsiteX2" fmla="*/ 110780 w 111943"/>
                <a:gd name="connsiteY2" fmla="*/ 63119 h 73977"/>
                <a:gd name="connsiteX3" fmla="*/ 90170 w 111943"/>
                <a:gd name="connsiteY3" fmla="*/ 28339 h 73977"/>
                <a:gd name="connsiteX4" fmla="*/ 47661 w 111943"/>
                <a:gd name="connsiteY4" fmla="*/ 18034 h 73977"/>
                <a:gd name="connsiteX5" fmla="*/ 0 w 111943"/>
                <a:gd name="connsiteY5" fmla="*/ 0 h 73977"/>
                <a:gd name="connsiteX6" fmla="*/ 34780 w 111943"/>
                <a:gd name="connsiteY6" fmla="*/ 36068 h 7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3" h="73977">
                  <a:moveTo>
                    <a:pt x="34780" y="37356"/>
                  </a:moveTo>
                  <a:cubicBezTo>
                    <a:pt x="47661" y="51526"/>
                    <a:pt x="61831" y="65695"/>
                    <a:pt x="69560" y="69560"/>
                  </a:cubicBezTo>
                  <a:cubicBezTo>
                    <a:pt x="83729" y="77289"/>
                    <a:pt x="105628" y="74712"/>
                    <a:pt x="110780" y="63119"/>
                  </a:cubicBezTo>
                  <a:cubicBezTo>
                    <a:pt x="115933" y="51526"/>
                    <a:pt x="103051" y="34780"/>
                    <a:pt x="90170" y="28339"/>
                  </a:cubicBezTo>
                  <a:cubicBezTo>
                    <a:pt x="83729" y="25763"/>
                    <a:pt x="66983" y="23187"/>
                    <a:pt x="47661" y="18034"/>
                  </a:cubicBezTo>
                  <a:cubicBezTo>
                    <a:pt x="29627" y="14170"/>
                    <a:pt x="10305" y="7729"/>
                    <a:pt x="0" y="0"/>
                  </a:cubicBezTo>
                  <a:cubicBezTo>
                    <a:pt x="9017" y="6441"/>
                    <a:pt x="20610" y="21898"/>
                    <a:pt x="34780" y="36068"/>
                  </a:cubicBezTo>
                  <a:close/>
                </a:path>
              </a:pathLst>
            </a:custGeom>
            <a:solidFill>
              <a:srgbClr val="644E40"/>
            </a:solidFill>
            <a:ln w="128588"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AE5E0B53-87F6-4880-A458-FF2BBF58DCFB}"/>
                </a:ext>
              </a:extLst>
            </p:cNvPr>
            <p:cNvSpPr/>
            <p:nvPr/>
          </p:nvSpPr>
          <p:spPr>
            <a:xfrm>
              <a:off x="7798924" y="3846359"/>
              <a:ext cx="96610" cy="164882"/>
            </a:xfrm>
            <a:custGeom>
              <a:avLst/>
              <a:gdLst>
                <a:gd name="connsiteX0" fmla="*/ 15458 w 96610"/>
                <a:gd name="connsiteY0" fmla="*/ 30915 h 164882"/>
                <a:gd name="connsiteX1" fmla="*/ 47661 w 96610"/>
                <a:gd name="connsiteY1" fmla="*/ 99187 h 164882"/>
                <a:gd name="connsiteX2" fmla="*/ 79865 w 96610"/>
                <a:gd name="connsiteY2" fmla="*/ 150713 h 164882"/>
                <a:gd name="connsiteX3" fmla="*/ 94035 w 96610"/>
                <a:gd name="connsiteY3" fmla="*/ 164883 h 164882"/>
                <a:gd name="connsiteX4" fmla="*/ 96611 w 96610"/>
                <a:gd name="connsiteY4" fmla="*/ 144272 h 164882"/>
                <a:gd name="connsiteX5" fmla="*/ 79865 w 96610"/>
                <a:gd name="connsiteY5" fmla="*/ 82441 h 164882"/>
                <a:gd name="connsiteX6" fmla="*/ 29627 w 96610"/>
                <a:gd name="connsiteY6" fmla="*/ 20610 h 164882"/>
                <a:gd name="connsiteX7" fmla="*/ 0 w 96610"/>
                <a:gd name="connsiteY7" fmla="*/ 0 h 164882"/>
                <a:gd name="connsiteX8" fmla="*/ 14170 w 96610"/>
                <a:gd name="connsiteY8" fmla="*/ 32204 h 1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10" h="164882">
                  <a:moveTo>
                    <a:pt x="15458" y="30915"/>
                  </a:moveTo>
                  <a:cubicBezTo>
                    <a:pt x="24475" y="50238"/>
                    <a:pt x="36068" y="74712"/>
                    <a:pt x="47661" y="99187"/>
                  </a:cubicBezTo>
                  <a:cubicBezTo>
                    <a:pt x="60543" y="123662"/>
                    <a:pt x="70848" y="140408"/>
                    <a:pt x="79865" y="150713"/>
                  </a:cubicBezTo>
                  <a:cubicBezTo>
                    <a:pt x="88882" y="161018"/>
                    <a:pt x="94035" y="164883"/>
                    <a:pt x="94035" y="164883"/>
                  </a:cubicBezTo>
                  <a:cubicBezTo>
                    <a:pt x="94035" y="164883"/>
                    <a:pt x="96611" y="158442"/>
                    <a:pt x="96611" y="144272"/>
                  </a:cubicBezTo>
                  <a:cubicBezTo>
                    <a:pt x="96611" y="130103"/>
                    <a:pt x="94035" y="109492"/>
                    <a:pt x="79865" y="82441"/>
                  </a:cubicBezTo>
                  <a:cubicBezTo>
                    <a:pt x="65695" y="55390"/>
                    <a:pt x="46373" y="33492"/>
                    <a:pt x="29627" y="20610"/>
                  </a:cubicBezTo>
                  <a:cubicBezTo>
                    <a:pt x="12881" y="6441"/>
                    <a:pt x="0" y="0"/>
                    <a:pt x="0" y="0"/>
                  </a:cubicBezTo>
                  <a:cubicBezTo>
                    <a:pt x="0" y="0"/>
                    <a:pt x="6441" y="14170"/>
                    <a:pt x="14170" y="32204"/>
                  </a:cubicBezTo>
                  <a:close/>
                </a:path>
              </a:pathLst>
            </a:custGeom>
            <a:solidFill>
              <a:srgbClr val="644E40"/>
            </a:solidFill>
            <a:ln w="128588"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92F475F3-E647-4FC7-8558-37C143C2431F}"/>
                </a:ext>
              </a:extLst>
            </p:cNvPr>
            <p:cNvSpPr/>
            <p:nvPr/>
          </p:nvSpPr>
          <p:spPr>
            <a:xfrm>
              <a:off x="7719060" y="3457943"/>
              <a:ext cx="139372" cy="183600"/>
            </a:xfrm>
            <a:custGeom>
              <a:avLst/>
              <a:gdLst>
                <a:gd name="connsiteX0" fmla="*/ 0 w 139372"/>
                <a:gd name="connsiteY0" fmla="*/ 45769 h 183600"/>
                <a:gd name="connsiteX1" fmla="*/ 16746 w 139372"/>
                <a:gd name="connsiteY1" fmla="*/ 81837 h 183600"/>
                <a:gd name="connsiteX2" fmla="*/ 70848 w 139372"/>
                <a:gd name="connsiteY2" fmla="*/ 93430 h 183600"/>
                <a:gd name="connsiteX3" fmla="*/ 88882 w 139372"/>
                <a:gd name="connsiteY3" fmla="*/ 67667 h 183600"/>
                <a:gd name="connsiteX4" fmla="*/ 88882 w 139372"/>
                <a:gd name="connsiteY4" fmla="*/ 58650 h 183600"/>
                <a:gd name="connsiteX5" fmla="*/ 87594 w 139372"/>
                <a:gd name="connsiteY5" fmla="*/ 67667 h 183600"/>
                <a:gd name="connsiteX6" fmla="*/ 68271 w 139372"/>
                <a:gd name="connsiteY6" fmla="*/ 86990 h 183600"/>
                <a:gd name="connsiteX7" fmla="*/ 25763 w 139372"/>
                <a:gd name="connsiteY7" fmla="*/ 74108 h 183600"/>
                <a:gd name="connsiteX8" fmla="*/ 14169 w 139372"/>
                <a:gd name="connsiteY8" fmla="*/ 45769 h 183600"/>
                <a:gd name="connsiteX9" fmla="*/ 33492 w 139372"/>
                <a:gd name="connsiteY9" fmla="*/ 18718 h 183600"/>
                <a:gd name="connsiteX10" fmla="*/ 72136 w 139372"/>
                <a:gd name="connsiteY10" fmla="*/ 18718 h 183600"/>
                <a:gd name="connsiteX11" fmla="*/ 103051 w 139372"/>
                <a:gd name="connsiteY11" fmla="*/ 44481 h 183600"/>
                <a:gd name="connsiteX12" fmla="*/ 131391 w 139372"/>
                <a:gd name="connsiteY12" fmla="*/ 111464 h 183600"/>
                <a:gd name="connsiteX13" fmla="*/ 131391 w 139372"/>
                <a:gd name="connsiteY13" fmla="*/ 164278 h 183600"/>
                <a:gd name="connsiteX14" fmla="*/ 126238 w 139372"/>
                <a:gd name="connsiteY14" fmla="*/ 183600 h 183600"/>
                <a:gd name="connsiteX15" fmla="*/ 132679 w 139372"/>
                <a:gd name="connsiteY15" fmla="*/ 164278 h 183600"/>
                <a:gd name="connsiteX16" fmla="*/ 139119 w 139372"/>
                <a:gd name="connsiteY16" fmla="*/ 110176 h 183600"/>
                <a:gd name="connsiteX17" fmla="*/ 114645 w 139372"/>
                <a:gd name="connsiteY17" fmla="*/ 36752 h 183600"/>
                <a:gd name="connsiteX18" fmla="*/ 79865 w 139372"/>
                <a:gd name="connsiteY18" fmla="*/ 5836 h 183600"/>
                <a:gd name="connsiteX19" fmla="*/ 29627 w 139372"/>
                <a:gd name="connsiteY19" fmla="*/ 5836 h 183600"/>
                <a:gd name="connsiteX20" fmla="*/ 3864 w 139372"/>
                <a:gd name="connsiteY20" fmla="*/ 45769 h 18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372" h="183600">
                  <a:moveTo>
                    <a:pt x="0" y="45769"/>
                  </a:moveTo>
                  <a:cubicBezTo>
                    <a:pt x="0" y="61227"/>
                    <a:pt x="7729" y="74108"/>
                    <a:pt x="16746" y="81837"/>
                  </a:cubicBezTo>
                  <a:cubicBezTo>
                    <a:pt x="34780" y="98583"/>
                    <a:pt x="57966" y="101159"/>
                    <a:pt x="70848" y="93430"/>
                  </a:cubicBezTo>
                  <a:cubicBezTo>
                    <a:pt x="83729" y="85701"/>
                    <a:pt x="87594" y="74108"/>
                    <a:pt x="88882" y="67667"/>
                  </a:cubicBezTo>
                  <a:cubicBezTo>
                    <a:pt x="88882" y="61227"/>
                    <a:pt x="88882" y="58650"/>
                    <a:pt x="88882" y="58650"/>
                  </a:cubicBezTo>
                  <a:cubicBezTo>
                    <a:pt x="88882" y="58650"/>
                    <a:pt x="88882" y="61227"/>
                    <a:pt x="87594" y="67667"/>
                  </a:cubicBezTo>
                  <a:cubicBezTo>
                    <a:pt x="85017" y="72820"/>
                    <a:pt x="79865" y="81837"/>
                    <a:pt x="68271" y="86990"/>
                  </a:cubicBezTo>
                  <a:cubicBezTo>
                    <a:pt x="56678" y="92142"/>
                    <a:pt x="38644" y="88278"/>
                    <a:pt x="25763" y="74108"/>
                  </a:cubicBezTo>
                  <a:cubicBezTo>
                    <a:pt x="19322" y="67667"/>
                    <a:pt x="14169" y="57362"/>
                    <a:pt x="14169" y="45769"/>
                  </a:cubicBezTo>
                  <a:cubicBezTo>
                    <a:pt x="14169" y="35464"/>
                    <a:pt x="21898" y="23870"/>
                    <a:pt x="33492" y="18718"/>
                  </a:cubicBezTo>
                  <a:cubicBezTo>
                    <a:pt x="45085" y="13565"/>
                    <a:pt x="59254" y="13565"/>
                    <a:pt x="72136" y="18718"/>
                  </a:cubicBezTo>
                  <a:cubicBezTo>
                    <a:pt x="85017" y="23870"/>
                    <a:pt x="94034" y="34176"/>
                    <a:pt x="103051" y="44481"/>
                  </a:cubicBezTo>
                  <a:cubicBezTo>
                    <a:pt x="119797" y="66379"/>
                    <a:pt x="127526" y="90854"/>
                    <a:pt x="131391" y="111464"/>
                  </a:cubicBezTo>
                  <a:cubicBezTo>
                    <a:pt x="135255" y="133363"/>
                    <a:pt x="132679" y="151397"/>
                    <a:pt x="131391" y="164278"/>
                  </a:cubicBezTo>
                  <a:cubicBezTo>
                    <a:pt x="128814" y="177160"/>
                    <a:pt x="126238" y="183600"/>
                    <a:pt x="126238" y="183600"/>
                  </a:cubicBezTo>
                  <a:cubicBezTo>
                    <a:pt x="126238" y="183600"/>
                    <a:pt x="130102" y="177160"/>
                    <a:pt x="132679" y="164278"/>
                  </a:cubicBezTo>
                  <a:cubicBezTo>
                    <a:pt x="136543" y="151397"/>
                    <a:pt x="140408" y="133363"/>
                    <a:pt x="139119" y="110176"/>
                  </a:cubicBezTo>
                  <a:cubicBezTo>
                    <a:pt x="137831" y="86990"/>
                    <a:pt x="130102" y="61227"/>
                    <a:pt x="114645" y="36752"/>
                  </a:cubicBezTo>
                  <a:cubicBezTo>
                    <a:pt x="106916" y="25159"/>
                    <a:pt x="95323" y="12277"/>
                    <a:pt x="79865" y="5836"/>
                  </a:cubicBezTo>
                  <a:cubicBezTo>
                    <a:pt x="65695" y="-604"/>
                    <a:pt x="46373" y="-3181"/>
                    <a:pt x="29627" y="5836"/>
                  </a:cubicBezTo>
                  <a:cubicBezTo>
                    <a:pt x="14169" y="13565"/>
                    <a:pt x="2576" y="30311"/>
                    <a:pt x="3864" y="45769"/>
                  </a:cubicBezTo>
                  <a:close/>
                </a:path>
              </a:pathLst>
            </a:custGeom>
            <a:solidFill>
              <a:srgbClr val="644E40"/>
            </a:solidFill>
            <a:ln w="128588"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A3682E16-4889-49A6-B1D8-242FDAA2CD46}"/>
                </a:ext>
              </a:extLst>
            </p:cNvPr>
            <p:cNvSpPr/>
            <p:nvPr/>
          </p:nvSpPr>
          <p:spPr>
            <a:xfrm>
              <a:off x="7752551" y="4355177"/>
              <a:ext cx="78230" cy="292408"/>
            </a:xfrm>
            <a:custGeom>
              <a:avLst/>
              <a:gdLst>
                <a:gd name="connsiteX0" fmla="*/ 76000 w 78230"/>
                <a:gd name="connsiteY0" fmla="*/ 265358 h 292408"/>
                <a:gd name="connsiteX1" fmla="*/ 55390 w 78230"/>
                <a:gd name="connsiteY1" fmla="*/ 167459 h 292408"/>
                <a:gd name="connsiteX2" fmla="*/ 24475 w 78230"/>
                <a:gd name="connsiteY2" fmla="*/ 108204 h 292408"/>
                <a:gd name="connsiteX3" fmla="*/ 7729 w 78230"/>
                <a:gd name="connsiteY3" fmla="*/ 55390 h 292408"/>
                <a:gd name="connsiteX4" fmla="*/ 6441 w 78230"/>
                <a:gd name="connsiteY4" fmla="*/ 15458 h 292408"/>
                <a:gd name="connsiteX5" fmla="*/ 7729 w 78230"/>
                <a:gd name="connsiteY5" fmla="*/ 0 h 292408"/>
                <a:gd name="connsiteX6" fmla="*/ 3864 w 78230"/>
                <a:gd name="connsiteY6" fmla="*/ 14169 h 292408"/>
                <a:gd name="connsiteX7" fmla="*/ 0 w 78230"/>
                <a:gd name="connsiteY7" fmla="*/ 54102 h 292408"/>
                <a:gd name="connsiteX8" fmla="*/ 12881 w 78230"/>
                <a:gd name="connsiteY8" fmla="*/ 112069 h 292408"/>
                <a:gd name="connsiteX9" fmla="*/ 42509 w 78230"/>
                <a:gd name="connsiteY9" fmla="*/ 172612 h 292408"/>
                <a:gd name="connsiteX10" fmla="*/ 68271 w 78230"/>
                <a:gd name="connsiteY10" fmla="*/ 264070 h 292408"/>
                <a:gd name="connsiteX11" fmla="*/ 65695 w 78230"/>
                <a:gd name="connsiteY11" fmla="*/ 285968 h 292408"/>
                <a:gd name="connsiteX12" fmla="*/ 64407 w 78230"/>
                <a:gd name="connsiteY12" fmla="*/ 292409 h 292408"/>
                <a:gd name="connsiteX13" fmla="*/ 68271 w 78230"/>
                <a:gd name="connsiteY13" fmla="*/ 285968 h 292408"/>
                <a:gd name="connsiteX14" fmla="*/ 76000 w 78230"/>
                <a:gd name="connsiteY14" fmla="*/ 264070 h 2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30" h="292408">
                  <a:moveTo>
                    <a:pt x="76000" y="265358"/>
                  </a:moveTo>
                  <a:cubicBezTo>
                    <a:pt x="81153" y="244748"/>
                    <a:pt x="78577" y="208680"/>
                    <a:pt x="55390" y="167459"/>
                  </a:cubicBezTo>
                  <a:cubicBezTo>
                    <a:pt x="45085" y="146849"/>
                    <a:pt x="33492" y="127526"/>
                    <a:pt x="24475" y="108204"/>
                  </a:cubicBezTo>
                  <a:cubicBezTo>
                    <a:pt x="15458" y="88882"/>
                    <a:pt x="10305" y="70848"/>
                    <a:pt x="7729" y="55390"/>
                  </a:cubicBezTo>
                  <a:cubicBezTo>
                    <a:pt x="5152" y="38644"/>
                    <a:pt x="5152" y="25763"/>
                    <a:pt x="6441" y="15458"/>
                  </a:cubicBezTo>
                  <a:cubicBezTo>
                    <a:pt x="6441" y="6441"/>
                    <a:pt x="7729" y="0"/>
                    <a:pt x="7729" y="0"/>
                  </a:cubicBezTo>
                  <a:cubicBezTo>
                    <a:pt x="7729" y="0"/>
                    <a:pt x="6441" y="5152"/>
                    <a:pt x="3864" y="14169"/>
                  </a:cubicBezTo>
                  <a:cubicBezTo>
                    <a:pt x="1288" y="23187"/>
                    <a:pt x="0" y="37356"/>
                    <a:pt x="0" y="54102"/>
                  </a:cubicBezTo>
                  <a:cubicBezTo>
                    <a:pt x="0" y="70848"/>
                    <a:pt x="5152" y="91458"/>
                    <a:pt x="12881" y="112069"/>
                  </a:cubicBezTo>
                  <a:cubicBezTo>
                    <a:pt x="20610" y="132679"/>
                    <a:pt x="32204" y="152001"/>
                    <a:pt x="42509" y="172612"/>
                  </a:cubicBezTo>
                  <a:cubicBezTo>
                    <a:pt x="63119" y="212544"/>
                    <a:pt x="69560" y="243460"/>
                    <a:pt x="68271" y="264070"/>
                  </a:cubicBezTo>
                  <a:cubicBezTo>
                    <a:pt x="68271" y="274375"/>
                    <a:pt x="66983" y="280816"/>
                    <a:pt x="65695" y="285968"/>
                  </a:cubicBezTo>
                  <a:cubicBezTo>
                    <a:pt x="65695" y="289833"/>
                    <a:pt x="64407" y="292409"/>
                    <a:pt x="64407" y="292409"/>
                  </a:cubicBezTo>
                  <a:cubicBezTo>
                    <a:pt x="64407" y="292409"/>
                    <a:pt x="65695" y="289833"/>
                    <a:pt x="68271" y="285968"/>
                  </a:cubicBezTo>
                  <a:cubicBezTo>
                    <a:pt x="70848" y="282104"/>
                    <a:pt x="73424" y="274375"/>
                    <a:pt x="76000" y="264070"/>
                  </a:cubicBezTo>
                  <a:close/>
                </a:path>
              </a:pathLst>
            </a:custGeom>
            <a:solidFill>
              <a:srgbClr val="644E40"/>
            </a:solidFill>
            <a:ln w="128588"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3A625497-B1BE-4843-AFA6-9437E70A39B8}"/>
                </a:ext>
              </a:extLst>
            </p:cNvPr>
            <p:cNvSpPr/>
            <p:nvPr/>
          </p:nvSpPr>
          <p:spPr>
            <a:xfrm>
              <a:off x="7761568" y="4509754"/>
              <a:ext cx="45227" cy="159730"/>
            </a:xfrm>
            <a:custGeom>
              <a:avLst/>
              <a:gdLst>
                <a:gd name="connsiteX0" fmla="*/ 30915 w 45227"/>
                <a:gd name="connsiteY0" fmla="*/ 59255 h 159730"/>
                <a:gd name="connsiteX1" fmla="*/ 0 w 45227"/>
                <a:gd name="connsiteY1" fmla="*/ 0 h 159730"/>
                <a:gd name="connsiteX2" fmla="*/ 21898 w 45227"/>
                <a:gd name="connsiteY2" fmla="*/ 59255 h 159730"/>
                <a:gd name="connsiteX3" fmla="*/ 27051 w 45227"/>
                <a:gd name="connsiteY3" fmla="*/ 115933 h 159730"/>
                <a:gd name="connsiteX4" fmla="*/ 33492 w 45227"/>
                <a:gd name="connsiteY4" fmla="*/ 159730 h 159730"/>
                <a:gd name="connsiteX5" fmla="*/ 45085 w 45227"/>
                <a:gd name="connsiteY5" fmla="*/ 114645 h 159730"/>
                <a:gd name="connsiteX6" fmla="*/ 30915 w 45227"/>
                <a:gd name="connsiteY6" fmla="*/ 57967 h 15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7" h="159730">
                  <a:moveTo>
                    <a:pt x="30915" y="59255"/>
                  </a:moveTo>
                  <a:cubicBezTo>
                    <a:pt x="21898" y="36068"/>
                    <a:pt x="9017" y="14170"/>
                    <a:pt x="0" y="0"/>
                  </a:cubicBezTo>
                  <a:cubicBezTo>
                    <a:pt x="7729" y="11593"/>
                    <a:pt x="16746" y="36068"/>
                    <a:pt x="21898" y="59255"/>
                  </a:cubicBezTo>
                  <a:cubicBezTo>
                    <a:pt x="27051" y="83730"/>
                    <a:pt x="25763" y="105628"/>
                    <a:pt x="27051" y="115933"/>
                  </a:cubicBezTo>
                  <a:cubicBezTo>
                    <a:pt x="27051" y="135256"/>
                    <a:pt x="28339" y="159730"/>
                    <a:pt x="33492" y="159730"/>
                  </a:cubicBezTo>
                  <a:cubicBezTo>
                    <a:pt x="38644" y="159730"/>
                    <a:pt x="46373" y="136544"/>
                    <a:pt x="45085" y="114645"/>
                  </a:cubicBezTo>
                  <a:cubicBezTo>
                    <a:pt x="45085" y="104340"/>
                    <a:pt x="39932" y="81153"/>
                    <a:pt x="30915" y="57967"/>
                  </a:cubicBezTo>
                  <a:close/>
                </a:path>
              </a:pathLst>
            </a:custGeom>
            <a:solidFill>
              <a:srgbClr val="644E40"/>
            </a:solidFill>
            <a:ln w="128588"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6091EB2A-C457-4112-81DC-4C860289C5CF}"/>
                </a:ext>
              </a:extLst>
            </p:cNvPr>
            <p:cNvSpPr/>
            <p:nvPr/>
          </p:nvSpPr>
          <p:spPr>
            <a:xfrm>
              <a:off x="7534632" y="3934715"/>
              <a:ext cx="370748" cy="1102778"/>
            </a:xfrm>
            <a:custGeom>
              <a:avLst/>
              <a:gdLst>
                <a:gd name="connsiteX0" fmla="*/ 364768 w 370748"/>
                <a:gd name="connsiteY0" fmla="*/ 1027178 h 1102778"/>
                <a:gd name="connsiteX1" fmla="*/ 342869 w 370748"/>
                <a:gd name="connsiteY1" fmla="*/ 955042 h 1102778"/>
                <a:gd name="connsiteX2" fmla="*/ 282327 w 370748"/>
                <a:gd name="connsiteY2" fmla="*/ 927991 h 1102778"/>
                <a:gd name="connsiteX3" fmla="*/ 255275 w 370748"/>
                <a:gd name="connsiteY3" fmla="*/ 931855 h 1102778"/>
                <a:gd name="connsiteX4" fmla="*/ 235953 w 370748"/>
                <a:gd name="connsiteY4" fmla="*/ 944737 h 1102778"/>
                <a:gd name="connsiteX5" fmla="*/ 229513 w 370748"/>
                <a:gd name="connsiteY5" fmla="*/ 958907 h 1102778"/>
                <a:gd name="connsiteX6" fmla="*/ 233377 w 370748"/>
                <a:gd name="connsiteY6" fmla="*/ 964059 h 1102778"/>
                <a:gd name="connsiteX7" fmla="*/ 246259 w 370748"/>
                <a:gd name="connsiteY7" fmla="*/ 958907 h 1102778"/>
                <a:gd name="connsiteX8" fmla="*/ 259140 w 370748"/>
                <a:gd name="connsiteY8" fmla="*/ 957618 h 1102778"/>
                <a:gd name="connsiteX9" fmla="*/ 277174 w 370748"/>
                <a:gd name="connsiteY9" fmla="*/ 960195 h 1102778"/>
                <a:gd name="connsiteX10" fmla="*/ 310666 w 370748"/>
                <a:gd name="connsiteY10" fmla="*/ 983381 h 1102778"/>
                <a:gd name="connsiteX11" fmla="*/ 319683 w 370748"/>
                <a:gd name="connsiteY11" fmla="*/ 1022026 h 1102778"/>
                <a:gd name="connsiteX12" fmla="*/ 310666 w 370748"/>
                <a:gd name="connsiteY12" fmla="*/ 1045212 h 1102778"/>
                <a:gd name="connsiteX13" fmla="*/ 281038 w 370748"/>
                <a:gd name="connsiteY13" fmla="*/ 1065823 h 1102778"/>
                <a:gd name="connsiteX14" fmla="*/ 235953 w 370748"/>
                <a:gd name="connsiteY14" fmla="*/ 1059382 h 1102778"/>
                <a:gd name="connsiteX15" fmla="*/ 212767 w 370748"/>
                <a:gd name="connsiteY15" fmla="*/ 1038772 h 1102778"/>
                <a:gd name="connsiteX16" fmla="*/ 220496 w 370748"/>
                <a:gd name="connsiteY16" fmla="*/ 1037483 h 1102778"/>
                <a:gd name="connsiteX17" fmla="*/ 220496 w 370748"/>
                <a:gd name="connsiteY17" fmla="*/ 993686 h 1102778"/>
                <a:gd name="connsiteX18" fmla="*/ 196021 w 370748"/>
                <a:gd name="connsiteY18" fmla="*/ 952466 h 1102778"/>
                <a:gd name="connsiteX19" fmla="*/ 184428 w 370748"/>
                <a:gd name="connsiteY19" fmla="*/ 916398 h 1102778"/>
                <a:gd name="connsiteX20" fmla="*/ 206326 w 370748"/>
                <a:gd name="connsiteY20" fmla="*/ 939584 h 1102778"/>
                <a:gd name="connsiteX21" fmla="*/ 226936 w 370748"/>
                <a:gd name="connsiteY21" fmla="*/ 899652 h 1102778"/>
                <a:gd name="connsiteX22" fmla="*/ 221784 w 370748"/>
                <a:gd name="connsiteY22" fmla="*/ 853278 h 1102778"/>
                <a:gd name="connsiteX23" fmla="*/ 229513 w 370748"/>
                <a:gd name="connsiteY23" fmla="*/ 822363 h 1102778"/>
                <a:gd name="connsiteX24" fmla="*/ 242394 w 370748"/>
                <a:gd name="connsiteY24" fmla="*/ 867448 h 1102778"/>
                <a:gd name="connsiteX25" fmla="*/ 268157 w 370748"/>
                <a:gd name="connsiteY25" fmla="*/ 911245 h 1102778"/>
                <a:gd name="connsiteX26" fmla="*/ 311954 w 370748"/>
                <a:gd name="connsiteY26" fmla="*/ 911245 h 1102778"/>
                <a:gd name="connsiteX27" fmla="*/ 297784 w 370748"/>
                <a:gd name="connsiteY27" fmla="*/ 875177 h 1102778"/>
                <a:gd name="connsiteX28" fmla="*/ 263004 w 370748"/>
                <a:gd name="connsiteY28" fmla="*/ 854567 h 1102778"/>
                <a:gd name="connsiteX29" fmla="*/ 232089 w 370748"/>
                <a:gd name="connsiteY29" fmla="*/ 819787 h 1102778"/>
                <a:gd name="connsiteX30" fmla="*/ 234665 w 370748"/>
                <a:gd name="connsiteY30" fmla="*/ 815922 h 1102778"/>
                <a:gd name="connsiteX31" fmla="*/ 260428 w 370748"/>
                <a:gd name="connsiteY31" fmla="*/ 824939 h 1102778"/>
                <a:gd name="connsiteX32" fmla="*/ 314530 w 370748"/>
                <a:gd name="connsiteY32" fmla="*/ 812058 h 1102778"/>
                <a:gd name="connsiteX33" fmla="*/ 354463 w 370748"/>
                <a:gd name="connsiteY33" fmla="*/ 770837 h 1102778"/>
                <a:gd name="connsiteX34" fmla="*/ 363480 w 370748"/>
                <a:gd name="connsiteY34" fmla="*/ 658769 h 1102778"/>
                <a:gd name="connsiteX35" fmla="*/ 318394 w 370748"/>
                <a:gd name="connsiteY35" fmla="*/ 568598 h 1102778"/>
                <a:gd name="connsiteX36" fmla="*/ 272021 w 370748"/>
                <a:gd name="connsiteY36" fmla="*/ 493886 h 1102778"/>
                <a:gd name="connsiteX37" fmla="*/ 251411 w 370748"/>
                <a:gd name="connsiteY37" fmla="*/ 421750 h 1102778"/>
                <a:gd name="connsiteX38" fmla="*/ 272021 w 370748"/>
                <a:gd name="connsiteY38" fmla="*/ 340596 h 1102778"/>
                <a:gd name="connsiteX39" fmla="*/ 318394 w 370748"/>
                <a:gd name="connsiteY39" fmla="*/ 299376 h 1102778"/>
                <a:gd name="connsiteX40" fmla="*/ 346734 w 370748"/>
                <a:gd name="connsiteY40" fmla="*/ 224663 h 1102778"/>
                <a:gd name="connsiteX41" fmla="*/ 346734 w 370748"/>
                <a:gd name="connsiteY41" fmla="*/ 205341 h 1102778"/>
                <a:gd name="connsiteX42" fmla="*/ 346734 w 370748"/>
                <a:gd name="connsiteY42" fmla="*/ 198900 h 1102778"/>
                <a:gd name="connsiteX43" fmla="*/ 346734 w 370748"/>
                <a:gd name="connsiteY43" fmla="*/ 205341 h 1102778"/>
                <a:gd name="connsiteX44" fmla="*/ 342869 w 370748"/>
                <a:gd name="connsiteY44" fmla="*/ 223375 h 1102778"/>
                <a:gd name="connsiteX45" fmla="*/ 305513 w 370748"/>
                <a:gd name="connsiteY45" fmla="*/ 287782 h 1102778"/>
                <a:gd name="connsiteX46" fmla="*/ 190868 w 370748"/>
                <a:gd name="connsiteY46" fmla="*/ 332868 h 1102778"/>
                <a:gd name="connsiteX47" fmla="*/ 111004 w 370748"/>
                <a:gd name="connsiteY47" fmla="*/ 308393 h 1102778"/>
                <a:gd name="connsiteX48" fmla="*/ 46596 w 370748"/>
                <a:gd name="connsiteY48" fmla="*/ 234968 h 1102778"/>
                <a:gd name="connsiteX49" fmla="*/ 37579 w 370748"/>
                <a:gd name="connsiteY49" fmla="*/ 130629 h 1102778"/>
                <a:gd name="connsiteX50" fmla="*/ 92969 w 370748"/>
                <a:gd name="connsiteY50" fmla="*/ 48187 h 1102778"/>
                <a:gd name="connsiteX51" fmla="*/ 181851 w 370748"/>
                <a:gd name="connsiteY51" fmla="*/ 30153 h 1102778"/>
                <a:gd name="connsiteX52" fmla="*/ 248835 w 370748"/>
                <a:gd name="connsiteY52" fmla="*/ 79103 h 1102778"/>
                <a:gd name="connsiteX53" fmla="*/ 265581 w 370748"/>
                <a:gd name="connsiteY53" fmla="*/ 148663 h 1102778"/>
                <a:gd name="connsiteX54" fmla="*/ 234665 w 370748"/>
                <a:gd name="connsiteY54" fmla="*/ 191171 h 1102778"/>
                <a:gd name="connsiteX55" fmla="*/ 201173 w 370748"/>
                <a:gd name="connsiteY55" fmla="*/ 182154 h 1102778"/>
                <a:gd name="connsiteX56" fmla="*/ 196021 w 370748"/>
                <a:gd name="connsiteY56" fmla="*/ 170561 h 1102778"/>
                <a:gd name="connsiteX57" fmla="*/ 201173 w 370748"/>
                <a:gd name="connsiteY57" fmla="*/ 183443 h 1102778"/>
                <a:gd name="connsiteX58" fmla="*/ 237242 w 370748"/>
                <a:gd name="connsiteY58" fmla="*/ 197612 h 1102778"/>
                <a:gd name="connsiteX59" fmla="*/ 278462 w 370748"/>
                <a:gd name="connsiteY59" fmla="*/ 151239 h 1102778"/>
                <a:gd name="connsiteX60" fmla="*/ 266869 w 370748"/>
                <a:gd name="connsiteY60" fmla="*/ 70086 h 1102778"/>
                <a:gd name="connsiteX61" fmla="*/ 190868 w 370748"/>
                <a:gd name="connsiteY61" fmla="*/ 5678 h 1102778"/>
                <a:gd name="connsiteX62" fmla="*/ 78800 w 370748"/>
                <a:gd name="connsiteY62" fmla="*/ 22424 h 1102778"/>
                <a:gd name="connsiteX63" fmla="*/ 6664 w 370748"/>
                <a:gd name="connsiteY63" fmla="*/ 121612 h 1102778"/>
                <a:gd name="connsiteX64" fmla="*/ 15681 w 370748"/>
                <a:gd name="connsiteY64" fmla="*/ 249138 h 1102778"/>
                <a:gd name="connsiteX65" fmla="*/ 95546 w 370748"/>
                <a:gd name="connsiteY65" fmla="*/ 338020 h 1102778"/>
                <a:gd name="connsiteX66" fmla="*/ 193445 w 370748"/>
                <a:gd name="connsiteY66" fmla="*/ 362495 h 1102778"/>
                <a:gd name="connsiteX67" fmla="*/ 259140 w 370748"/>
                <a:gd name="connsiteY67" fmla="*/ 347037 h 1102778"/>
                <a:gd name="connsiteX68" fmla="*/ 235953 w 370748"/>
                <a:gd name="connsiteY68" fmla="*/ 420461 h 1102778"/>
                <a:gd name="connsiteX69" fmla="*/ 251411 w 370748"/>
                <a:gd name="connsiteY69" fmla="*/ 502903 h 1102778"/>
                <a:gd name="connsiteX70" fmla="*/ 273310 w 370748"/>
                <a:gd name="connsiteY70" fmla="*/ 545412 h 1102778"/>
                <a:gd name="connsiteX71" fmla="*/ 273310 w 370748"/>
                <a:gd name="connsiteY71" fmla="*/ 545412 h 1102778"/>
                <a:gd name="connsiteX72" fmla="*/ 268157 w 370748"/>
                <a:gd name="connsiteY72" fmla="*/ 541547 h 1102778"/>
                <a:gd name="connsiteX73" fmla="*/ 272021 w 370748"/>
                <a:gd name="connsiteY73" fmla="*/ 545412 h 1102778"/>
                <a:gd name="connsiteX74" fmla="*/ 274598 w 370748"/>
                <a:gd name="connsiteY74" fmla="*/ 549276 h 1102778"/>
                <a:gd name="connsiteX75" fmla="*/ 293920 w 370748"/>
                <a:gd name="connsiteY75" fmla="*/ 585344 h 1102778"/>
                <a:gd name="connsiteX76" fmla="*/ 314530 w 370748"/>
                <a:gd name="connsiteY76" fmla="*/ 623989 h 1102778"/>
                <a:gd name="connsiteX77" fmla="*/ 317106 w 370748"/>
                <a:gd name="connsiteY77" fmla="*/ 698701 h 1102778"/>
                <a:gd name="connsiteX78" fmla="*/ 297784 w 370748"/>
                <a:gd name="connsiteY78" fmla="*/ 741210 h 1102778"/>
                <a:gd name="connsiteX79" fmla="*/ 256564 w 370748"/>
                <a:gd name="connsiteY79" fmla="*/ 750227 h 1102778"/>
                <a:gd name="connsiteX80" fmla="*/ 225648 w 370748"/>
                <a:gd name="connsiteY80" fmla="*/ 718023 h 1102778"/>
                <a:gd name="connsiteX81" fmla="*/ 211479 w 370748"/>
                <a:gd name="connsiteY81" fmla="*/ 680667 h 1102778"/>
                <a:gd name="connsiteX82" fmla="*/ 206326 w 370748"/>
                <a:gd name="connsiteY82" fmla="*/ 621412 h 1102778"/>
                <a:gd name="connsiteX83" fmla="*/ 211479 w 370748"/>
                <a:gd name="connsiteY83" fmla="*/ 587920 h 1102778"/>
                <a:gd name="connsiteX84" fmla="*/ 214055 w 370748"/>
                <a:gd name="connsiteY84" fmla="*/ 577615 h 1102778"/>
                <a:gd name="connsiteX85" fmla="*/ 208903 w 370748"/>
                <a:gd name="connsiteY85" fmla="*/ 586632 h 1102778"/>
                <a:gd name="connsiteX86" fmla="*/ 212767 w 370748"/>
                <a:gd name="connsiteY86" fmla="*/ 577615 h 1102778"/>
                <a:gd name="connsiteX87" fmla="*/ 199885 w 370748"/>
                <a:gd name="connsiteY87" fmla="*/ 594361 h 1102778"/>
                <a:gd name="connsiteX88" fmla="*/ 168970 w 370748"/>
                <a:gd name="connsiteY88" fmla="*/ 654904 h 1102778"/>
                <a:gd name="connsiteX89" fmla="*/ 161241 w 370748"/>
                <a:gd name="connsiteY89" fmla="*/ 709006 h 1102778"/>
                <a:gd name="connsiteX90" fmla="*/ 181851 w 370748"/>
                <a:gd name="connsiteY90" fmla="*/ 778566 h 1102778"/>
                <a:gd name="connsiteX91" fmla="*/ 228225 w 370748"/>
                <a:gd name="connsiteY91" fmla="*/ 814634 h 1102778"/>
                <a:gd name="connsiteX92" fmla="*/ 228225 w 370748"/>
                <a:gd name="connsiteY92" fmla="*/ 814634 h 1102778"/>
                <a:gd name="connsiteX93" fmla="*/ 224360 w 370748"/>
                <a:gd name="connsiteY93" fmla="*/ 818499 h 1102778"/>
                <a:gd name="connsiteX94" fmla="*/ 211479 w 370748"/>
                <a:gd name="connsiteY94" fmla="*/ 833956 h 1102778"/>
                <a:gd name="connsiteX95" fmla="*/ 203750 w 370748"/>
                <a:gd name="connsiteY95" fmla="*/ 842973 h 1102778"/>
                <a:gd name="connsiteX96" fmla="*/ 197309 w 370748"/>
                <a:gd name="connsiteY96" fmla="*/ 855855 h 1102778"/>
                <a:gd name="connsiteX97" fmla="*/ 184428 w 370748"/>
                <a:gd name="connsiteY97" fmla="*/ 876465 h 1102778"/>
                <a:gd name="connsiteX98" fmla="*/ 174123 w 370748"/>
                <a:gd name="connsiteY98" fmla="*/ 1015585 h 1102778"/>
                <a:gd name="connsiteX99" fmla="*/ 214055 w 370748"/>
                <a:gd name="connsiteY99" fmla="*/ 1079992 h 1102778"/>
                <a:gd name="connsiteX100" fmla="*/ 286191 w 370748"/>
                <a:gd name="connsiteY100" fmla="*/ 1101891 h 1102778"/>
                <a:gd name="connsiteX101" fmla="*/ 344157 w 370748"/>
                <a:gd name="connsiteY101" fmla="*/ 1070975 h 1102778"/>
                <a:gd name="connsiteX102" fmla="*/ 364768 w 370748"/>
                <a:gd name="connsiteY102" fmla="*/ 1025890 h 1102778"/>
                <a:gd name="connsiteX103" fmla="*/ 207614 w 370748"/>
                <a:gd name="connsiteY103" fmla="*/ 761820 h 1102778"/>
                <a:gd name="connsiteX104" fmla="*/ 187004 w 370748"/>
                <a:gd name="connsiteY104" fmla="*/ 709006 h 1102778"/>
                <a:gd name="connsiteX105" fmla="*/ 187004 w 370748"/>
                <a:gd name="connsiteY105" fmla="*/ 661345 h 1102778"/>
                <a:gd name="connsiteX106" fmla="*/ 202462 w 370748"/>
                <a:gd name="connsiteY106" fmla="*/ 607243 h 1102778"/>
                <a:gd name="connsiteX107" fmla="*/ 198597 w 370748"/>
                <a:gd name="connsiteY107" fmla="*/ 622700 h 1102778"/>
                <a:gd name="connsiteX108" fmla="*/ 198597 w 370748"/>
                <a:gd name="connsiteY108" fmla="*/ 685820 h 1102778"/>
                <a:gd name="connsiteX109" fmla="*/ 212767 w 370748"/>
                <a:gd name="connsiteY109" fmla="*/ 727040 h 1102778"/>
                <a:gd name="connsiteX110" fmla="*/ 250123 w 370748"/>
                <a:gd name="connsiteY110" fmla="*/ 765685 h 1102778"/>
                <a:gd name="connsiteX111" fmla="*/ 281038 w 370748"/>
                <a:gd name="connsiteY111" fmla="*/ 768261 h 1102778"/>
                <a:gd name="connsiteX112" fmla="*/ 306801 w 370748"/>
                <a:gd name="connsiteY112" fmla="*/ 752803 h 1102778"/>
                <a:gd name="connsiteX113" fmla="*/ 327411 w 370748"/>
                <a:gd name="connsiteY113" fmla="*/ 702565 h 1102778"/>
                <a:gd name="connsiteX114" fmla="*/ 327411 w 370748"/>
                <a:gd name="connsiteY114" fmla="*/ 667786 h 1102778"/>
                <a:gd name="connsiteX115" fmla="*/ 327411 w 370748"/>
                <a:gd name="connsiteY115" fmla="*/ 670362 h 1102778"/>
                <a:gd name="connsiteX116" fmla="*/ 320971 w 370748"/>
                <a:gd name="connsiteY116" fmla="*/ 755380 h 1102778"/>
                <a:gd name="connsiteX117" fmla="*/ 261716 w 370748"/>
                <a:gd name="connsiteY117" fmla="*/ 792736 h 1102778"/>
                <a:gd name="connsiteX118" fmla="*/ 206326 w 370748"/>
                <a:gd name="connsiteY118" fmla="*/ 761820 h 11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0748" h="1102778">
                  <a:moveTo>
                    <a:pt x="364768" y="1027178"/>
                  </a:moveTo>
                  <a:cubicBezTo>
                    <a:pt x="368632" y="1001415"/>
                    <a:pt x="360903" y="974364"/>
                    <a:pt x="342869" y="955042"/>
                  </a:cubicBezTo>
                  <a:cubicBezTo>
                    <a:pt x="324835" y="935720"/>
                    <a:pt x="301649" y="927991"/>
                    <a:pt x="282327" y="927991"/>
                  </a:cubicBezTo>
                  <a:cubicBezTo>
                    <a:pt x="272021" y="927991"/>
                    <a:pt x="263004" y="929279"/>
                    <a:pt x="255275" y="931855"/>
                  </a:cubicBezTo>
                  <a:cubicBezTo>
                    <a:pt x="247547" y="934432"/>
                    <a:pt x="241106" y="939584"/>
                    <a:pt x="235953" y="944737"/>
                  </a:cubicBezTo>
                  <a:cubicBezTo>
                    <a:pt x="232089" y="949889"/>
                    <a:pt x="229513" y="955042"/>
                    <a:pt x="229513" y="958907"/>
                  </a:cubicBezTo>
                  <a:cubicBezTo>
                    <a:pt x="229513" y="962771"/>
                    <a:pt x="230801" y="964059"/>
                    <a:pt x="233377" y="964059"/>
                  </a:cubicBezTo>
                  <a:cubicBezTo>
                    <a:pt x="237242" y="964059"/>
                    <a:pt x="239818" y="960195"/>
                    <a:pt x="246259" y="958907"/>
                  </a:cubicBezTo>
                  <a:cubicBezTo>
                    <a:pt x="250123" y="958907"/>
                    <a:pt x="253987" y="957618"/>
                    <a:pt x="259140" y="957618"/>
                  </a:cubicBezTo>
                  <a:cubicBezTo>
                    <a:pt x="264292" y="957618"/>
                    <a:pt x="270733" y="957618"/>
                    <a:pt x="277174" y="960195"/>
                  </a:cubicBezTo>
                  <a:cubicBezTo>
                    <a:pt x="290055" y="964059"/>
                    <a:pt x="302937" y="971788"/>
                    <a:pt x="310666" y="983381"/>
                  </a:cubicBezTo>
                  <a:cubicBezTo>
                    <a:pt x="318394" y="993686"/>
                    <a:pt x="320971" y="1009144"/>
                    <a:pt x="319683" y="1022026"/>
                  </a:cubicBezTo>
                  <a:cubicBezTo>
                    <a:pt x="319683" y="1028466"/>
                    <a:pt x="317106" y="1037483"/>
                    <a:pt x="310666" y="1045212"/>
                  </a:cubicBezTo>
                  <a:cubicBezTo>
                    <a:pt x="305513" y="1052941"/>
                    <a:pt x="295208" y="1061958"/>
                    <a:pt x="281038" y="1065823"/>
                  </a:cubicBezTo>
                  <a:cubicBezTo>
                    <a:pt x="268157" y="1069687"/>
                    <a:pt x="252699" y="1068399"/>
                    <a:pt x="235953" y="1059382"/>
                  </a:cubicBezTo>
                  <a:cubicBezTo>
                    <a:pt x="226936" y="1054229"/>
                    <a:pt x="219208" y="1047789"/>
                    <a:pt x="212767" y="1038772"/>
                  </a:cubicBezTo>
                  <a:cubicBezTo>
                    <a:pt x="215343" y="1038772"/>
                    <a:pt x="217919" y="1038772"/>
                    <a:pt x="220496" y="1037483"/>
                  </a:cubicBezTo>
                  <a:cubicBezTo>
                    <a:pt x="230801" y="1029755"/>
                    <a:pt x="228225" y="1007856"/>
                    <a:pt x="220496" y="993686"/>
                  </a:cubicBezTo>
                  <a:cubicBezTo>
                    <a:pt x="216631" y="985958"/>
                    <a:pt x="205038" y="971788"/>
                    <a:pt x="196021" y="952466"/>
                  </a:cubicBezTo>
                  <a:cubicBezTo>
                    <a:pt x="190868" y="940872"/>
                    <a:pt x="187004" y="927991"/>
                    <a:pt x="184428" y="916398"/>
                  </a:cubicBezTo>
                  <a:cubicBezTo>
                    <a:pt x="188292" y="929279"/>
                    <a:pt x="197309" y="939584"/>
                    <a:pt x="206326" y="939584"/>
                  </a:cubicBezTo>
                  <a:cubicBezTo>
                    <a:pt x="219208" y="939584"/>
                    <a:pt x="226936" y="916398"/>
                    <a:pt x="226936" y="899652"/>
                  </a:cubicBezTo>
                  <a:cubicBezTo>
                    <a:pt x="226936" y="890635"/>
                    <a:pt x="221784" y="873889"/>
                    <a:pt x="221784" y="853278"/>
                  </a:cubicBezTo>
                  <a:cubicBezTo>
                    <a:pt x="221784" y="842973"/>
                    <a:pt x="224360" y="831380"/>
                    <a:pt x="229513" y="822363"/>
                  </a:cubicBezTo>
                  <a:cubicBezTo>
                    <a:pt x="232089" y="833956"/>
                    <a:pt x="235953" y="850702"/>
                    <a:pt x="242394" y="867448"/>
                  </a:cubicBezTo>
                  <a:cubicBezTo>
                    <a:pt x="250123" y="886770"/>
                    <a:pt x="261716" y="906092"/>
                    <a:pt x="268157" y="911245"/>
                  </a:cubicBezTo>
                  <a:cubicBezTo>
                    <a:pt x="282327" y="922838"/>
                    <a:pt x="306801" y="924127"/>
                    <a:pt x="311954" y="911245"/>
                  </a:cubicBezTo>
                  <a:cubicBezTo>
                    <a:pt x="317106" y="899652"/>
                    <a:pt x="308089" y="882906"/>
                    <a:pt x="297784" y="875177"/>
                  </a:cubicBezTo>
                  <a:cubicBezTo>
                    <a:pt x="292632" y="871313"/>
                    <a:pt x="277174" y="864872"/>
                    <a:pt x="263004" y="854567"/>
                  </a:cubicBezTo>
                  <a:cubicBezTo>
                    <a:pt x="248835" y="845550"/>
                    <a:pt x="237242" y="831380"/>
                    <a:pt x="232089" y="819787"/>
                  </a:cubicBezTo>
                  <a:cubicBezTo>
                    <a:pt x="232089" y="818499"/>
                    <a:pt x="233377" y="817211"/>
                    <a:pt x="234665" y="815922"/>
                  </a:cubicBezTo>
                  <a:cubicBezTo>
                    <a:pt x="242394" y="818499"/>
                    <a:pt x="250123" y="823651"/>
                    <a:pt x="260428" y="824939"/>
                  </a:cubicBezTo>
                  <a:cubicBezTo>
                    <a:pt x="278462" y="826227"/>
                    <a:pt x="297784" y="822363"/>
                    <a:pt x="314530" y="812058"/>
                  </a:cubicBezTo>
                  <a:cubicBezTo>
                    <a:pt x="331276" y="801753"/>
                    <a:pt x="345446" y="787583"/>
                    <a:pt x="354463" y="770837"/>
                  </a:cubicBezTo>
                  <a:cubicBezTo>
                    <a:pt x="375073" y="734769"/>
                    <a:pt x="373785" y="693548"/>
                    <a:pt x="363480" y="658769"/>
                  </a:cubicBezTo>
                  <a:cubicBezTo>
                    <a:pt x="353174" y="623989"/>
                    <a:pt x="335140" y="594361"/>
                    <a:pt x="318394" y="568598"/>
                  </a:cubicBezTo>
                  <a:cubicBezTo>
                    <a:pt x="301649" y="541547"/>
                    <a:pt x="284903" y="518361"/>
                    <a:pt x="272021" y="493886"/>
                  </a:cubicBezTo>
                  <a:cubicBezTo>
                    <a:pt x="260428" y="469411"/>
                    <a:pt x="252699" y="444936"/>
                    <a:pt x="251411" y="421750"/>
                  </a:cubicBezTo>
                  <a:cubicBezTo>
                    <a:pt x="251411" y="389546"/>
                    <a:pt x="260428" y="362495"/>
                    <a:pt x="272021" y="340596"/>
                  </a:cubicBezTo>
                  <a:cubicBezTo>
                    <a:pt x="292632" y="329003"/>
                    <a:pt x="308089" y="313545"/>
                    <a:pt x="318394" y="299376"/>
                  </a:cubicBezTo>
                  <a:cubicBezTo>
                    <a:pt x="340293" y="268460"/>
                    <a:pt x="345446" y="241409"/>
                    <a:pt x="346734" y="224663"/>
                  </a:cubicBezTo>
                  <a:cubicBezTo>
                    <a:pt x="346734" y="215646"/>
                    <a:pt x="346734" y="210494"/>
                    <a:pt x="346734" y="205341"/>
                  </a:cubicBezTo>
                  <a:cubicBezTo>
                    <a:pt x="346734" y="201477"/>
                    <a:pt x="346734" y="198900"/>
                    <a:pt x="346734" y="198900"/>
                  </a:cubicBezTo>
                  <a:cubicBezTo>
                    <a:pt x="346734" y="198900"/>
                    <a:pt x="346734" y="201477"/>
                    <a:pt x="346734" y="205341"/>
                  </a:cubicBezTo>
                  <a:cubicBezTo>
                    <a:pt x="346734" y="209205"/>
                    <a:pt x="345446" y="215646"/>
                    <a:pt x="342869" y="223375"/>
                  </a:cubicBezTo>
                  <a:cubicBezTo>
                    <a:pt x="337717" y="238833"/>
                    <a:pt x="328700" y="263308"/>
                    <a:pt x="305513" y="287782"/>
                  </a:cubicBezTo>
                  <a:cubicBezTo>
                    <a:pt x="282327" y="310969"/>
                    <a:pt x="243682" y="334156"/>
                    <a:pt x="190868" y="332868"/>
                  </a:cubicBezTo>
                  <a:cubicBezTo>
                    <a:pt x="165106" y="332868"/>
                    <a:pt x="136766" y="325139"/>
                    <a:pt x="111004" y="308393"/>
                  </a:cubicBezTo>
                  <a:cubicBezTo>
                    <a:pt x="85241" y="292935"/>
                    <a:pt x="60766" y="267172"/>
                    <a:pt x="46596" y="234968"/>
                  </a:cubicBezTo>
                  <a:cubicBezTo>
                    <a:pt x="32427" y="202765"/>
                    <a:pt x="28562" y="164120"/>
                    <a:pt x="37579" y="130629"/>
                  </a:cubicBezTo>
                  <a:cubicBezTo>
                    <a:pt x="45308" y="97137"/>
                    <a:pt x="65919" y="66221"/>
                    <a:pt x="92969" y="48187"/>
                  </a:cubicBezTo>
                  <a:cubicBezTo>
                    <a:pt x="120021" y="30153"/>
                    <a:pt x="153512" y="23712"/>
                    <a:pt x="181851" y="30153"/>
                  </a:cubicBezTo>
                  <a:cubicBezTo>
                    <a:pt x="210190" y="37882"/>
                    <a:pt x="234665" y="57204"/>
                    <a:pt x="248835" y="79103"/>
                  </a:cubicBezTo>
                  <a:cubicBezTo>
                    <a:pt x="263004" y="102289"/>
                    <a:pt x="268157" y="126764"/>
                    <a:pt x="265581" y="148663"/>
                  </a:cubicBezTo>
                  <a:cubicBezTo>
                    <a:pt x="263004" y="170561"/>
                    <a:pt x="250123" y="187307"/>
                    <a:pt x="234665" y="191171"/>
                  </a:cubicBezTo>
                  <a:cubicBezTo>
                    <a:pt x="219208" y="195036"/>
                    <a:pt x="206326" y="188595"/>
                    <a:pt x="201173" y="182154"/>
                  </a:cubicBezTo>
                  <a:cubicBezTo>
                    <a:pt x="194733" y="175714"/>
                    <a:pt x="196021" y="170561"/>
                    <a:pt x="196021" y="170561"/>
                  </a:cubicBezTo>
                  <a:cubicBezTo>
                    <a:pt x="196021" y="170561"/>
                    <a:pt x="196021" y="175714"/>
                    <a:pt x="201173" y="183443"/>
                  </a:cubicBezTo>
                  <a:cubicBezTo>
                    <a:pt x="206326" y="191171"/>
                    <a:pt x="219208" y="200188"/>
                    <a:pt x="237242" y="197612"/>
                  </a:cubicBezTo>
                  <a:cubicBezTo>
                    <a:pt x="255275" y="195036"/>
                    <a:pt x="272021" y="175714"/>
                    <a:pt x="278462" y="151239"/>
                  </a:cubicBezTo>
                  <a:cubicBezTo>
                    <a:pt x="283615" y="126764"/>
                    <a:pt x="281038" y="97137"/>
                    <a:pt x="266869" y="70086"/>
                  </a:cubicBezTo>
                  <a:cubicBezTo>
                    <a:pt x="252699" y="43035"/>
                    <a:pt x="226936" y="17272"/>
                    <a:pt x="190868" y="5678"/>
                  </a:cubicBezTo>
                  <a:cubicBezTo>
                    <a:pt x="154800" y="-5915"/>
                    <a:pt x="113580" y="526"/>
                    <a:pt x="78800" y="22424"/>
                  </a:cubicBezTo>
                  <a:cubicBezTo>
                    <a:pt x="44020" y="44323"/>
                    <a:pt x="18257" y="80391"/>
                    <a:pt x="6664" y="121612"/>
                  </a:cubicBezTo>
                  <a:cubicBezTo>
                    <a:pt x="-4929" y="162832"/>
                    <a:pt x="-1065" y="209205"/>
                    <a:pt x="15681" y="249138"/>
                  </a:cubicBezTo>
                  <a:cubicBezTo>
                    <a:pt x="33715" y="290359"/>
                    <a:pt x="63342" y="319986"/>
                    <a:pt x="95546" y="338020"/>
                  </a:cubicBezTo>
                  <a:cubicBezTo>
                    <a:pt x="127749" y="356054"/>
                    <a:pt x="162529" y="363783"/>
                    <a:pt x="193445" y="362495"/>
                  </a:cubicBezTo>
                  <a:cubicBezTo>
                    <a:pt x="219208" y="362495"/>
                    <a:pt x="239818" y="354766"/>
                    <a:pt x="259140" y="347037"/>
                  </a:cubicBezTo>
                  <a:cubicBezTo>
                    <a:pt x="247547" y="366359"/>
                    <a:pt x="237242" y="390834"/>
                    <a:pt x="235953" y="420461"/>
                  </a:cubicBezTo>
                  <a:cubicBezTo>
                    <a:pt x="234665" y="446224"/>
                    <a:pt x="241106" y="474564"/>
                    <a:pt x="251411" y="502903"/>
                  </a:cubicBezTo>
                  <a:cubicBezTo>
                    <a:pt x="256564" y="517072"/>
                    <a:pt x="265581" y="531242"/>
                    <a:pt x="273310" y="545412"/>
                  </a:cubicBezTo>
                  <a:cubicBezTo>
                    <a:pt x="273310" y="545412"/>
                    <a:pt x="273310" y="545412"/>
                    <a:pt x="273310" y="545412"/>
                  </a:cubicBezTo>
                  <a:cubicBezTo>
                    <a:pt x="270733" y="542835"/>
                    <a:pt x="268157" y="541547"/>
                    <a:pt x="268157" y="541547"/>
                  </a:cubicBezTo>
                  <a:cubicBezTo>
                    <a:pt x="268157" y="541547"/>
                    <a:pt x="269445" y="542835"/>
                    <a:pt x="272021" y="545412"/>
                  </a:cubicBezTo>
                  <a:cubicBezTo>
                    <a:pt x="272021" y="545412"/>
                    <a:pt x="274598" y="547988"/>
                    <a:pt x="274598" y="549276"/>
                  </a:cubicBezTo>
                  <a:cubicBezTo>
                    <a:pt x="281038" y="560869"/>
                    <a:pt x="286191" y="573751"/>
                    <a:pt x="293920" y="585344"/>
                  </a:cubicBezTo>
                  <a:cubicBezTo>
                    <a:pt x="301649" y="598226"/>
                    <a:pt x="308089" y="611107"/>
                    <a:pt x="314530" y="623989"/>
                  </a:cubicBezTo>
                  <a:cubicBezTo>
                    <a:pt x="319683" y="645887"/>
                    <a:pt x="323547" y="671650"/>
                    <a:pt x="317106" y="698701"/>
                  </a:cubicBezTo>
                  <a:cubicBezTo>
                    <a:pt x="314530" y="714159"/>
                    <a:pt x="308089" y="729617"/>
                    <a:pt x="297784" y="741210"/>
                  </a:cubicBezTo>
                  <a:cubicBezTo>
                    <a:pt x="287479" y="752803"/>
                    <a:pt x="270733" y="756667"/>
                    <a:pt x="256564" y="750227"/>
                  </a:cubicBezTo>
                  <a:cubicBezTo>
                    <a:pt x="242394" y="743786"/>
                    <a:pt x="232089" y="730905"/>
                    <a:pt x="225648" y="718023"/>
                  </a:cubicBezTo>
                  <a:cubicBezTo>
                    <a:pt x="219208" y="705142"/>
                    <a:pt x="214055" y="692260"/>
                    <a:pt x="211479" y="680667"/>
                  </a:cubicBezTo>
                  <a:cubicBezTo>
                    <a:pt x="205038" y="656192"/>
                    <a:pt x="205038" y="636870"/>
                    <a:pt x="206326" y="621412"/>
                  </a:cubicBezTo>
                  <a:cubicBezTo>
                    <a:pt x="207614" y="605954"/>
                    <a:pt x="210190" y="594361"/>
                    <a:pt x="211479" y="587920"/>
                  </a:cubicBezTo>
                  <a:cubicBezTo>
                    <a:pt x="212767" y="581480"/>
                    <a:pt x="214055" y="577615"/>
                    <a:pt x="214055" y="577615"/>
                  </a:cubicBezTo>
                  <a:cubicBezTo>
                    <a:pt x="214055" y="577615"/>
                    <a:pt x="212767" y="580192"/>
                    <a:pt x="208903" y="586632"/>
                  </a:cubicBezTo>
                  <a:cubicBezTo>
                    <a:pt x="211479" y="581480"/>
                    <a:pt x="212767" y="577615"/>
                    <a:pt x="212767" y="577615"/>
                  </a:cubicBezTo>
                  <a:cubicBezTo>
                    <a:pt x="212767" y="577615"/>
                    <a:pt x="208903" y="582768"/>
                    <a:pt x="199885" y="594361"/>
                  </a:cubicBezTo>
                  <a:cubicBezTo>
                    <a:pt x="192157" y="605954"/>
                    <a:pt x="179275" y="625277"/>
                    <a:pt x="168970" y="654904"/>
                  </a:cubicBezTo>
                  <a:cubicBezTo>
                    <a:pt x="163817" y="670362"/>
                    <a:pt x="159953" y="688396"/>
                    <a:pt x="161241" y="709006"/>
                  </a:cubicBezTo>
                  <a:cubicBezTo>
                    <a:pt x="161241" y="729617"/>
                    <a:pt x="166394" y="754091"/>
                    <a:pt x="181851" y="778566"/>
                  </a:cubicBezTo>
                  <a:cubicBezTo>
                    <a:pt x="192157" y="794024"/>
                    <a:pt x="208903" y="805617"/>
                    <a:pt x="228225" y="814634"/>
                  </a:cubicBezTo>
                  <a:cubicBezTo>
                    <a:pt x="228225" y="814634"/>
                    <a:pt x="228225" y="814634"/>
                    <a:pt x="228225" y="814634"/>
                  </a:cubicBezTo>
                  <a:cubicBezTo>
                    <a:pt x="226936" y="815922"/>
                    <a:pt x="225648" y="817211"/>
                    <a:pt x="224360" y="818499"/>
                  </a:cubicBezTo>
                  <a:cubicBezTo>
                    <a:pt x="219208" y="823651"/>
                    <a:pt x="215343" y="828804"/>
                    <a:pt x="211479" y="833956"/>
                  </a:cubicBezTo>
                  <a:cubicBezTo>
                    <a:pt x="208903" y="836533"/>
                    <a:pt x="206326" y="839109"/>
                    <a:pt x="203750" y="842973"/>
                  </a:cubicBezTo>
                  <a:cubicBezTo>
                    <a:pt x="201173" y="846838"/>
                    <a:pt x="199885" y="851991"/>
                    <a:pt x="197309" y="855855"/>
                  </a:cubicBezTo>
                  <a:cubicBezTo>
                    <a:pt x="193445" y="863584"/>
                    <a:pt x="188292" y="868736"/>
                    <a:pt x="184428" y="876465"/>
                  </a:cubicBezTo>
                  <a:cubicBezTo>
                    <a:pt x="166394" y="916398"/>
                    <a:pt x="159953" y="967924"/>
                    <a:pt x="174123" y="1015585"/>
                  </a:cubicBezTo>
                  <a:cubicBezTo>
                    <a:pt x="181851" y="1038772"/>
                    <a:pt x="193445" y="1063246"/>
                    <a:pt x="214055" y="1079992"/>
                  </a:cubicBezTo>
                  <a:cubicBezTo>
                    <a:pt x="233377" y="1096738"/>
                    <a:pt x="260428" y="1105755"/>
                    <a:pt x="286191" y="1101891"/>
                  </a:cubicBezTo>
                  <a:cubicBezTo>
                    <a:pt x="310666" y="1098026"/>
                    <a:pt x="331276" y="1086433"/>
                    <a:pt x="344157" y="1070975"/>
                  </a:cubicBezTo>
                  <a:cubicBezTo>
                    <a:pt x="357039" y="1055518"/>
                    <a:pt x="362191" y="1037483"/>
                    <a:pt x="364768" y="1025890"/>
                  </a:cubicBezTo>
                  <a:close/>
                  <a:moveTo>
                    <a:pt x="207614" y="761820"/>
                  </a:moveTo>
                  <a:cubicBezTo>
                    <a:pt x="194733" y="745074"/>
                    <a:pt x="189580" y="727040"/>
                    <a:pt x="187004" y="709006"/>
                  </a:cubicBezTo>
                  <a:cubicBezTo>
                    <a:pt x="184428" y="690972"/>
                    <a:pt x="185716" y="675514"/>
                    <a:pt x="187004" y="661345"/>
                  </a:cubicBezTo>
                  <a:cubicBezTo>
                    <a:pt x="190868" y="636870"/>
                    <a:pt x="197309" y="620124"/>
                    <a:pt x="202462" y="607243"/>
                  </a:cubicBezTo>
                  <a:cubicBezTo>
                    <a:pt x="201173" y="612395"/>
                    <a:pt x="199885" y="616260"/>
                    <a:pt x="198597" y="622700"/>
                  </a:cubicBezTo>
                  <a:cubicBezTo>
                    <a:pt x="196021" y="638158"/>
                    <a:pt x="193445" y="660057"/>
                    <a:pt x="198597" y="685820"/>
                  </a:cubicBezTo>
                  <a:cubicBezTo>
                    <a:pt x="201173" y="698701"/>
                    <a:pt x="205038" y="712870"/>
                    <a:pt x="212767" y="727040"/>
                  </a:cubicBezTo>
                  <a:cubicBezTo>
                    <a:pt x="220496" y="741210"/>
                    <a:pt x="230801" y="756667"/>
                    <a:pt x="250123" y="765685"/>
                  </a:cubicBezTo>
                  <a:cubicBezTo>
                    <a:pt x="259140" y="769549"/>
                    <a:pt x="270733" y="770837"/>
                    <a:pt x="281038" y="768261"/>
                  </a:cubicBezTo>
                  <a:cubicBezTo>
                    <a:pt x="291344" y="765685"/>
                    <a:pt x="300361" y="759244"/>
                    <a:pt x="306801" y="752803"/>
                  </a:cubicBezTo>
                  <a:cubicBezTo>
                    <a:pt x="319683" y="737345"/>
                    <a:pt x="324835" y="719311"/>
                    <a:pt x="327411" y="702565"/>
                  </a:cubicBezTo>
                  <a:cubicBezTo>
                    <a:pt x="329988" y="689684"/>
                    <a:pt x="327411" y="679379"/>
                    <a:pt x="327411" y="667786"/>
                  </a:cubicBezTo>
                  <a:cubicBezTo>
                    <a:pt x="327411" y="667786"/>
                    <a:pt x="327411" y="670362"/>
                    <a:pt x="327411" y="670362"/>
                  </a:cubicBezTo>
                  <a:cubicBezTo>
                    <a:pt x="335140" y="699989"/>
                    <a:pt x="335140" y="730905"/>
                    <a:pt x="320971" y="755380"/>
                  </a:cubicBezTo>
                  <a:cubicBezTo>
                    <a:pt x="306801" y="779854"/>
                    <a:pt x="283615" y="794024"/>
                    <a:pt x="261716" y="792736"/>
                  </a:cubicBezTo>
                  <a:cubicBezTo>
                    <a:pt x="238530" y="792736"/>
                    <a:pt x="217919" y="778566"/>
                    <a:pt x="206326" y="761820"/>
                  </a:cubicBezTo>
                  <a:close/>
                </a:path>
              </a:pathLst>
            </a:custGeom>
            <a:solidFill>
              <a:srgbClr val="644E40"/>
            </a:solidFill>
            <a:ln w="128588"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DF07AFBE-A91B-4F9E-9165-425978F0F31C}"/>
                </a:ext>
              </a:extLst>
            </p:cNvPr>
            <p:cNvSpPr/>
            <p:nvPr/>
          </p:nvSpPr>
          <p:spPr>
            <a:xfrm>
              <a:off x="7626767" y="4142265"/>
              <a:ext cx="143818" cy="116308"/>
            </a:xfrm>
            <a:custGeom>
              <a:avLst/>
              <a:gdLst>
                <a:gd name="connsiteX0" fmla="*/ 137377 w 143818"/>
                <a:gd name="connsiteY0" fmla="*/ 93114 h 116308"/>
                <a:gd name="connsiteX1" fmla="*/ 137377 w 143818"/>
                <a:gd name="connsiteY1" fmla="*/ 93114 h 116308"/>
                <a:gd name="connsiteX2" fmla="*/ 109038 w 143818"/>
                <a:gd name="connsiteY2" fmla="*/ 84097 h 116308"/>
                <a:gd name="connsiteX3" fmla="*/ 66529 w 143818"/>
                <a:gd name="connsiteY3" fmla="*/ 71216 h 116308"/>
                <a:gd name="connsiteX4" fmla="*/ 12427 w 143818"/>
                <a:gd name="connsiteY4" fmla="*/ 9385 h 116308"/>
                <a:gd name="connsiteX5" fmla="*/ 5987 w 143818"/>
                <a:gd name="connsiteY5" fmla="*/ 2944 h 116308"/>
                <a:gd name="connsiteX6" fmla="*/ 834 w 143818"/>
                <a:gd name="connsiteY6" fmla="*/ 39012 h 116308"/>
                <a:gd name="connsiteX7" fmla="*/ 38190 w 143818"/>
                <a:gd name="connsiteY7" fmla="*/ 98266 h 116308"/>
                <a:gd name="connsiteX8" fmla="*/ 125784 w 143818"/>
                <a:gd name="connsiteY8" fmla="*/ 109860 h 116308"/>
                <a:gd name="connsiteX9" fmla="*/ 143818 w 143818"/>
                <a:gd name="connsiteY9" fmla="*/ 100843 h 116308"/>
                <a:gd name="connsiteX10" fmla="*/ 133513 w 143818"/>
                <a:gd name="connsiteY10" fmla="*/ 103419 h 116308"/>
                <a:gd name="connsiteX11" fmla="*/ 71682 w 143818"/>
                <a:gd name="connsiteY11" fmla="*/ 103419 h 116308"/>
                <a:gd name="connsiteX12" fmla="*/ 25309 w 143818"/>
                <a:gd name="connsiteY12" fmla="*/ 68639 h 116308"/>
                <a:gd name="connsiteX13" fmla="*/ 12427 w 143818"/>
                <a:gd name="connsiteY13" fmla="*/ 44164 h 116308"/>
                <a:gd name="connsiteX14" fmla="*/ 27885 w 143818"/>
                <a:gd name="connsiteY14" fmla="*/ 68639 h 116308"/>
                <a:gd name="connsiteX15" fmla="*/ 81987 w 143818"/>
                <a:gd name="connsiteY15" fmla="*/ 99555 h 116308"/>
                <a:gd name="connsiteX16" fmla="*/ 58801 w 143818"/>
                <a:gd name="connsiteY16" fmla="*/ 85385 h 116308"/>
                <a:gd name="connsiteX17" fmla="*/ 54936 w 143818"/>
                <a:gd name="connsiteY17" fmla="*/ 82809 h 116308"/>
                <a:gd name="connsiteX18" fmla="*/ 54936 w 143818"/>
                <a:gd name="connsiteY18" fmla="*/ 82809 h 116308"/>
                <a:gd name="connsiteX19" fmla="*/ 51072 w 143818"/>
                <a:gd name="connsiteY19" fmla="*/ 80232 h 116308"/>
                <a:gd name="connsiteX20" fmla="*/ 39479 w 143818"/>
                <a:gd name="connsiteY20" fmla="*/ 67351 h 116308"/>
                <a:gd name="connsiteX21" fmla="*/ 54936 w 143818"/>
                <a:gd name="connsiteY21" fmla="*/ 81521 h 116308"/>
                <a:gd name="connsiteX22" fmla="*/ 60089 w 143818"/>
                <a:gd name="connsiteY22" fmla="*/ 84097 h 116308"/>
                <a:gd name="connsiteX23" fmla="*/ 98733 w 143818"/>
                <a:gd name="connsiteY23" fmla="*/ 98266 h 116308"/>
                <a:gd name="connsiteX24" fmla="*/ 137377 w 143818"/>
                <a:gd name="connsiteY24" fmla="*/ 90538 h 11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818" h="116308">
                  <a:moveTo>
                    <a:pt x="137377" y="93114"/>
                  </a:moveTo>
                  <a:cubicBezTo>
                    <a:pt x="137377" y="93114"/>
                    <a:pt x="137377" y="93114"/>
                    <a:pt x="137377" y="93114"/>
                  </a:cubicBezTo>
                  <a:cubicBezTo>
                    <a:pt x="130937" y="91826"/>
                    <a:pt x="120631" y="87961"/>
                    <a:pt x="109038" y="84097"/>
                  </a:cubicBezTo>
                  <a:cubicBezTo>
                    <a:pt x="97445" y="80232"/>
                    <a:pt x="83275" y="76368"/>
                    <a:pt x="66529" y="71216"/>
                  </a:cubicBezTo>
                  <a:cubicBezTo>
                    <a:pt x="33038" y="62199"/>
                    <a:pt x="12427" y="35147"/>
                    <a:pt x="12427" y="9385"/>
                  </a:cubicBezTo>
                  <a:cubicBezTo>
                    <a:pt x="12427" y="-921"/>
                    <a:pt x="9851" y="-2209"/>
                    <a:pt x="5987" y="2944"/>
                  </a:cubicBezTo>
                  <a:cubicBezTo>
                    <a:pt x="2122" y="8096"/>
                    <a:pt x="-1742" y="20978"/>
                    <a:pt x="834" y="39012"/>
                  </a:cubicBezTo>
                  <a:cubicBezTo>
                    <a:pt x="3410" y="57046"/>
                    <a:pt x="15004" y="81521"/>
                    <a:pt x="38190" y="98266"/>
                  </a:cubicBezTo>
                  <a:cubicBezTo>
                    <a:pt x="61377" y="115013"/>
                    <a:pt x="96157" y="122741"/>
                    <a:pt x="125784" y="109860"/>
                  </a:cubicBezTo>
                  <a:cubicBezTo>
                    <a:pt x="138665" y="104707"/>
                    <a:pt x="142530" y="100843"/>
                    <a:pt x="143818" y="100843"/>
                  </a:cubicBezTo>
                  <a:cubicBezTo>
                    <a:pt x="143818" y="100843"/>
                    <a:pt x="139954" y="100843"/>
                    <a:pt x="133513" y="103419"/>
                  </a:cubicBezTo>
                  <a:cubicBezTo>
                    <a:pt x="119343" y="108572"/>
                    <a:pt x="92292" y="111148"/>
                    <a:pt x="71682" y="103419"/>
                  </a:cubicBezTo>
                  <a:cubicBezTo>
                    <a:pt x="51072" y="96979"/>
                    <a:pt x="34326" y="81521"/>
                    <a:pt x="25309" y="68639"/>
                  </a:cubicBezTo>
                  <a:cubicBezTo>
                    <a:pt x="16292" y="54469"/>
                    <a:pt x="12427" y="44164"/>
                    <a:pt x="12427" y="44164"/>
                  </a:cubicBezTo>
                  <a:cubicBezTo>
                    <a:pt x="12427" y="44164"/>
                    <a:pt x="16292" y="55758"/>
                    <a:pt x="27885" y="68639"/>
                  </a:cubicBezTo>
                  <a:cubicBezTo>
                    <a:pt x="39479" y="81521"/>
                    <a:pt x="60089" y="95690"/>
                    <a:pt x="81987" y="99555"/>
                  </a:cubicBezTo>
                  <a:cubicBezTo>
                    <a:pt x="72970" y="95690"/>
                    <a:pt x="65241" y="90538"/>
                    <a:pt x="58801" y="85385"/>
                  </a:cubicBezTo>
                  <a:cubicBezTo>
                    <a:pt x="57512" y="85385"/>
                    <a:pt x="56224" y="84097"/>
                    <a:pt x="54936" y="82809"/>
                  </a:cubicBezTo>
                  <a:cubicBezTo>
                    <a:pt x="54936" y="82809"/>
                    <a:pt x="54936" y="82809"/>
                    <a:pt x="54936" y="82809"/>
                  </a:cubicBezTo>
                  <a:cubicBezTo>
                    <a:pt x="54936" y="82809"/>
                    <a:pt x="52360" y="82809"/>
                    <a:pt x="51072" y="80232"/>
                  </a:cubicBezTo>
                  <a:cubicBezTo>
                    <a:pt x="43343" y="73792"/>
                    <a:pt x="39479" y="67351"/>
                    <a:pt x="39479" y="67351"/>
                  </a:cubicBezTo>
                  <a:cubicBezTo>
                    <a:pt x="39479" y="67351"/>
                    <a:pt x="44631" y="73792"/>
                    <a:pt x="54936" y="81521"/>
                  </a:cubicBezTo>
                  <a:cubicBezTo>
                    <a:pt x="56224" y="81521"/>
                    <a:pt x="58801" y="82809"/>
                    <a:pt x="60089" y="84097"/>
                  </a:cubicBezTo>
                  <a:cubicBezTo>
                    <a:pt x="70394" y="90538"/>
                    <a:pt x="83275" y="96979"/>
                    <a:pt x="98733" y="98266"/>
                  </a:cubicBezTo>
                  <a:cubicBezTo>
                    <a:pt x="116767" y="99555"/>
                    <a:pt x="129648" y="94402"/>
                    <a:pt x="137377" y="90538"/>
                  </a:cubicBezTo>
                  <a:close/>
                </a:path>
              </a:pathLst>
            </a:custGeom>
            <a:solidFill>
              <a:srgbClr val="644E40"/>
            </a:solidFill>
            <a:ln w="128588"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1D3A4CA1-0C49-425D-A254-4790E94A77BE}"/>
                </a:ext>
              </a:extLst>
            </p:cNvPr>
            <p:cNvSpPr/>
            <p:nvPr/>
          </p:nvSpPr>
          <p:spPr>
            <a:xfrm>
              <a:off x="7624332" y="4775428"/>
              <a:ext cx="99880" cy="101678"/>
            </a:xfrm>
            <a:custGeom>
              <a:avLst/>
              <a:gdLst>
                <a:gd name="connsiteX0" fmla="*/ 50931 w 99880"/>
                <a:gd name="connsiteY0" fmla="*/ 22871 h 101678"/>
                <a:gd name="connsiteX1" fmla="*/ 81847 w 99880"/>
                <a:gd name="connsiteY1" fmla="*/ 972 h 101678"/>
                <a:gd name="connsiteX2" fmla="*/ 27745 w 99880"/>
                <a:gd name="connsiteY2" fmla="*/ 28023 h 101678"/>
                <a:gd name="connsiteX3" fmla="*/ 3270 w 99880"/>
                <a:gd name="connsiteY3" fmla="*/ 69244 h 101678"/>
                <a:gd name="connsiteX4" fmla="*/ 8422 w 99880"/>
                <a:gd name="connsiteY4" fmla="*/ 96295 h 101678"/>
                <a:gd name="connsiteX5" fmla="*/ 58660 w 99880"/>
                <a:gd name="connsiteY5" fmla="*/ 52498 h 101678"/>
                <a:gd name="connsiteX6" fmla="*/ 99880 w 99880"/>
                <a:gd name="connsiteY6" fmla="*/ 9989 h 101678"/>
                <a:gd name="connsiteX7" fmla="*/ 99880 w 99880"/>
                <a:gd name="connsiteY7" fmla="*/ 9989 h 101678"/>
                <a:gd name="connsiteX8" fmla="*/ 72830 w 99880"/>
                <a:gd name="connsiteY8" fmla="*/ 20294 h 101678"/>
                <a:gd name="connsiteX9" fmla="*/ 47067 w 99880"/>
                <a:gd name="connsiteY9" fmla="*/ 42193 h 101678"/>
                <a:gd name="connsiteX10" fmla="*/ 40626 w 99880"/>
                <a:gd name="connsiteY10" fmla="*/ 51210 h 101678"/>
                <a:gd name="connsiteX11" fmla="*/ 62524 w 99880"/>
                <a:gd name="connsiteY11" fmla="*/ 24159 h 101678"/>
                <a:gd name="connsiteX12" fmla="*/ 27745 w 99880"/>
                <a:gd name="connsiteY12" fmla="*/ 53786 h 101678"/>
                <a:gd name="connsiteX13" fmla="*/ 14863 w 99880"/>
                <a:gd name="connsiteY13" fmla="*/ 70532 h 101678"/>
                <a:gd name="connsiteX14" fmla="*/ 23880 w 99880"/>
                <a:gd name="connsiteY14" fmla="*/ 53786 h 101678"/>
                <a:gd name="connsiteX15" fmla="*/ 50931 w 99880"/>
                <a:gd name="connsiteY15" fmla="*/ 24159 h 10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880" h="101678">
                  <a:moveTo>
                    <a:pt x="50931" y="22871"/>
                  </a:moveTo>
                  <a:cubicBezTo>
                    <a:pt x="74118" y="4837"/>
                    <a:pt x="120491" y="-2892"/>
                    <a:pt x="81847" y="972"/>
                  </a:cubicBezTo>
                  <a:cubicBezTo>
                    <a:pt x="59948" y="4837"/>
                    <a:pt x="40626" y="15142"/>
                    <a:pt x="27745" y="28023"/>
                  </a:cubicBezTo>
                  <a:cubicBezTo>
                    <a:pt x="14863" y="40905"/>
                    <a:pt x="7134" y="56362"/>
                    <a:pt x="3270" y="69244"/>
                  </a:cubicBezTo>
                  <a:cubicBezTo>
                    <a:pt x="-4459" y="95007"/>
                    <a:pt x="3270" y="110465"/>
                    <a:pt x="8422" y="96295"/>
                  </a:cubicBezTo>
                  <a:cubicBezTo>
                    <a:pt x="16151" y="78261"/>
                    <a:pt x="32897" y="64091"/>
                    <a:pt x="58660" y="52498"/>
                  </a:cubicBezTo>
                  <a:cubicBezTo>
                    <a:pt x="84423" y="42193"/>
                    <a:pt x="93440" y="19006"/>
                    <a:pt x="99880" y="9989"/>
                  </a:cubicBezTo>
                  <a:cubicBezTo>
                    <a:pt x="99880" y="9989"/>
                    <a:pt x="99880" y="9989"/>
                    <a:pt x="99880" y="9989"/>
                  </a:cubicBezTo>
                  <a:cubicBezTo>
                    <a:pt x="93440" y="9989"/>
                    <a:pt x="83135" y="13854"/>
                    <a:pt x="72830" y="20294"/>
                  </a:cubicBezTo>
                  <a:cubicBezTo>
                    <a:pt x="62524" y="26735"/>
                    <a:pt x="53507" y="34464"/>
                    <a:pt x="47067" y="42193"/>
                  </a:cubicBezTo>
                  <a:cubicBezTo>
                    <a:pt x="44490" y="46057"/>
                    <a:pt x="41914" y="48634"/>
                    <a:pt x="40626" y="51210"/>
                  </a:cubicBezTo>
                  <a:cubicBezTo>
                    <a:pt x="43202" y="46057"/>
                    <a:pt x="50931" y="34464"/>
                    <a:pt x="62524" y="24159"/>
                  </a:cubicBezTo>
                  <a:cubicBezTo>
                    <a:pt x="48355" y="31888"/>
                    <a:pt x="36761" y="43481"/>
                    <a:pt x="27745" y="53786"/>
                  </a:cubicBezTo>
                  <a:cubicBezTo>
                    <a:pt x="20016" y="62803"/>
                    <a:pt x="14863" y="70532"/>
                    <a:pt x="14863" y="70532"/>
                  </a:cubicBezTo>
                  <a:cubicBezTo>
                    <a:pt x="14863" y="70532"/>
                    <a:pt x="17439" y="62803"/>
                    <a:pt x="23880" y="53786"/>
                  </a:cubicBezTo>
                  <a:cubicBezTo>
                    <a:pt x="30321" y="43481"/>
                    <a:pt x="39338" y="31888"/>
                    <a:pt x="50931" y="24159"/>
                  </a:cubicBezTo>
                  <a:close/>
                </a:path>
              </a:pathLst>
            </a:custGeom>
            <a:solidFill>
              <a:srgbClr val="644E40"/>
            </a:solidFill>
            <a:ln w="128588"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BF1C1AC9-3970-4B70-B657-9D7AACB362BD}"/>
                </a:ext>
              </a:extLst>
            </p:cNvPr>
            <p:cNvSpPr/>
            <p:nvPr/>
          </p:nvSpPr>
          <p:spPr>
            <a:xfrm>
              <a:off x="7636618" y="4655077"/>
              <a:ext cx="81153" cy="104659"/>
            </a:xfrm>
            <a:custGeom>
              <a:avLst/>
              <a:gdLst>
                <a:gd name="connsiteX0" fmla="*/ 54102 w 81153"/>
                <a:gd name="connsiteY0" fmla="*/ 87832 h 104659"/>
                <a:gd name="connsiteX1" fmla="*/ 79865 w 81153"/>
                <a:gd name="connsiteY1" fmla="*/ 91696 h 104659"/>
                <a:gd name="connsiteX2" fmla="*/ 79865 w 81153"/>
                <a:gd name="connsiteY2" fmla="*/ 91696 h 104659"/>
                <a:gd name="connsiteX3" fmla="*/ 66983 w 81153"/>
                <a:gd name="connsiteY3" fmla="*/ 74950 h 104659"/>
                <a:gd name="connsiteX4" fmla="*/ 46373 w 81153"/>
                <a:gd name="connsiteY4" fmla="*/ 56916 h 104659"/>
                <a:gd name="connsiteX5" fmla="*/ 12881 w 81153"/>
                <a:gd name="connsiteY5" fmla="*/ 6678 h 104659"/>
                <a:gd name="connsiteX6" fmla="*/ 0 w 81153"/>
                <a:gd name="connsiteY6" fmla="*/ 29865 h 104659"/>
                <a:gd name="connsiteX7" fmla="*/ 11593 w 81153"/>
                <a:gd name="connsiteY7" fmla="*/ 74950 h 104659"/>
                <a:gd name="connsiteX8" fmla="*/ 66983 w 81153"/>
                <a:gd name="connsiteY8" fmla="*/ 104578 h 104659"/>
                <a:gd name="connsiteX9" fmla="*/ 81153 w 81153"/>
                <a:gd name="connsiteY9" fmla="*/ 100713 h 104659"/>
                <a:gd name="connsiteX10" fmla="*/ 73424 w 81153"/>
                <a:gd name="connsiteY10" fmla="*/ 100713 h 104659"/>
                <a:gd name="connsiteX11" fmla="*/ 33492 w 81153"/>
                <a:gd name="connsiteY11" fmla="*/ 85255 h 104659"/>
                <a:gd name="connsiteX12" fmla="*/ 12881 w 81153"/>
                <a:gd name="connsiteY12" fmla="*/ 50475 h 104659"/>
                <a:gd name="connsiteX13" fmla="*/ 9017 w 81153"/>
                <a:gd name="connsiteY13" fmla="*/ 32441 h 104659"/>
                <a:gd name="connsiteX14" fmla="*/ 15458 w 81153"/>
                <a:gd name="connsiteY14" fmla="*/ 50475 h 104659"/>
                <a:gd name="connsiteX15" fmla="*/ 42509 w 81153"/>
                <a:gd name="connsiteY15" fmla="*/ 83967 h 104659"/>
                <a:gd name="connsiteX16" fmla="*/ 28339 w 81153"/>
                <a:gd name="connsiteY16" fmla="*/ 62069 h 104659"/>
                <a:gd name="connsiteX17" fmla="*/ 25763 w 81153"/>
                <a:gd name="connsiteY17" fmla="*/ 55628 h 104659"/>
                <a:gd name="connsiteX18" fmla="*/ 29627 w 81153"/>
                <a:gd name="connsiteY18" fmla="*/ 64645 h 104659"/>
                <a:gd name="connsiteX19" fmla="*/ 51526 w 81153"/>
                <a:gd name="connsiteY19" fmla="*/ 86544 h 10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153" h="104659">
                  <a:moveTo>
                    <a:pt x="54102" y="87832"/>
                  </a:moveTo>
                  <a:cubicBezTo>
                    <a:pt x="64407" y="94272"/>
                    <a:pt x="74713" y="92984"/>
                    <a:pt x="79865" y="91696"/>
                  </a:cubicBezTo>
                  <a:cubicBezTo>
                    <a:pt x="79865" y="91696"/>
                    <a:pt x="79865" y="91696"/>
                    <a:pt x="79865" y="91696"/>
                  </a:cubicBezTo>
                  <a:cubicBezTo>
                    <a:pt x="76000" y="87832"/>
                    <a:pt x="72136" y="81391"/>
                    <a:pt x="66983" y="74950"/>
                  </a:cubicBezTo>
                  <a:cubicBezTo>
                    <a:pt x="61831" y="68509"/>
                    <a:pt x="56678" y="62069"/>
                    <a:pt x="46373" y="56916"/>
                  </a:cubicBezTo>
                  <a:cubicBezTo>
                    <a:pt x="24475" y="44035"/>
                    <a:pt x="14170" y="24712"/>
                    <a:pt x="12881" y="6678"/>
                  </a:cubicBezTo>
                  <a:cubicBezTo>
                    <a:pt x="12881" y="-8779"/>
                    <a:pt x="1288" y="4102"/>
                    <a:pt x="0" y="29865"/>
                  </a:cubicBezTo>
                  <a:cubicBezTo>
                    <a:pt x="0" y="42747"/>
                    <a:pt x="1288" y="59492"/>
                    <a:pt x="11593" y="74950"/>
                  </a:cubicBezTo>
                  <a:cubicBezTo>
                    <a:pt x="21898" y="91696"/>
                    <a:pt x="42509" y="105866"/>
                    <a:pt x="66983" y="104578"/>
                  </a:cubicBezTo>
                  <a:cubicBezTo>
                    <a:pt x="77289" y="104578"/>
                    <a:pt x="81153" y="102001"/>
                    <a:pt x="81153" y="100713"/>
                  </a:cubicBezTo>
                  <a:cubicBezTo>
                    <a:pt x="81153" y="100713"/>
                    <a:pt x="78577" y="100713"/>
                    <a:pt x="73424" y="100713"/>
                  </a:cubicBezTo>
                  <a:cubicBezTo>
                    <a:pt x="63119" y="100713"/>
                    <a:pt x="43797" y="95561"/>
                    <a:pt x="33492" y="85255"/>
                  </a:cubicBezTo>
                  <a:cubicBezTo>
                    <a:pt x="23187" y="76238"/>
                    <a:pt x="15458" y="62069"/>
                    <a:pt x="12881" y="50475"/>
                  </a:cubicBezTo>
                  <a:cubicBezTo>
                    <a:pt x="10305" y="40170"/>
                    <a:pt x="9017" y="32441"/>
                    <a:pt x="9017" y="32441"/>
                  </a:cubicBezTo>
                  <a:cubicBezTo>
                    <a:pt x="9017" y="32441"/>
                    <a:pt x="10305" y="40170"/>
                    <a:pt x="15458" y="50475"/>
                  </a:cubicBezTo>
                  <a:cubicBezTo>
                    <a:pt x="20611" y="60781"/>
                    <a:pt x="29627" y="74950"/>
                    <a:pt x="42509" y="83967"/>
                  </a:cubicBezTo>
                  <a:cubicBezTo>
                    <a:pt x="36068" y="77527"/>
                    <a:pt x="30916" y="69798"/>
                    <a:pt x="28339" y="62069"/>
                  </a:cubicBezTo>
                  <a:cubicBezTo>
                    <a:pt x="27051" y="58204"/>
                    <a:pt x="27051" y="58204"/>
                    <a:pt x="25763" y="55628"/>
                  </a:cubicBezTo>
                  <a:cubicBezTo>
                    <a:pt x="25763" y="58204"/>
                    <a:pt x="28339" y="60781"/>
                    <a:pt x="29627" y="64645"/>
                  </a:cubicBezTo>
                  <a:cubicBezTo>
                    <a:pt x="33492" y="72374"/>
                    <a:pt x="41221" y="81391"/>
                    <a:pt x="51526" y="86544"/>
                  </a:cubicBezTo>
                  <a:close/>
                </a:path>
              </a:pathLst>
            </a:custGeom>
            <a:solidFill>
              <a:srgbClr val="644E40"/>
            </a:solidFill>
            <a:ln w="128588"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DB7CE9D7-B3CC-4205-9C3B-A0CB3A1330EC}"/>
                </a:ext>
              </a:extLst>
            </p:cNvPr>
            <p:cNvSpPr/>
            <p:nvPr/>
          </p:nvSpPr>
          <p:spPr>
            <a:xfrm>
              <a:off x="7808344" y="4755717"/>
              <a:ext cx="95275" cy="49163"/>
            </a:xfrm>
            <a:custGeom>
              <a:avLst/>
              <a:gdLst>
                <a:gd name="connsiteX0" fmla="*/ 47259 w 95275"/>
                <a:gd name="connsiteY0" fmla="*/ 7801 h 49163"/>
                <a:gd name="connsiteX1" fmla="*/ 24072 w 95275"/>
                <a:gd name="connsiteY1" fmla="*/ 7801 h 49163"/>
                <a:gd name="connsiteX2" fmla="*/ 7326 w 95275"/>
                <a:gd name="connsiteY2" fmla="*/ 15530 h 49163"/>
                <a:gd name="connsiteX3" fmla="*/ 7326 w 95275"/>
                <a:gd name="connsiteY3" fmla="*/ 15530 h 49163"/>
                <a:gd name="connsiteX4" fmla="*/ 26648 w 95275"/>
                <a:gd name="connsiteY4" fmla="*/ 25835 h 49163"/>
                <a:gd name="connsiteX5" fmla="*/ 51123 w 95275"/>
                <a:gd name="connsiteY5" fmla="*/ 25835 h 49163"/>
                <a:gd name="connsiteX6" fmla="*/ 61428 w 95275"/>
                <a:gd name="connsiteY6" fmla="*/ 21971 h 49163"/>
                <a:gd name="connsiteX7" fmla="*/ 52411 w 95275"/>
                <a:gd name="connsiteY7" fmla="*/ 25835 h 49163"/>
                <a:gd name="connsiteX8" fmla="*/ 33089 w 95275"/>
                <a:gd name="connsiteY8" fmla="*/ 30988 h 49163"/>
                <a:gd name="connsiteX9" fmla="*/ 66581 w 95275"/>
                <a:gd name="connsiteY9" fmla="*/ 28412 h 49163"/>
                <a:gd name="connsiteX10" fmla="*/ 80750 w 95275"/>
                <a:gd name="connsiteY10" fmla="*/ 21971 h 49163"/>
                <a:gd name="connsiteX11" fmla="*/ 67869 w 95275"/>
                <a:gd name="connsiteY11" fmla="*/ 30988 h 49163"/>
                <a:gd name="connsiteX12" fmla="*/ 36954 w 95275"/>
                <a:gd name="connsiteY12" fmla="*/ 38717 h 49163"/>
                <a:gd name="connsiteX13" fmla="*/ 7326 w 95275"/>
                <a:gd name="connsiteY13" fmla="*/ 34852 h 49163"/>
                <a:gd name="connsiteX14" fmla="*/ 53699 w 95275"/>
                <a:gd name="connsiteY14" fmla="*/ 47734 h 49163"/>
                <a:gd name="connsiteX15" fmla="*/ 87191 w 95275"/>
                <a:gd name="connsiteY15" fmla="*/ 27124 h 49163"/>
                <a:gd name="connsiteX16" fmla="*/ 89767 w 95275"/>
                <a:gd name="connsiteY16" fmla="*/ 2649 h 49163"/>
                <a:gd name="connsiteX17" fmla="*/ 45971 w 95275"/>
                <a:gd name="connsiteY17" fmla="*/ 9090 h 4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75" h="49163">
                  <a:moveTo>
                    <a:pt x="47259" y="7801"/>
                  </a:moveTo>
                  <a:cubicBezTo>
                    <a:pt x="38242" y="3937"/>
                    <a:pt x="30513" y="5225"/>
                    <a:pt x="24072" y="7801"/>
                  </a:cubicBezTo>
                  <a:cubicBezTo>
                    <a:pt x="17631" y="10378"/>
                    <a:pt x="11191" y="12954"/>
                    <a:pt x="7326" y="15530"/>
                  </a:cubicBezTo>
                  <a:cubicBezTo>
                    <a:pt x="7326" y="15530"/>
                    <a:pt x="7326" y="15530"/>
                    <a:pt x="7326" y="15530"/>
                  </a:cubicBezTo>
                  <a:cubicBezTo>
                    <a:pt x="9903" y="19395"/>
                    <a:pt x="16343" y="24547"/>
                    <a:pt x="26648" y="25835"/>
                  </a:cubicBezTo>
                  <a:cubicBezTo>
                    <a:pt x="35665" y="28412"/>
                    <a:pt x="44682" y="25835"/>
                    <a:pt x="51123" y="25835"/>
                  </a:cubicBezTo>
                  <a:cubicBezTo>
                    <a:pt x="57564" y="23259"/>
                    <a:pt x="61428" y="21971"/>
                    <a:pt x="61428" y="21971"/>
                  </a:cubicBezTo>
                  <a:cubicBezTo>
                    <a:pt x="61428" y="21971"/>
                    <a:pt x="57564" y="24547"/>
                    <a:pt x="52411" y="25835"/>
                  </a:cubicBezTo>
                  <a:cubicBezTo>
                    <a:pt x="47259" y="28412"/>
                    <a:pt x="39530" y="29700"/>
                    <a:pt x="33089" y="30988"/>
                  </a:cubicBezTo>
                  <a:cubicBezTo>
                    <a:pt x="44682" y="33564"/>
                    <a:pt x="57564" y="30988"/>
                    <a:pt x="66581" y="28412"/>
                  </a:cubicBezTo>
                  <a:cubicBezTo>
                    <a:pt x="75598" y="25835"/>
                    <a:pt x="80750" y="21971"/>
                    <a:pt x="80750" y="21971"/>
                  </a:cubicBezTo>
                  <a:cubicBezTo>
                    <a:pt x="80750" y="21971"/>
                    <a:pt x="76886" y="27124"/>
                    <a:pt x="67869" y="30988"/>
                  </a:cubicBezTo>
                  <a:cubicBezTo>
                    <a:pt x="60140" y="34852"/>
                    <a:pt x="48547" y="38717"/>
                    <a:pt x="36954" y="38717"/>
                  </a:cubicBezTo>
                  <a:cubicBezTo>
                    <a:pt x="13767" y="38717"/>
                    <a:pt x="-13284" y="11666"/>
                    <a:pt x="7326" y="34852"/>
                  </a:cubicBezTo>
                  <a:cubicBezTo>
                    <a:pt x="21496" y="47734"/>
                    <a:pt x="39530" y="51598"/>
                    <a:pt x="53699" y="47734"/>
                  </a:cubicBezTo>
                  <a:cubicBezTo>
                    <a:pt x="69157" y="45158"/>
                    <a:pt x="80750" y="36141"/>
                    <a:pt x="87191" y="27124"/>
                  </a:cubicBezTo>
                  <a:cubicBezTo>
                    <a:pt x="100073" y="9090"/>
                    <a:pt x="94920" y="-6368"/>
                    <a:pt x="89767" y="2649"/>
                  </a:cubicBezTo>
                  <a:cubicBezTo>
                    <a:pt x="80750" y="14242"/>
                    <a:pt x="64005" y="16818"/>
                    <a:pt x="45971" y="9090"/>
                  </a:cubicBezTo>
                  <a:close/>
                </a:path>
              </a:pathLst>
            </a:custGeom>
            <a:solidFill>
              <a:srgbClr val="644E40"/>
            </a:solidFill>
            <a:ln w="128588"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2E536BB7-1B05-4EF1-86FD-1033EAF6353E}"/>
                </a:ext>
              </a:extLst>
            </p:cNvPr>
            <p:cNvSpPr/>
            <p:nvPr/>
          </p:nvSpPr>
          <p:spPr>
            <a:xfrm>
              <a:off x="7834992" y="1130947"/>
              <a:ext cx="10305" cy="560343"/>
            </a:xfrm>
            <a:custGeom>
              <a:avLst/>
              <a:gdLst>
                <a:gd name="connsiteX0" fmla="*/ 0 w 10305"/>
                <a:gd name="connsiteY0" fmla="*/ 555191 h 560343"/>
                <a:gd name="connsiteX1" fmla="*/ 5153 w 10305"/>
                <a:gd name="connsiteY1" fmla="*/ 560344 h 560343"/>
                <a:gd name="connsiteX2" fmla="*/ 10305 w 10305"/>
                <a:gd name="connsiteY2" fmla="*/ 555191 h 560343"/>
                <a:gd name="connsiteX3" fmla="*/ 10305 w 10305"/>
                <a:gd name="connsiteY3" fmla="*/ 5153 h 560343"/>
                <a:gd name="connsiteX4" fmla="*/ 5153 w 10305"/>
                <a:gd name="connsiteY4" fmla="*/ 0 h 560343"/>
                <a:gd name="connsiteX5" fmla="*/ 0 w 10305"/>
                <a:gd name="connsiteY5" fmla="*/ 5153 h 560343"/>
                <a:gd name="connsiteX6" fmla="*/ 0 w 10305"/>
                <a:gd name="connsiteY6" fmla="*/ 555191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0" y="555191"/>
                  </a:moveTo>
                  <a:cubicBezTo>
                    <a:pt x="0" y="555191"/>
                    <a:pt x="2576" y="560344"/>
                    <a:pt x="5153" y="560344"/>
                  </a:cubicBezTo>
                  <a:cubicBezTo>
                    <a:pt x="7729" y="560344"/>
                    <a:pt x="10305" y="557767"/>
                    <a:pt x="10305" y="555191"/>
                  </a:cubicBezTo>
                  <a:lnTo>
                    <a:pt x="10305" y="5153"/>
                  </a:lnTo>
                  <a:cubicBezTo>
                    <a:pt x="10305" y="5153"/>
                    <a:pt x="7729" y="0"/>
                    <a:pt x="5153" y="0"/>
                  </a:cubicBezTo>
                  <a:cubicBezTo>
                    <a:pt x="2576" y="0"/>
                    <a:pt x="0" y="2576"/>
                    <a:pt x="0" y="5153"/>
                  </a:cubicBezTo>
                  <a:lnTo>
                    <a:pt x="0" y="555191"/>
                  </a:lnTo>
                  <a:close/>
                </a:path>
              </a:pathLst>
            </a:custGeom>
            <a:solidFill>
              <a:srgbClr val="644E40"/>
            </a:solidFill>
            <a:ln w="128588"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5F4F45EE-11B4-4B70-82C6-F822E5661522}"/>
                </a:ext>
              </a:extLst>
            </p:cNvPr>
            <p:cNvSpPr/>
            <p:nvPr/>
          </p:nvSpPr>
          <p:spPr>
            <a:xfrm>
              <a:off x="7828552" y="1092302"/>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2" y="25763"/>
                    <a:pt x="12881" y="25763"/>
                  </a:cubicBezTo>
                  <a:cubicBezTo>
                    <a:pt x="20610" y="25763"/>
                    <a:pt x="25763" y="20610"/>
                    <a:pt x="25763" y="12881"/>
                  </a:cubicBezTo>
                  <a:cubicBezTo>
                    <a:pt x="25763" y="5153"/>
                    <a:pt x="20610" y="0"/>
                    <a:pt x="12881" y="0"/>
                  </a:cubicBezTo>
                  <a:cubicBezTo>
                    <a:pt x="5152" y="0"/>
                    <a:pt x="0" y="5153"/>
                    <a:pt x="0" y="12881"/>
                  </a:cubicBezTo>
                  <a:close/>
                </a:path>
              </a:pathLst>
            </a:custGeom>
            <a:solidFill>
              <a:srgbClr val="644E40"/>
            </a:solidFill>
            <a:ln w="128588"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F60DB11C-64A0-437E-8010-3A83D95973DF}"/>
                </a:ext>
              </a:extLst>
            </p:cNvPr>
            <p:cNvSpPr/>
            <p:nvPr/>
          </p:nvSpPr>
          <p:spPr>
            <a:xfrm>
              <a:off x="7823399" y="1049794"/>
              <a:ext cx="33491" cy="33491"/>
            </a:xfrm>
            <a:custGeom>
              <a:avLst/>
              <a:gdLst>
                <a:gd name="connsiteX0" fmla="*/ 0 w 33491"/>
                <a:gd name="connsiteY0" fmla="*/ 16746 h 33491"/>
                <a:gd name="connsiteX1" fmla="*/ 16746 w 33491"/>
                <a:gd name="connsiteY1" fmla="*/ 33492 h 33491"/>
                <a:gd name="connsiteX2" fmla="*/ 33492 w 33491"/>
                <a:gd name="connsiteY2" fmla="*/ 16746 h 33491"/>
                <a:gd name="connsiteX3" fmla="*/ 16746 w 33491"/>
                <a:gd name="connsiteY3" fmla="*/ 0 h 33491"/>
                <a:gd name="connsiteX4" fmla="*/ 0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EC6B94BD-0F33-443C-AA60-351D418E612B}"/>
                </a:ext>
              </a:extLst>
            </p:cNvPr>
            <p:cNvSpPr/>
            <p:nvPr/>
          </p:nvSpPr>
          <p:spPr>
            <a:xfrm>
              <a:off x="7827264" y="1704172"/>
              <a:ext cx="25762" cy="25762"/>
            </a:xfrm>
            <a:custGeom>
              <a:avLst/>
              <a:gdLst>
                <a:gd name="connsiteX0" fmla="*/ 25763 w 25762"/>
                <a:gd name="connsiteY0" fmla="*/ 12881 h 25762"/>
                <a:gd name="connsiteX1" fmla="*/ 12881 w 25762"/>
                <a:gd name="connsiteY1" fmla="*/ 0 h 25762"/>
                <a:gd name="connsiteX2" fmla="*/ 0 w 25762"/>
                <a:gd name="connsiteY2" fmla="*/ 12881 h 25762"/>
                <a:gd name="connsiteX3" fmla="*/ 12881 w 25762"/>
                <a:gd name="connsiteY3" fmla="*/ 25763 h 25762"/>
                <a:gd name="connsiteX4" fmla="*/ 25763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25763" y="12881"/>
                  </a:moveTo>
                  <a:cubicBezTo>
                    <a:pt x="25763" y="6441"/>
                    <a:pt x="20610" y="0"/>
                    <a:pt x="12881" y="0"/>
                  </a:cubicBezTo>
                  <a:cubicBezTo>
                    <a:pt x="5152" y="0"/>
                    <a:pt x="0" y="5153"/>
                    <a:pt x="0" y="12881"/>
                  </a:cubicBezTo>
                  <a:cubicBezTo>
                    <a:pt x="0" y="20610"/>
                    <a:pt x="5152" y="25763"/>
                    <a:pt x="12881" y="25763"/>
                  </a:cubicBezTo>
                  <a:cubicBezTo>
                    <a:pt x="20610" y="25763"/>
                    <a:pt x="25763" y="20610"/>
                    <a:pt x="25763" y="12881"/>
                  </a:cubicBezTo>
                  <a:close/>
                </a:path>
              </a:pathLst>
            </a:custGeom>
            <a:solidFill>
              <a:srgbClr val="644E40"/>
            </a:solidFill>
            <a:ln w="128588"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5DF5E130-A146-481E-BE51-971A57E690CF}"/>
                </a:ext>
              </a:extLst>
            </p:cNvPr>
            <p:cNvSpPr/>
            <p:nvPr/>
          </p:nvSpPr>
          <p:spPr>
            <a:xfrm>
              <a:off x="7824687" y="1737664"/>
              <a:ext cx="33491" cy="33491"/>
            </a:xfrm>
            <a:custGeom>
              <a:avLst/>
              <a:gdLst>
                <a:gd name="connsiteX0" fmla="*/ 33492 w 33491"/>
                <a:gd name="connsiteY0" fmla="*/ 16746 h 33491"/>
                <a:gd name="connsiteX1" fmla="*/ 16746 w 33491"/>
                <a:gd name="connsiteY1" fmla="*/ 0 h 33491"/>
                <a:gd name="connsiteX2" fmla="*/ 0 w 33491"/>
                <a:gd name="connsiteY2" fmla="*/ 16746 h 33491"/>
                <a:gd name="connsiteX3" fmla="*/ 16746 w 33491"/>
                <a:gd name="connsiteY3" fmla="*/ 33492 h 33491"/>
                <a:gd name="connsiteX4" fmla="*/ 33492 w 33491"/>
                <a:gd name="connsiteY4" fmla="*/ 16746 h 3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1">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A4086A99-9ABB-4E5A-9DA8-A658C3EA0259}"/>
                </a:ext>
              </a:extLst>
            </p:cNvPr>
            <p:cNvSpPr/>
            <p:nvPr/>
          </p:nvSpPr>
          <p:spPr>
            <a:xfrm>
              <a:off x="7834992" y="5129353"/>
              <a:ext cx="10305" cy="560343"/>
            </a:xfrm>
            <a:custGeom>
              <a:avLst/>
              <a:gdLst>
                <a:gd name="connsiteX0" fmla="*/ 0 w 10305"/>
                <a:gd name="connsiteY0" fmla="*/ 555191 h 560343"/>
                <a:gd name="connsiteX1" fmla="*/ 5153 w 10305"/>
                <a:gd name="connsiteY1" fmla="*/ 560343 h 560343"/>
                <a:gd name="connsiteX2" fmla="*/ 10305 w 10305"/>
                <a:gd name="connsiteY2" fmla="*/ 555191 h 560343"/>
                <a:gd name="connsiteX3" fmla="*/ 10305 w 10305"/>
                <a:gd name="connsiteY3" fmla="*/ 5153 h 560343"/>
                <a:gd name="connsiteX4" fmla="*/ 5153 w 10305"/>
                <a:gd name="connsiteY4" fmla="*/ 0 h 560343"/>
                <a:gd name="connsiteX5" fmla="*/ 0 w 10305"/>
                <a:gd name="connsiteY5" fmla="*/ 5153 h 560343"/>
                <a:gd name="connsiteX6" fmla="*/ 0 w 10305"/>
                <a:gd name="connsiteY6" fmla="*/ 555191 h 5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5" h="560343">
                  <a:moveTo>
                    <a:pt x="0" y="555191"/>
                  </a:moveTo>
                  <a:cubicBezTo>
                    <a:pt x="0" y="555191"/>
                    <a:pt x="2576" y="560343"/>
                    <a:pt x="5153" y="560343"/>
                  </a:cubicBezTo>
                  <a:cubicBezTo>
                    <a:pt x="7729" y="560343"/>
                    <a:pt x="10305" y="557767"/>
                    <a:pt x="10305" y="555191"/>
                  </a:cubicBezTo>
                  <a:lnTo>
                    <a:pt x="10305" y="5153"/>
                  </a:lnTo>
                  <a:cubicBezTo>
                    <a:pt x="10305" y="5153"/>
                    <a:pt x="7729" y="0"/>
                    <a:pt x="5153" y="0"/>
                  </a:cubicBezTo>
                  <a:cubicBezTo>
                    <a:pt x="2576" y="0"/>
                    <a:pt x="0" y="2576"/>
                    <a:pt x="0" y="5153"/>
                  </a:cubicBezTo>
                  <a:lnTo>
                    <a:pt x="0" y="555191"/>
                  </a:lnTo>
                  <a:close/>
                </a:path>
              </a:pathLst>
            </a:custGeom>
            <a:solidFill>
              <a:srgbClr val="644E40"/>
            </a:solidFill>
            <a:ln w="128588"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BA5B59CB-7FD8-4CD5-BFF0-32060005E780}"/>
                </a:ext>
              </a:extLst>
            </p:cNvPr>
            <p:cNvSpPr/>
            <p:nvPr/>
          </p:nvSpPr>
          <p:spPr>
            <a:xfrm>
              <a:off x="7828552" y="5090708"/>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2" y="25763"/>
                    <a:pt x="12881" y="25763"/>
                  </a:cubicBezTo>
                  <a:cubicBezTo>
                    <a:pt x="20610" y="25763"/>
                    <a:pt x="25763" y="20610"/>
                    <a:pt x="25763" y="12881"/>
                  </a:cubicBezTo>
                  <a:cubicBezTo>
                    <a:pt x="25763" y="5152"/>
                    <a:pt x="20610" y="0"/>
                    <a:pt x="12881" y="0"/>
                  </a:cubicBezTo>
                  <a:cubicBezTo>
                    <a:pt x="5152" y="0"/>
                    <a:pt x="0" y="5152"/>
                    <a:pt x="0" y="12881"/>
                  </a:cubicBezTo>
                  <a:close/>
                </a:path>
              </a:pathLst>
            </a:custGeom>
            <a:solidFill>
              <a:srgbClr val="644E40"/>
            </a:solidFill>
            <a:ln w="128588"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884328B5-D79B-42A0-9DC8-CFD155575A67}"/>
                </a:ext>
              </a:extLst>
            </p:cNvPr>
            <p:cNvSpPr/>
            <p:nvPr/>
          </p:nvSpPr>
          <p:spPr>
            <a:xfrm>
              <a:off x="7824687" y="5048199"/>
              <a:ext cx="33491" cy="33492"/>
            </a:xfrm>
            <a:custGeom>
              <a:avLst/>
              <a:gdLst>
                <a:gd name="connsiteX0" fmla="*/ 33492 w 33491"/>
                <a:gd name="connsiteY0" fmla="*/ 16746 h 33492"/>
                <a:gd name="connsiteX1" fmla="*/ 16746 w 33491"/>
                <a:gd name="connsiteY1" fmla="*/ 0 h 33492"/>
                <a:gd name="connsiteX2" fmla="*/ 0 w 33491"/>
                <a:gd name="connsiteY2" fmla="*/ 16746 h 33492"/>
                <a:gd name="connsiteX3" fmla="*/ 16746 w 33491"/>
                <a:gd name="connsiteY3" fmla="*/ 33492 h 33492"/>
                <a:gd name="connsiteX4" fmla="*/ 33492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33492" y="16746"/>
                  </a:moveTo>
                  <a:cubicBezTo>
                    <a:pt x="33492" y="7729"/>
                    <a:pt x="25763" y="0"/>
                    <a:pt x="16746" y="0"/>
                  </a:cubicBezTo>
                  <a:cubicBezTo>
                    <a:pt x="7729" y="0"/>
                    <a:pt x="0" y="7729"/>
                    <a:pt x="0" y="16746"/>
                  </a:cubicBezTo>
                  <a:cubicBezTo>
                    <a:pt x="0" y="25763"/>
                    <a:pt x="7729" y="33492"/>
                    <a:pt x="16746" y="33492"/>
                  </a:cubicBezTo>
                  <a:cubicBezTo>
                    <a:pt x="25763" y="33492"/>
                    <a:pt x="33492" y="25763"/>
                    <a:pt x="33492" y="16746"/>
                  </a:cubicBezTo>
                  <a:close/>
                </a:path>
              </a:pathLst>
            </a:custGeom>
            <a:solidFill>
              <a:srgbClr val="644E40"/>
            </a:solidFill>
            <a:ln w="128588"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B78710E2-0730-437F-BB86-1BCCEC7AC658}"/>
                </a:ext>
              </a:extLst>
            </p:cNvPr>
            <p:cNvSpPr/>
            <p:nvPr/>
          </p:nvSpPr>
          <p:spPr>
            <a:xfrm>
              <a:off x="7828552" y="5702578"/>
              <a:ext cx="25762" cy="25762"/>
            </a:xfrm>
            <a:custGeom>
              <a:avLst/>
              <a:gdLst>
                <a:gd name="connsiteX0" fmla="*/ 0 w 25762"/>
                <a:gd name="connsiteY0" fmla="*/ 12881 h 25762"/>
                <a:gd name="connsiteX1" fmla="*/ 12881 w 25762"/>
                <a:gd name="connsiteY1" fmla="*/ 25763 h 25762"/>
                <a:gd name="connsiteX2" fmla="*/ 25763 w 25762"/>
                <a:gd name="connsiteY2" fmla="*/ 12881 h 25762"/>
                <a:gd name="connsiteX3" fmla="*/ 12881 w 25762"/>
                <a:gd name="connsiteY3" fmla="*/ 0 h 25762"/>
                <a:gd name="connsiteX4" fmla="*/ 0 w 25762"/>
                <a:gd name="connsiteY4" fmla="*/ 12881 h 2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2" h="25762">
                  <a:moveTo>
                    <a:pt x="0" y="12881"/>
                  </a:moveTo>
                  <a:cubicBezTo>
                    <a:pt x="0" y="19322"/>
                    <a:pt x="5152" y="25763"/>
                    <a:pt x="12881" y="25763"/>
                  </a:cubicBezTo>
                  <a:cubicBezTo>
                    <a:pt x="20610" y="25763"/>
                    <a:pt x="25763" y="20610"/>
                    <a:pt x="25763" y="12881"/>
                  </a:cubicBezTo>
                  <a:cubicBezTo>
                    <a:pt x="25763" y="5152"/>
                    <a:pt x="20610" y="0"/>
                    <a:pt x="12881" y="0"/>
                  </a:cubicBezTo>
                  <a:cubicBezTo>
                    <a:pt x="5152" y="0"/>
                    <a:pt x="0" y="5152"/>
                    <a:pt x="0" y="12881"/>
                  </a:cubicBezTo>
                  <a:close/>
                </a:path>
              </a:pathLst>
            </a:custGeom>
            <a:solidFill>
              <a:srgbClr val="644E40"/>
            </a:solidFill>
            <a:ln w="128588"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823710C3-D9EE-4ED8-9330-966404749A02}"/>
                </a:ext>
              </a:extLst>
            </p:cNvPr>
            <p:cNvSpPr/>
            <p:nvPr/>
          </p:nvSpPr>
          <p:spPr>
            <a:xfrm>
              <a:off x="7823399" y="5737357"/>
              <a:ext cx="33491" cy="33492"/>
            </a:xfrm>
            <a:custGeom>
              <a:avLst/>
              <a:gdLst>
                <a:gd name="connsiteX0" fmla="*/ 0 w 33491"/>
                <a:gd name="connsiteY0" fmla="*/ 16746 h 33492"/>
                <a:gd name="connsiteX1" fmla="*/ 16746 w 33491"/>
                <a:gd name="connsiteY1" fmla="*/ 33492 h 33492"/>
                <a:gd name="connsiteX2" fmla="*/ 33492 w 33491"/>
                <a:gd name="connsiteY2" fmla="*/ 16746 h 33492"/>
                <a:gd name="connsiteX3" fmla="*/ 16746 w 33491"/>
                <a:gd name="connsiteY3" fmla="*/ 0 h 33492"/>
                <a:gd name="connsiteX4" fmla="*/ 0 w 33491"/>
                <a:gd name="connsiteY4" fmla="*/ 16746 h 3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492">
                  <a:moveTo>
                    <a:pt x="0" y="16746"/>
                  </a:moveTo>
                  <a:cubicBezTo>
                    <a:pt x="0" y="25763"/>
                    <a:pt x="7729" y="33492"/>
                    <a:pt x="16746" y="33492"/>
                  </a:cubicBezTo>
                  <a:cubicBezTo>
                    <a:pt x="25763" y="33492"/>
                    <a:pt x="33492" y="25763"/>
                    <a:pt x="33492" y="16746"/>
                  </a:cubicBezTo>
                  <a:cubicBezTo>
                    <a:pt x="33492" y="7729"/>
                    <a:pt x="25763" y="0"/>
                    <a:pt x="16746" y="0"/>
                  </a:cubicBezTo>
                  <a:cubicBezTo>
                    <a:pt x="7729" y="0"/>
                    <a:pt x="0" y="7729"/>
                    <a:pt x="0" y="16746"/>
                  </a:cubicBezTo>
                  <a:close/>
                </a:path>
              </a:pathLst>
            </a:custGeom>
            <a:solidFill>
              <a:srgbClr val="644E40"/>
            </a:solidFill>
            <a:ln w="128588"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C4800C89-E76D-4F62-B115-25D966845F14}"/>
                </a:ext>
              </a:extLst>
            </p:cNvPr>
            <p:cNvSpPr/>
            <p:nvPr/>
          </p:nvSpPr>
          <p:spPr>
            <a:xfrm>
              <a:off x="7314583" y="1185049"/>
              <a:ext cx="380002" cy="380003"/>
            </a:xfrm>
            <a:custGeom>
              <a:avLst/>
              <a:gdLst>
                <a:gd name="connsiteX0" fmla="*/ 336205 w 380002"/>
                <a:gd name="connsiteY0" fmla="*/ 0 h 380003"/>
                <a:gd name="connsiteX1" fmla="*/ 332341 w 380002"/>
                <a:gd name="connsiteY1" fmla="*/ 3864 h 380003"/>
                <a:gd name="connsiteX2" fmla="*/ 332341 w 380002"/>
                <a:gd name="connsiteY2" fmla="*/ 39933 h 380003"/>
                <a:gd name="connsiteX3" fmla="*/ 3865 w 380002"/>
                <a:gd name="connsiteY3" fmla="*/ 39933 h 380003"/>
                <a:gd name="connsiteX4" fmla="*/ 0 w 380002"/>
                <a:gd name="connsiteY4" fmla="*/ 43797 h 380003"/>
                <a:gd name="connsiteX5" fmla="*/ 3865 w 380002"/>
                <a:gd name="connsiteY5" fmla="*/ 47661 h 380003"/>
                <a:gd name="connsiteX6" fmla="*/ 332341 w 380002"/>
                <a:gd name="connsiteY6" fmla="*/ 47661 h 380003"/>
                <a:gd name="connsiteX7" fmla="*/ 332341 w 380002"/>
                <a:gd name="connsiteY7" fmla="*/ 376139 h 380003"/>
                <a:gd name="connsiteX8" fmla="*/ 336205 w 380002"/>
                <a:gd name="connsiteY8" fmla="*/ 380003 h 380003"/>
                <a:gd name="connsiteX9" fmla="*/ 340070 w 380002"/>
                <a:gd name="connsiteY9" fmla="*/ 376139 h 380003"/>
                <a:gd name="connsiteX10" fmla="*/ 340070 w 380002"/>
                <a:gd name="connsiteY10" fmla="*/ 47661 h 380003"/>
                <a:gd name="connsiteX11" fmla="*/ 376138 w 380002"/>
                <a:gd name="connsiteY11" fmla="*/ 47661 h 380003"/>
                <a:gd name="connsiteX12" fmla="*/ 380002 w 380002"/>
                <a:gd name="connsiteY12" fmla="*/ 43797 h 380003"/>
                <a:gd name="connsiteX13" fmla="*/ 376138 w 380002"/>
                <a:gd name="connsiteY13" fmla="*/ 39933 h 380003"/>
                <a:gd name="connsiteX14" fmla="*/ 340070 w 380002"/>
                <a:gd name="connsiteY14" fmla="*/ 39933 h 380003"/>
                <a:gd name="connsiteX15" fmla="*/ 340070 w 380002"/>
                <a:gd name="connsiteY15" fmla="*/ 3864 h 380003"/>
                <a:gd name="connsiteX16" fmla="*/ 336205 w 380002"/>
                <a:gd name="connsiteY16" fmla="*/ 0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336205" y="0"/>
                  </a:moveTo>
                  <a:cubicBezTo>
                    <a:pt x="336205" y="0"/>
                    <a:pt x="332341" y="1288"/>
                    <a:pt x="332341" y="3864"/>
                  </a:cubicBezTo>
                  <a:lnTo>
                    <a:pt x="332341" y="39933"/>
                  </a:lnTo>
                  <a:lnTo>
                    <a:pt x="3865" y="39933"/>
                  </a:lnTo>
                  <a:cubicBezTo>
                    <a:pt x="3865" y="39933"/>
                    <a:pt x="0" y="41221"/>
                    <a:pt x="0" y="43797"/>
                  </a:cubicBezTo>
                  <a:cubicBezTo>
                    <a:pt x="0" y="46373"/>
                    <a:pt x="1288" y="47661"/>
                    <a:pt x="3865" y="47661"/>
                  </a:cubicBezTo>
                  <a:lnTo>
                    <a:pt x="332341" y="47661"/>
                  </a:lnTo>
                  <a:lnTo>
                    <a:pt x="332341" y="376139"/>
                  </a:lnTo>
                  <a:cubicBezTo>
                    <a:pt x="332341" y="376139"/>
                    <a:pt x="333629" y="380003"/>
                    <a:pt x="336205" y="380003"/>
                  </a:cubicBezTo>
                  <a:cubicBezTo>
                    <a:pt x="338782" y="380003"/>
                    <a:pt x="340070" y="378715"/>
                    <a:pt x="340070" y="376139"/>
                  </a:cubicBezTo>
                  <a:lnTo>
                    <a:pt x="340070" y="47661"/>
                  </a:lnTo>
                  <a:lnTo>
                    <a:pt x="376138" y="47661"/>
                  </a:lnTo>
                  <a:cubicBezTo>
                    <a:pt x="376138" y="47661"/>
                    <a:pt x="380002" y="46373"/>
                    <a:pt x="380002" y="43797"/>
                  </a:cubicBezTo>
                  <a:cubicBezTo>
                    <a:pt x="380002" y="41221"/>
                    <a:pt x="378714" y="39933"/>
                    <a:pt x="376138" y="39933"/>
                  </a:cubicBezTo>
                  <a:lnTo>
                    <a:pt x="340070" y="39933"/>
                  </a:lnTo>
                  <a:lnTo>
                    <a:pt x="340070" y="3864"/>
                  </a:lnTo>
                  <a:cubicBezTo>
                    <a:pt x="340070" y="3864"/>
                    <a:pt x="338782" y="0"/>
                    <a:pt x="336205" y="0"/>
                  </a:cubicBezTo>
                  <a:close/>
                </a:path>
              </a:pathLst>
            </a:custGeom>
            <a:solidFill>
              <a:srgbClr val="644E40"/>
            </a:solidFill>
            <a:ln w="128588"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3BFC0B6C-48C2-4FA8-8C5B-3B17B084ECE3}"/>
                </a:ext>
              </a:extLst>
            </p:cNvPr>
            <p:cNvSpPr/>
            <p:nvPr/>
          </p:nvSpPr>
          <p:spPr>
            <a:xfrm>
              <a:off x="7643059" y="1574069"/>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5" y="0"/>
                    <a:pt x="0" y="3864"/>
                    <a:pt x="0" y="7729"/>
                  </a:cubicBezTo>
                  <a:cubicBezTo>
                    <a:pt x="0" y="11593"/>
                    <a:pt x="3865" y="15458"/>
                    <a:pt x="7729" y="15458"/>
                  </a:cubicBezTo>
                  <a:close/>
                </a:path>
              </a:pathLst>
            </a:custGeom>
            <a:solidFill>
              <a:srgbClr val="644E40"/>
            </a:solidFill>
            <a:ln w="128588"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3AC7916D-D4E3-469E-9C8C-EA4EA08B0347}"/>
                </a:ext>
              </a:extLst>
            </p:cNvPr>
            <p:cNvSpPr/>
            <p:nvPr/>
          </p:nvSpPr>
          <p:spPr>
            <a:xfrm>
              <a:off x="7639195" y="1595968"/>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F0D93894-FB73-4FD8-B340-927F54D598FE}"/>
                </a:ext>
              </a:extLst>
            </p:cNvPr>
            <p:cNvSpPr/>
            <p:nvPr/>
          </p:nvSpPr>
          <p:spPr>
            <a:xfrm>
              <a:off x="7644347" y="1159286"/>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9FE18CED-62C1-437C-B6F2-37A978F91A8D}"/>
                </a:ext>
              </a:extLst>
            </p:cNvPr>
            <p:cNvSpPr/>
            <p:nvPr/>
          </p:nvSpPr>
          <p:spPr>
            <a:xfrm>
              <a:off x="7639195" y="1130947"/>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lnTo>
                    <a:pt x="11593" y="23187"/>
                  </a:lnTo>
                  <a:cubicBezTo>
                    <a:pt x="11593" y="23187"/>
                    <a:pt x="11593" y="23187"/>
                    <a:pt x="11593" y="23187"/>
                  </a:cubicBezTo>
                  <a:cubicBezTo>
                    <a:pt x="18034" y="23187"/>
                    <a:pt x="23187" y="18034"/>
                    <a:pt x="23187" y="11593"/>
                  </a:cubicBezTo>
                  <a:cubicBezTo>
                    <a:pt x="23187" y="5153"/>
                    <a:pt x="18034" y="0"/>
                    <a:pt x="11593" y="0"/>
                  </a:cubicBezTo>
                  <a:lnTo>
                    <a:pt x="11593" y="0"/>
                  </a:lnTo>
                  <a:cubicBezTo>
                    <a:pt x="11593" y="0"/>
                    <a:pt x="11593"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EF376A7C-A521-4679-A6E0-3922CD63F908}"/>
                </a:ext>
              </a:extLst>
            </p:cNvPr>
            <p:cNvSpPr/>
            <p:nvPr/>
          </p:nvSpPr>
          <p:spPr>
            <a:xfrm>
              <a:off x="7229565" y="1138676"/>
              <a:ext cx="378714" cy="7728"/>
            </a:xfrm>
            <a:custGeom>
              <a:avLst/>
              <a:gdLst>
                <a:gd name="connsiteX0" fmla="*/ 374850 w 378714"/>
                <a:gd name="connsiteY0" fmla="*/ 0 h 7728"/>
                <a:gd name="connsiteX1" fmla="*/ 3865 w 378714"/>
                <a:gd name="connsiteY1" fmla="*/ 0 h 7728"/>
                <a:gd name="connsiteX2" fmla="*/ 0 w 378714"/>
                <a:gd name="connsiteY2" fmla="*/ 3864 h 7728"/>
                <a:gd name="connsiteX3" fmla="*/ 3865 w 378714"/>
                <a:gd name="connsiteY3" fmla="*/ 7729 h 7728"/>
                <a:gd name="connsiteX4" fmla="*/ 374850 w 378714"/>
                <a:gd name="connsiteY4" fmla="*/ 7729 h 7728"/>
                <a:gd name="connsiteX5" fmla="*/ 378714 w 378714"/>
                <a:gd name="connsiteY5" fmla="*/ 3864 h 7728"/>
                <a:gd name="connsiteX6" fmla="*/ 374850 w 378714"/>
                <a:gd name="connsiteY6" fmla="*/ 0 h 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8">
                  <a:moveTo>
                    <a:pt x="374850" y="0"/>
                  </a:moveTo>
                  <a:lnTo>
                    <a:pt x="3865" y="0"/>
                  </a:lnTo>
                  <a:cubicBezTo>
                    <a:pt x="3865" y="0"/>
                    <a:pt x="0" y="1288"/>
                    <a:pt x="0" y="3864"/>
                  </a:cubicBezTo>
                  <a:cubicBezTo>
                    <a:pt x="0" y="6441"/>
                    <a:pt x="1288" y="7729"/>
                    <a:pt x="3865" y="7729"/>
                  </a:cubicBezTo>
                  <a:lnTo>
                    <a:pt x="374850" y="7729"/>
                  </a:lnTo>
                  <a:cubicBezTo>
                    <a:pt x="374850" y="7729"/>
                    <a:pt x="378714" y="6441"/>
                    <a:pt x="378714" y="3864"/>
                  </a:cubicBezTo>
                  <a:cubicBezTo>
                    <a:pt x="378714" y="1288"/>
                    <a:pt x="377426" y="0"/>
                    <a:pt x="374850" y="0"/>
                  </a:cubicBezTo>
                  <a:close/>
                </a:path>
              </a:pathLst>
            </a:custGeom>
            <a:solidFill>
              <a:srgbClr val="644E40"/>
            </a:solidFill>
            <a:ln w="128588"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4D6A2F25-FC7E-4275-8B54-644FC9DADCD2}"/>
                </a:ext>
              </a:extLst>
            </p:cNvPr>
            <p:cNvSpPr/>
            <p:nvPr/>
          </p:nvSpPr>
          <p:spPr>
            <a:xfrm>
              <a:off x="7203802" y="1134811"/>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156786FA-BAC2-44E6-BF3A-31E39D742169}"/>
                </a:ext>
              </a:extLst>
            </p:cNvPr>
            <p:cNvSpPr/>
            <p:nvPr/>
          </p:nvSpPr>
          <p:spPr>
            <a:xfrm>
              <a:off x="7174175" y="1130947"/>
              <a:ext cx="23186" cy="23186"/>
            </a:xfrm>
            <a:custGeom>
              <a:avLst/>
              <a:gdLst>
                <a:gd name="connsiteX0" fmla="*/ 23186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6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6" y="11593"/>
                  </a:moveTo>
                  <a:cubicBezTo>
                    <a:pt x="23186" y="5153"/>
                    <a:pt x="18034" y="0"/>
                    <a:pt x="11593" y="0"/>
                  </a:cubicBezTo>
                  <a:cubicBezTo>
                    <a:pt x="5152" y="0"/>
                    <a:pt x="0" y="5153"/>
                    <a:pt x="0" y="11593"/>
                  </a:cubicBezTo>
                  <a:cubicBezTo>
                    <a:pt x="0" y="18034"/>
                    <a:pt x="5152" y="23187"/>
                    <a:pt x="11593" y="23187"/>
                  </a:cubicBezTo>
                  <a:cubicBezTo>
                    <a:pt x="18034" y="23187"/>
                    <a:pt x="23186" y="18034"/>
                    <a:pt x="23186" y="11593"/>
                  </a:cubicBezTo>
                  <a:close/>
                </a:path>
              </a:pathLst>
            </a:custGeom>
            <a:solidFill>
              <a:srgbClr val="644E40"/>
            </a:solidFill>
            <a:ln w="128588"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8AC57325-465F-48D7-879B-6C76EFC5C56A}"/>
                </a:ext>
              </a:extLst>
            </p:cNvPr>
            <p:cNvSpPr/>
            <p:nvPr/>
          </p:nvSpPr>
          <p:spPr>
            <a:xfrm>
              <a:off x="7618584" y="1134811"/>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5" y="0"/>
                    <a:pt x="0" y="3864"/>
                    <a:pt x="0" y="7729"/>
                  </a:cubicBezTo>
                  <a:cubicBezTo>
                    <a:pt x="0" y="11593"/>
                    <a:pt x="3865"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F1233365-D18B-4803-8580-EBC9859995DA}"/>
                </a:ext>
              </a:extLst>
            </p:cNvPr>
            <p:cNvSpPr/>
            <p:nvPr/>
          </p:nvSpPr>
          <p:spPr>
            <a:xfrm>
              <a:off x="7733229" y="1271355"/>
              <a:ext cx="7729" cy="378714"/>
            </a:xfrm>
            <a:custGeom>
              <a:avLst/>
              <a:gdLst>
                <a:gd name="connsiteX0" fmla="*/ 7729 w 7729"/>
                <a:gd name="connsiteY0" fmla="*/ 374851 h 378714"/>
                <a:gd name="connsiteX1" fmla="*/ 7729 w 7729"/>
                <a:gd name="connsiteY1" fmla="*/ 3864 h 378714"/>
                <a:gd name="connsiteX2" fmla="*/ 3865 w 7729"/>
                <a:gd name="connsiteY2" fmla="*/ 0 h 378714"/>
                <a:gd name="connsiteX3" fmla="*/ 0 w 7729"/>
                <a:gd name="connsiteY3" fmla="*/ 3864 h 378714"/>
                <a:gd name="connsiteX4" fmla="*/ 0 w 7729"/>
                <a:gd name="connsiteY4" fmla="*/ 374851 h 378714"/>
                <a:gd name="connsiteX5" fmla="*/ 3865 w 7729"/>
                <a:gd name="connsiteY5" fmla="*/ 378715 h 378714"/>
                <a:gd name="connsiteX6" fmla="*/ 7729 w 7729"/>
                <a:gd name="connsiteY6" fmla="*/ 374851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9" h="378714">
                  <a:moveTo>
                    <a:pt x="7729" y="374851"/>
                  </a:moveTo>
                  <a:lnTo>
                    <a:pt x="7729" y="3864"/>
                  </a:lnTo>
                  <a:cubicBezTo>
                    <a:pt x="7729" y="3864"/>
                    <a:pt x="6441" y="0"/>
                    <a:pt x="3865" y="0"/>
                  </a:cubicBezTo>
                  <a:cubicBezTo>
                    <a:pt x="1288" y="0"/>
                    <a:pt x="0" y="1288"/>
                    <a:pt x="0" y="3864"/>
                  </a:cubicBezTo>
                  <a:lnTo>
                    <a:pt x="0" y="374851"/>
                  </a:lnTo>
                  <a:cubicBezTo>
                    <a:pt x="0" y="374851"/>
                    <a:pt x="1288" y="378715"/>
                    <a:pt x="3865" y="378715"/>
                  </a:cubicBezTo>
                  <a:cubicBezTo>
                    <a:pt x="6441" y="378715"/>
                    <a:pt x="7729" y="377427"/>
                    <a:pt x="7729" y="374851"/>
                  </a:cubicBezTo>
                  <a:close/>
                </a:path>
              </a:pathLst>
            </a:custGeom>
            <a:solidFill>
              <a:srgbClr val="644E40"/>
            </a:solidFill>
            <a:ln w="128588"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D0173D75-DD38-4D59-AA0F-4D056FBB0873}"/>
                </a:ext>
              </a:extLst>
            </p:cNvPr>
            <p:cNvSpPr/>
            <p:nvPr/>
          </p:nvSpPr>
          <p:spPr>
            <a:xfrm>
              <a:off x="7730653" y="1659087"/>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AFDF5141-1058-4F72-9ED2-54E2F14EC11D}"/>
                </a:ext>
              </a:extLst>
            </p:cNvPr>
            <p:cNvSpPr/>
            <p:nvPr/>
          </p:nvSpPr>
          <p:spPr>
            <a:xfrm>
              <a:off x="7725500" y="1680985"/>
              <a:ext cx="23186" cy="23186"/>
            </a:xfrm>
            <a:custGeom>
              <a:avLst/>
              <a:gdLst>
                <a:gd name="connsiteX0" fmla="*/ 11593 w 23186"/>
                <a:gd name="connsiteY0" fmla="*/ 0 h 23186"/>
                <a:gd name="connsiteX1" fmla="*/ 0 w 23186"/>
                <a:gd name="connsiteY1" fmla="*/ 11593 h 23186"/>
                <a:gd name="connsiteX2" fmla="*/ 11593 w 23186"/>
                <a:gd name="connsiteY2" fmla="*/ 23187 h 23186"/>
                <a:gd name="connsiteX3" fmla="*/ 23187 w 23186"/>
                <a:gd name="connsiteY3" fmla="*/ 11593 h 23186"/>
                <a:gd name="connsiteX4" fmla="*/ 11593 w 23186"/>
                <a:gd name="connsiteY4" fmla="*/ 0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11593" y="0"/>
                  </a:moveTo>
                  <a:cubicBezTo>
                    <a:pt x="5153" y="0"/>
                    <a:pt x="0" y="5153"/>
                    <a:pt x="0" y="11593"/>
                  </a:cubicBezTo>
                  <a:cubicBezTo>
                    <a:pt x="0" y="18034"/>
                    <a:pt x="5153" y="23187"/>
                    <a:pt x="11593" y="23187"/>
                  </a:cubicBezTo>
                  <a:cubicBezTo>
                    <a:pt x="18034" y="23187"/>
                    <a:pt x="23187" y="18034"/>
                    <a:pt x="23187" y="11593"/>
                  </a:cubicBezTo>
                  <a:cubicBezTo>
                    <a:pt x="23187" y="5153"/>
                    <a:pt x="18034" y="0"/>
                    <a:pt x="11593" y="0"/>
                  </a:cubicBezTo>
                  <a:close/>
                </a:path>
              </a:pathLst>
            </a:custGeom>
            <a:solidFill>
              <a:srgbClr val="644E40"/>
            </a:solidFill>
            <a:ln w="128588"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798EDF92-4210-4C61-9FB3-C2D934DA45FB}"/>
                </a:ext>
              </a:extLst>
            </p:cNvPr>
            <p:cNvSpPr/>
            <p:nvPr/>
          </p:nvSpPr>
          <p:spPr>
            <a:xfrm>
              <a:off x="7730653" y="1245592"/>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9E11FF74-47CB-4C54-A4AD-3D162867BCCE}"/>
                </a:ext>
              </a:extLst>
            </p:cNvPr>
            <p:cNvSpPr/>
            <p:nvPr/>
          </p:nvSpPr>
          <p:spPr>
            <a:xfrm>
              <a:off x="7725500" y="1215964"/>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lnTo>
                    <a:pt x="11593" y="23187"/>
                  </a:lnTo>
                  <a:cubicBezTo>
                    <a:pt x="11593" y="23187"/>
                    <a:pt x="11593" y="23187"/>
                    <a:pt x="11593" y="23187"/>
                  </a:cubicBezTo>
                  <a:cubicBezTo>
                    <a:pt x="18034" y="23187"/>
                    <a:pt x="23187" y="18034"/>
                    <a:pt x="23187" y="11593"/>
                  </a:cubicBezTo>
                  <a:cubicBezTo>
                    <a:pt x="23187" y="5153"/>
                    <a:pt x="18034" y="0"/>
                    <a:pt x="11593" y="0"/>
                  </a:cubicBezTo>
                  <a:lnTo>
                    <a:pt x="11593" y="0"/>
                  </a:lnTo>
                  <a:cubicBezTo>
                    <a:pt x="11593" y="0"/>
                    <a:pt x="11593"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5E7B057E-FAEF-4EF2-88AE-33CE34294370}"/>
                </a:ext>
              </a:extLst>
            </p:cNvPr>
            <p:cNvSpPr/>
            <p:nvPr/>
          </p:nvSpPr>
          <p:spPr>
            <a:xfrm>
              <a:off x="7290108" y="1221117"/>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1DBFFA2B-9F52-497B-AD6F-501C19EE5628}"/>
                </a:ext>
              </a:extLst>
            </p:cNvPr>
            <p:cNvSpPr/>
            <p:nvPr/>
          </p:nvSpPr>
          <p:spPr>
            <a:xfrm>
              <a:off x="7260481" y="1215964"/>
              <a:ext cx="23186" cy="23186"/>
            </a:xfrm>
            <a:custGeom>
              <a:avLst/>
              <a:gdLst>
                <a:gd name="connsiteX0" fmla="*/ 23186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6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6" y="11593"/>
                  </a:moveTo>
                  <a:cubicBezTo>
                    <a:pt x="23186" y="5153"/>
                    <a:pt x="18034" y="0"/>
                    <a:pt x="11593" y="0"/>
                  </a:cubicBezTo>
                  <a:cubicBezTo>
                    <a:pt x="5152" y="0"/>
                    <a:pt x="0" y="5153"/>
                    <a:pt x="0" y="11593"/>
                  </a:cubicBezTo>
                  <a:cubicBezTo>
                    <a:pt x="0" y="18034"/>
                    <a:pt x="5152" y="23187"/>
                    <a:pt x="11593" y="23187"/>
                  </a:cubicBezTo>
                  <a:cubicBezTo>
                    <a:pt x="18034" y="23187"/>
                    <a:pt x="23186" y="18034"/>
                    <a:pt x="23186" y="11593"/>
                  </a:cubicBezTo>
                  <a:close/>
                </a:path>
              </a:pathLst>
            </a:custGeom>
            <a:solidFill>
              <a:srgbClr val="644E40"/>
            </a:solidFill>
            <a:ln w="128588"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A4C74394-40A4-4470-9143-2D8C1C47E56B}"/>
                </a:ext>
              </a:extLst>
            </p:cNvPr>
            <p:cNvSpPr/>
            <p:nvPr/>
          </p:nvSpPr>
          <p:spPr>
            <a:xfrm>
              <a:off x="7703602" y="1219829"/>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5"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DBC66ED8-8386-4C0D-A7B5-4BAB06E78146}"/>
                </a:ext>
              </a:extLst>
            </p:cNvPr>
            <p:cNvSpPr/>
            <p:nvPr/>
          </p:nvSpPr>
          <p:spPr>
            <a:xfrm>
              <a:off x="4507719" y="5255591"/>
              <a:ext cx="380002" cy="380003"/>
            </a:xfrm>
            <a:custGeom>
              <a:avLst/>
              <a:gdLst>
                <a:gd name="connsiteX0" fmla="*/ 43797 w 380002"/>
                <a:gd name="connsiteY0" fmla="*/ 380003 h 380003"/>
                <a:gd name="connsiteX1" fmla="*/ 47661 w 380002"/>
                <a:gd name="connsiteY1" fmla="*/ 376138 h 380003"/>
                <a:gd name="connsiteX2" fmla="*/ 47661 w 380002"/>
                <a:gd name="connsiteY2" fmla="*/ 340071 h 380003"/>
                <a:gd name="connsiteX3" fmla="*/ 376138 w 380002"/>
                <a:gd name="connsiteY3" fmla="*/ 340071 h 380003"/>
                <a:gd name="connsiteX4" fmla="*/ 380002 w 380002"/>
                <a:gd name="connsiteY4" fmla="*/ 336206 h 380003"/>
                <a:gd name="connsiteX5" fmla="*/ 376138 w 380002"/>
                <a:gd name="connsiteY5" fmla="*/ 332341 h 380003"/>
                <a:gd name="connsiteX6" fmla="*/ 47661 w 380002"/>
                <a:gd name="connsiteY6" fmla="*/ 332341 h 380003"/>
                <a:gd name="connsiteX7" fmla="*/ 47661 w 380002"/>
                <a:gd name="connsiteY7" fmla="*/ 3864 h 380003"/>
                <a:gd name="connsiteX8" fmla="*/ 43797 w 380002"/>
                <a:gd name="connsiteY8" fmla="*/ 0 h 380003"/>
                <a:gd name="connsiteX9" fmla="*/ 39932 w 380002"/>
                <a:gd name="connsiteY9" fmla="*/ 3864 h 380003"/>
                <a:gd name="connsiteX10" fmla="*/ 39932 w 380002"/>
                <a:gd name="connsiteY10" fmla="*/ 332341 h 380003"/>
                <a:gd name="connsiteX11" fmla="*/ 3864 w 380002"/>
                <a:gd name="connsiteY11" fmla="*/ 332341 h 380003"/>
                <a:gd name="connsiteX12" fmla="*/ 0 w 380002"/>
                <a:gd name="connsiteY12" fmla="*/ 336206 h 380003"/>
                <a:gd name="connsiteX13" fmla="*/ 3864 w 380002"/>
                <a:gd name="connsiteY13" fmla="*/ 340071 h 380003"/>
                <a:gd name="connsiteX14" fmla="*/ 39932 w 380002"/>
                <a:gd name="connsiteY14" fmla="*/ 340071 h 380003"/>
                <a:gd name="connsiteX15" fmla="*/ 39932 w 380002"/>
                <a:gd name="connsiteY15" fmla="*/ 376138 h 380003"/>
                <a:gd name="connsiteX16" fmla="*/ 43797 w 380002"/>
                <a:gd name="connsiteY16" fmla="*/ 380003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43797" y="380003"/>
                  </a:moveTo>
                  <a:cubicBezTo>
                    <a:pt x="43797" y="380003"/>
                    <a:pt x="47661" y="378715"/>
                    <a:pt x="47661" y="376138"/>
                  </a:cubicBezTo>
                  <a:lnTo>
                    <a:pt x="47661" y="340071"/>
                  </a:lnTo>
                  <a:lnTo>
                    <a:pt x="376138" y="340071"/>
                  </a:lnTo>
                  <a:cubicBezTo>
                    <a:pt x="376138" y="340071"/>
                    <a:pt x="380002" y="338783"/>
                    <a:pt x="380002" y="336206"/>
                  </a:cubicBezTo>
                  <a:cubicBezTo>
                    <a:pt x="380002" y="333630"/>
                    <a:pt x="378714" y="332341"/>
                    <a:pt x="376138" y="332341"/>
                  </a:cubicBezTo>
                  <a:lnTo>
                    <a:pt x="47661" y="332341"/>
                  </a:lnTo>
                  <a:lnTo>
                    <a:pt x="47661" y="3864"/>
                  </a:lnTo>
                  <a:cubicBezTo>
                    <a:pt x="47661" y="3864"/>
                    <a:pt x="46373" y="0"/>
                    <a:pt x="43797" y="0"/>
                  </a:cubicBezTo>
                  <a:cubicBezTo>
                    <a:pt x="41221" y="0"/>
                    <a:pt x="39932" y="1288"/>
                    <a:pt x="39932" y="3864"/>
                  </a:cubicBezTo>
                  <a:lnTo>
                    <a:pt x="39932" y="332341"/>
                  </a:lnTo>
                  <a:lnTo>
                    <a:pt x="3864" y="332341"/>
                  </a:lnTo>
                  <a:cubicBezTo>
                    <a:pt x="3864" y="332341"/>
                    <a:pt x="0" y="333630"/>
                    <a:pt x="0" y="336206"/>
                  </a:cubicBezTo>
                  <a:cubicBezTo>
                    <a:pt x="0" y="338783"/>
                    <a:pt x="1288" y="340071"/>
                    <a:pt x="3864" y="340071"/>
                  </a:cubicBezTo>
                  <a:lnTo>
                    <a:pt x="39932" y="340071"/>
                  </a:lnTo>
                  <a:lnTo>
                    <a:pt x="39932" y="376138"/>
                  </a:lnTo>
                  <a:cubicBezTo>
                    <a:pt x="39932" y="376138"/>
                    <a:pt x="41221" y="380003"/>
                    <a:pt x="43797" y="380003"/>
                  </a:cubicBezTo>
                  <a:close/>
                </a:path>
              </a:pathLst>
            </a:custGeom>
            <a:solidFill>
              <a:srgbClr val="644E40"/>
            </a:solidFill>
            <a:ln w="128588"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115558FB-E713-4F67-9CA1-CD004BD77892}"/>
                </a:ext>
              </a:extLst>
            </p:cNvPr>
            <p:cNvSpPr/>
            <p:nvPr/>
          </p:nvSpPr>
          <p:spPr>
            <a:xfrm>
              <a:off x="4543787" y="5231116"/>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9D656708-8A01-4CDA-98F0-3B746AF43BC8}"/>
                </a:ext>
              </a:extLst>
            </p:cNvPr>
            <p:cNvSpPr/>
            <p:nvPr/>
          </p:nvSpPr>
          <p:spPr>
            <a:xfrm>
              <a:off x="4539923" y="5201488"/>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B07D96FD-63B3-4B11-89BC-E3042CA53D8D}"/>
                </a:ext>
              </a:extLst>
            </p:cNvPr>
            <p:cNvSpPr/>
            <p:nvPr/>
          </p:nvSpPr>
          <p:spPr>
            <a:xfrm>
              <a:off x="4543787" y="5644611"/>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2EABEBB4-EAC4-42A0-8AFC-A49C95FF51FC}"/>
                </a:ext>
              </a:extLst>
            </p:cNvPr>
            <p:cNvSpPr/>
            <p:nvPr/>
          </p:nvSpPr>
          <p:spPr>
            <a:xfrm>
              <a:off x="4539923" y="5666509"/>
              <a:ext cx="23186" cy="23186"/>
            </a:xfrm>
            <a:custGeom>
              <a:avLst/>
              <a:gdLst>
                <a:gd name="connsiteX0" fmla="*/ 23187 w 23186"/>
                <a:gd name="connsiteY0" fmla="*/ 11593 h 23186"/>
                <a:gd name="connsiteX1" fmla="*/ 11593 w 23186"/>
                <a:gd name="connsiteY1" fmla="*/ 0 h 23186"/>
                <a:gd name="connsiteX2" fmla="*/ 11593 w 23186"/>
                <a:gd name="connsiteY2" fmla="*/ 0 h 23186"/>
                <a:gd name="connsiteX3" fmla="*/ 11593 w 23186"/>
                <a:gd name="connsiteY3" fmla="*/ 0 h 23186"/>
                <a:gd name="connsiteX4" fmla="*/ 0 w 23186"/>
                <a:gd name="connsiteY4" fmla="*/ 11593 h 23186"/>
                <a:gd name="connsiteX5" fmla="*/ 11593 w 23186"/>
                <a:gd name="connsiteY5" fmla="*/ 23187 h 23186"/>
                <a:gd name="connsiteX6" fmla="*/ 11593 w 23186"/>
                <a:gd name="connsiteY6" fmla="*/ 23187 h 23186"/>
                <a:gd name="connsiteX7" fmla="*/ 11593 w 23186"/>
                <a:gd name="connsiteY7" fmla="*/ 23187 h 23186"/>
                <a:gd name="connsiteX8" fmla="*/ 23187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23187" y="11593"/>
                  </a:moveTo>
                  <a:cubicBezTo>
                    <a:pt x="23187" y="5153"/>
                    <a:pt x="18034" y="0"/>
                    <a:pt x="11593" y="0"/>
                  </a:cubicBezTo>
                  <a:lnTo>
                    <a:pt x="11593" y="0"/>
                  </a:lnTo>
                  <a:cubicBezTo>
                    <a:pt x="11593" y="0"/>
                    <a:pt x="11593" y="0"/>
                    <a:pt x="11593" y="0"/>
                  </a:cubicBezTo>
                  <a:cubicBezTo>
                    <a:pt x="5153" y="0"/>
                    <a:pt x="0" y="5153"/>
                    <a:pt x="0" y="11593"/>
                  </a:cubicBezTo>
                  <a:cubicBezTo>
                    <a:pt x="0" y="18034"/>
                    <a:pt x="5153" y="23187"/>
                    <a:pt x="11593" y="23187"/>
                  </a:cubicBezTo>
                  <a:lnTo>
                    <a:pt x="11593" y="23187"/>
                  </a:lnTo>
                  <a:cubicBezTo>
                    <a:pt x="11593" y="23187"/>
                    <a:pt x="1159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C90572EE-C40E-4668-9560-2501791323B2}"/>
                </a:ext>
              </a:extLst>
            </p:cNvPr>
            <p:cNvSpPr/>
            <p:nvPr/>
          </p:nvSpPr>
          <p:spPr>
            <a:xfrm>
              <a:off x="4594025" y="5674238"/>
              <a:ext cx="378714" cy="7729"/>
            </a:xfrm>
            <a:custGeom>
              <a:avLst/>
              <a:gdLst>
                <a:gd name="connsiteX0" fmla="*/ 3864 w 378714"/>
                <a:gd name="connsiteY0" fmla="*/ 7729 h 7729"/>
                <a:gd name="connsiteX1" fmla="*/ 374850 w 378714"/>
                <a:gd name="connsiteY1" fmla="*/ 7729 h 7729"/>
                <a:gd name="connsiteX2" fmla="*/ 378714 w 378714"/>
                <a:gd name="connsiteY2" fmla="*/ 3864 h 7729"/>
                <a:gd name="connsiteX3" fmla="*/ 374850 w 378714"/>
                <a:gd name="connsiteY3" fmla="*/ 0 h 7729"/>
                <a:gd name="connsiteX4" fmla="*/ 3864 w 378714"/>
                <a:gd name="connsiteY4" fmla="*/ 0 h 7729"/>
                <a:gd name="connsiteX5" fmla="*/ 0 w 378714"/>
                <a:gd name="connsiteY5" fmla="*/ 3864 h 7729"/>
                <a:gd name="connsiteX6" fmla="*/ 3864 w 378714"/>
                <a:gd name="connsiteY6" fmla="*/ 7729 h 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9">
                  <a:moveTo>
                    <a:pt x="3864" y="7729"/>
                  </a:moveTo>
                  <a:lnTo>
                    <a:pt x="374850" y="7729"/>
                  </a:lnTo>
                  <a:cubicBezTo>
                    <a:pt x="374850" y="7729"/>
                    <a:pt x="378714" y="6441"/>
                    <a:pt x="378714" y="3864"/>
                  </a:cubicBezTo>
                  <a:cubicBezTo>
                    <a:pt x="378714" y="1288"/>
                    <a:pt x="377426" y="0"/>
                    <a:pt x="374850" y="0"/>
                  </a:cubicBezTo>
                  <a:lnTo>
                    <a:pt x="3864" y="0"/>
                  </a:lnTo>
                  <a:cubicBezTo>
                    <a:pt x="3864" y="0"/>
                    <a:pt x="0" y="1288"/>
                    <a:pt x="0" y="3864"/>
                  </a:cubicBezTo>
                  <a:cubicBezTo>
                    <a:pt x="0" y="6441"/>
                    <a:pt x="1288" y="7729"/>
                    <a:pt x="3864" y="7729"/>
                  </a:cubicBezTo>
                  <a:close/>
                </a:path>
              </a:pathLst>
            </a:custGeom>
            <a:solidFill>
              <a:srgbClr val="644E40"/>
            </a:solidFill>
            <a:ln w="128588"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91E66784-9E2E-4F4D-8EF7-6FB8897A1AFA}"/>
                </a:ext>
              </a:extLst>
            </p:cNvPr>
            <p:cNvSpPr/>
            <p:nvPr/>
          </p:nvSpPr>
          <p:spPr>
            <a:xfrm>
              <a:off x="4983044" y="5670374"/>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4BFE028A-F5AC-4464-918A-752444F57728}"/>
                </a:ext>
              </a:extLst>
            </p:cNvPr>
            <p:cNvSpPr/>
            <p:nvPr/>
          </p:nvSpPr>
          <p:spPr>
            <a:xfrm>
              <a:off x="5004943" y="5666509"/>
              <a:ext cx="23186" cy="23186"/>
            </a:xfrm>
            <a:custGeom>
              <a:avLst/>
              <a:gdLst>
                <a:gd name="connsiteX0" fmla="*/ 11593 w 23186"/>
                <a:gd name="connsiteY0" fmla="*/ 23187 h 23186"/>
                <a:gd name="connsiteX1" fmla="*/ 23187 w 23186"/>
                <a:gd name="connsiteY1" fmla="*/ 11593 h 23186"/>
                <a:gd name="connsiteX2" fmla="*/ 11593 w 23186"/>
                <a:gd name="connsiteY2" fmla="*/ 0 h 23186"/>
                <a:gd name="connsiteX3" fmla="*/ 0 w 23186"/>
                <a:gd name="connsiteY3" fmla="*/ 11593 h 23186"/>
                <a:gd name="connsiteX4" fmla="*/ 11593 w 23186"/>
                <a:gd name="connsiteY4" fmla="*/ 23187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11593" y="23187"/>
                  </a:moveTo>
                  <a:cubicBezTo>
                    <a:pt x="18034" y="23187"/>
                    <a:pt x="23187" y="18034"/>
                    <a:pt x="23187" y="11593"/>
                  </a:cubicBezTo>
                  <a:cubicBezTo>
                    <a:pt x="23187" y="5153"/>
                    <a:pt x="18034" y="0"/>
                    <a:pt x="11593" y="0"/>
                  </a:cubicBezTo>
                  <a:cubicBezTo>
                    <a:pt x="5153" y="0"/>
                    <a:pt x="0" y="5153"/>
                    <a:pt x="0" y="11593"/>
                  </a:cubicBezTo>
                  <a:cubicBezTo>
                    <a:pt x="0" y="18034"/>
                    <a:pt x="5153" y="23187"/>
                    <a:pt x="11593" y="23187"/>
                  </a:cubicBezTo>
                  <a:close/>
                </a:path>
              </a:pathLst>
            </a:custGeom>
            <a:solidFill>
              <a:srgbClr val="644E40"/>
            </a:solidFill>
            <a:ln w="128588" cap="flat">
              <a:no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295671B4-9015-48C9-887D-6362B8476062}"/>
                </a:ext>
              </a:extLst>
            </p:cNvPr>
            <p:cNvSpPr/>
            <p:nvPr/>
          </p:nvSpPr>
          <p:spPr>
            <a:xfrm>
              <a:off x="4568262" y="5670374"/>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5198AD40-DB16-4636-9FAB-ED4C70F933B6}"/>
                </a:ext>
              </a:extLst>
            </p:cNvPr>
            <p:cNvSpPr/>
            <p:nvPr/>
          </p:nvSpPr>
          <p:spPr>
            <a:xfrm>
              <a:off x="4461346" y="5170573"/>
              <a:ext cx="7728" cy="378714"/>
            </a:xfrm>
            <a:custGeom>
              <a:avLst/>
              <a:gdLst>
                <a:gd name="connsiteX0" fmla="*/ 0 w 7728"/>
                <a:gd name="connsiteY0" fmla="*/ 3864 h 378714"/>
                <a:gd name="connsiteX1" fmla="*/ 0 w 7728"/>
                <a:gd name="connsiteY1" fmla="*/ 374851 h 378714"/>
                <a:gd name="connsiteX2" fmla="*/ 3864 w 7728"/>
                <a:gd name="connsiteY2" fmla="*/ 378715 h 378714"/>
                <a:gd name="connsiteX3" fmla="*/ 7729 w 7728"/>
                <a:gd name="connsiteY3" fmla="*/ 374851 h 378714"/>
                <a:gd name="connsiteX4" fmla="*/ 7729 w 7728"/>
                <a:gd name="connsiteY4" fmla="*/ 3864 h 378714"/>
                <a:gd name="connsiteX5" fmla="*/ 3864 w 7728"/>
                <a:gd name="connsiteY5" fmla="*/ 0 h 378714"/>
                <a:gd name="connsiteX6" fmla="*/ 0 w 7728"/>
                <a:gd name="connsiteY6" fmla="*/ 3864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8" h="378714">
                  <a:moveTo>
                    <a:pt x="0" y="3864"/>
                  </a:moveTo>
                  <a:lnTo>
                    <a:pt x="0" y="374851"/>
                  </a:lnTo>
                  <a:cubicBezTo>
                    <a:pt x="0" y="374851"/>
                    <a:pt x="1288" y="378715"/>
                    <a:pt x="3864" y="378715"/>
                  </a:cubicBezTo>
                  <a:cubicBezTo>
                    <a:pt x="6441" y="378715"/>
                    <a:pt x="7729" y="377427"/>
                    <a:pt x="7729" y="374851"/>
                  </a:cubicBezTo>
                  <a:lnTo>
                    <a:pt x="7729" y="3864"/>
                  </a:lnTo>
                  <a:cubicBezTo>
                    <a:pt x="7729" y="3864"/>
                    <a:pt x="6441" y="0"/>
                    <a:pt x="3864" y="0"/>
                  </a:cubicBezTo>
                  <a:cubicBezTo>
                    <a:pt x="1288" y="0"/>
                    <a:pt x="0" y="1288"/>
                    <a:pt x="0" y="3864"/>
                  </a:cubicBezTo>
                  <a:close/>
                </a:path>
              </a:pathLst>
            </a:custGeom>
            <a:solidFill>
              <a:srgbClr val="644E40"/>
            </a:solidFill>
            <a:ln w="128588" cap="flat">
              <a:no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EB1328B4-C74B-4A3F-8CB9-B2B8C3A748DA}"/>
                </a:ext>
              </a:extLst>
            </p:cNvPr>
            <p:cNvSpPr/>
            <p:nvPr/>
          </p:nvSpPr>
          <p:spPr>
            <a:xfrm>
              <a:off x="4457482" y="5144810"/>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27F62CFF-BCC6-456E-923A-4A3DE736E555}"/>
                </a:ext>
              </a:extLst>
            </p:cNvPr>
            <p:cNvSpPr/>
            <p:nvPr/>
          </p:nvSpPr>
          <p:spPr>
            <a:xfrm>
              <a:off x="4453617" y="5115183"/>
              <a:ext cx="23186" cy="23186"/>
            </a:xfrm>
            <a:custGeom>
              <a:avLst/>
              <a:gdLst>
                <a:gd name="connsiteX0" fmla="*/ 11593 w 23186"/>
                <a:gd name="connsiteY0" fmla="*/ 23187 h 23186"/>
                <a:gd name="connsiteX1" fmla="*/ 23187 w 23186"/>
                <a:gd name="connsiteY1" fmla="*/ 11593 h 23186"/>
                <a:gd name="connsiteX2" fmla="*/ 11593 w 23186"/>
                <a:gd name="connsiteY2" fmla="*/ 0 h 23186"/>
                <a:gd name="connsiteX3" fmla="*/ 0 w 23186"/>
                <a:gd name="connsiteY3" fmla="*/ 11593 h 23186"/>
                <a:gd name="connsiteX4" fmla="*/ 11593 w 23186"/>
                <a:gd name="connsiteY4" fmla="*/ 23187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11593" y="23187"/>
                  </a:moveTo>
                  <a:cubicBezTo>
                    <a:pt x="18034" y="23187"/>
                    <a:pt x="23187" y="18034"/>
                    <a:pt x="23187" y="11593"/>
                  </a:cubicBezTo>
                  <a:cubicBezTo>
                    <a:pt x="23187" y="5153"/>
                    <a:pt x="18034" y="0"/>
                    <a:pt x="11593" y="0"/>
                  </a:cubicBezTo>
                  <a:cubicBezTo>
                    <a:pt x="5153" y="0"/>
                    <a:pt x="0" y="5153"/>
                    <a:pt x="0" y="11593"/>
                  </a:cubicBezTo>
                  <a:cubicBezTo>
                    <a:pt x="0" y="18034"/>
                    <a:pt x="5153" y="23187"/>
                    <a:pt x="11593" y="23187"/>
                  </a:cubicBezTo>
                  <a:close/>
                </a:path>
              </a:pathLst>
            </a:custGeom>
            <a:solidFill>
              <a:srgbClr val="644E40"/>
            </a:solidFill>
            <a:ln w="128588"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32BBC9DA-8B6A-4952-ADAE-4BAC34190282}"/>
                </a:ext>
              </a:extLst>
            </p:cNvPr>
            <p:cNvSpPr/>
            <p:nvPr/>
          </p:nvSpPr>
          <p:spPr>
            <a:xfrm>
              <a:off x="4456194" y="5559593"/>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102E7479-5BE7-47C0-AB43-C6AB79A2B9F1}"/>
                </a:ext>
              </a:extLst>
            </p:cNvPr>
            <p:cNvSpPr/>
            <p:nvPr/>
          </p:nvSpPr>
          <p:spPr>
            <a:xfrm>
              <a:off x="4453617" y="5581492"/>
              <a:ext cx="23186" cy="23186"/>
            </a:xfrm>
            <a:custGeom>
              <a:avLst/>
              <a:gdLst>
                <a:gd name="connsiteX0" fmla="*/ 23187 w 23186"/>
                <a:gd name="connsiteY0" fmla="*/ 11593 h 23186"/>
                <a:gd name="connsiteX1" fmla="*/ 11593 w 23186"/>
                <a:gd name="connsiteY1" fmla="*/ 0 h 23186"/>
                <a:gd name="connsiteX2" fmla="*/ 11593 w 23186"/>
                <a:gd name="connsiteY2" fmla="*/ 0 h 23186"/>
                <a:gd name="connsiteX3" fmla="*/ 11593 w 23186"/>
                <a:gd name="connsiteY3" fmla="*/ 0 h 23186"/>
                <a:gd name="connsiteX4" fmla="*/ 0 w 23186"/>
                <a:gd name="connsiteY4" fmla="*/ 11593 h 23186"/>
                <a:gd name="connsiteX5" fmla="*/ 11593 w 23186"/>
                <a:gd name="connsiteY5" fmla="*/ 23187 h 23186"/>
                <a:gd name="connsiteX6" fmla="*/ 11593 w 23186"/>
                <a:gd name="connsiteY6" fmla="*/ 23187 h 23186"/>
                <a:gd name="connsiteX7" fmla="*/ 11593 w 23186"/>
                <a:gd name="connsiteY7" fmla="*/ 23187 h 23186"/>
                <a:gd name="connsiteX8" fmla="*/ 23187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23187" y="11593"/>
                  </a:moveTo>
                  <a:cubicBezTo>
                    <a:pt x="23187" y="5153"/>
                    <a:pt x="18034" y="0"/>
                    <a:pt x="11593" y="0"/>
                  </a:cubicBezTo>
                  <a:lnTo>
                    <a:pt x="11593" y="0"/>
                  </a:lnTo>
                  <a:cubicBezTo>
                    <a:pt x="11593" y="0"/>
                    <a:pt x="11593" y="0"/>
                    <a:pt x="11593" y="0"/>
                  </a:cubicBezTo>
                  <a:cubicBezTo>
                    <a:pt x="5153" y="0"/>
                    <a:pt x="0" y="5153"/>
                    <a:pt x="0" y="11593"/>
                  </a:cubicBezTo>
                  <a:cubicBezTo>
                    <a:pt x="0" y="18034"/>
                    <a:pt x="5153" y="23187"/>
                    <a:pt x="11593" y="23187"/>
                  </a:cubicBezTo>
                  <a:lnTo>
                    <a:pt x="11593" y="23187"/>
                  </a:lnTo>
                  <a:cubicBezTo>
                    <a:pt x="11593" y="23187"/>
                    <a:pt x="1159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4BD5E2AC-8BBE-444A-8E2F-B813C7638ECB}"/>
                </a:ext>
              </a:extLst>
            </p:cNvPr>
            <p:cNvSpPr/>
            <p:nvPr/>
          </p:nvSpPr>
          <p:spPr>
            <a:xfrm>
              <a:off x="4896739" y="5584068"/>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81D17E0B-5FF5-41DB-AAF0-FB1DE836AC10}"/>
                </a:ext>
              </a:extLst>
            </p:cNvPr>
            <p:cNvSpPr/>
            <p:nvPr/>
          </p:nvSpPr>
          <p:spPr>
            <a:xfrm>
              <a:off x="4918637" y="5581492"/>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D6CE62BB-23E0-4742-A433-B7DA64C1AD3C}"/>
                </a:ext>
              </a:extLst>
            </p:cNvPr>
            <p:cNvSpPr/>
            <p:nvPr/>
          </p:nvSpPr>
          <p:spPr>
            <a:xfrm>
              <a:off x="4481957" y="5585356"/>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C0DF2AFD-A3B4-4437-85C8-94110631EE17}"/>
                </a:ext>
              </a:extLst>
            </p:cNvPr>
            <p:cNvSpPr/>
            <p:nvPr/>
          </p:nvSpPr>
          <p:spPr>
            <a:xfrm>
              <a:off x="7314583" y="5255591"/>
              <a:ext cx="380002" cy="380003"/>
            </a:xfrm>
            <a:custGeom>
              <a:avLst/>
              <a:gdLst>
                <a:gd name="connsiteX0" fmla="*/ 340070 w 380002"/>
                <a:gd name="connsiteY0" fmla="*/ 376138 h 380003"/>
                <a:gd name="connsiteX1" fmla="*/ 340070 w 380002"/>
                <a:gd name="connsiteY1" fmla="*/ 340071 h 380003"/>
                <a:gd name="connsiteX2" fmla="*/ 376138 w 380002"/>
                <a:gd name="connsiteY2" fmla="*/ 340071 h 380003"/>
                <a:gd name="connsiteX3" fmla="*/ 380002 w 380002"/>
                <a:gd name="connsiteY3" fmla="*/ 336206 h 380003"/>
                <a:gd name="connsiteX4" fmla="*/ 376138 w 380002"/>
                <a:gd name="connsiteY4" fmla="*/ 332341 h 380003"/>
                <a:gd name="connsiteX5" fmla="*/ 340070 w 380002"/>
                <a:gd name="connsiteY5" fmla="*/ 332341 h 380003"/>
                <a:gd name="connsiteX6" fmla="*/ 340070 w 380002"/>
                <a:gd name="connsiteY6" fmla="*/ 3864 h 380003"/>
                <a:gd name="connsiteX7" fmla="*/ 336205 w 380002"/>
                <a:gd name="connsiteY7" fmla="*/ 0 h 380003"/>
                <a:gd name="connsiteX8" fmla="*/ 332341 w 380002"/>
                <a:gd name="connsiteY8" fmla="*/ 3864 h 380003"/>
                <a:gd name="connsiteX9" fmla="*/ 332341 w 380002"/>
                <a:gd name="connsiteY9" fmla="*/ 332341 h 380003"/>
                <a:gd name="connsiteX10" fmla="*/ 3865 w 380002"/>
                <a:gd name="connsiteY10" fmla="*/ 332341 h 380003"/>
                <a:gd name="connsiteX11" fmla="*/ 0 w 380002"/>
                <a:gd name="connsiteY11" fmla="*/ 336206 h 380003"/>
                <a:gd name="connsiteX12" fmla="*/ 3865 w 380002"/>
                <a:gd name="connsiteY12" fmla="*/ 340071 h 380003"/>
                <a:gd name="connsiteX13" fmla="*/ 332341 w 380002"/>
                <a:gd name="connsiteY13" fmla="*/ 340071 h 380003"/>
                <a:gd name="connsiteX14" fmla="*/ 332341 w 380002"/>
                <a:gd name="connsiteY14" fmla="*/ 376138 h 380003"/>
                <a:gd name="connsiteX15" fmla="*/ 336205 w 380002"/>
                <a:gd name="connsiteY15" fmla="*/ 380003 h 380003"/>
                <a:gd name="connsiteX16" fmla="*/ 340070 w 380002"/>
                <a:gd name="connsiteY16" fmla="*/ 376138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340070" y="376138"/>
                  </a:moveTo>
                  <a:lnTo>
                    <a:pt x="340070" y="340071"/>
                  </a:lnTo>
                  <a:lnTo>
                    <a:pt x="376138" y="340071"/>
                  </a:lnTo>
                  <a:cubicBezTo>
                    <a:pt x="376138" y="340071"/>
                    <a:pt x="380002" y="338783"/>
                    <a:pt x="380002" y="336206"/>
                  </a:cubicBezTo>
                  <a:cubicBezTo>
                    <a:pt x="380002" y="333630"/>
                    <a:pt x="378714" y="332341"/>
                    <a:pt x="376138" y="332341"/>
                  </a:cubicBezTo>
                  <a:lnTo>
                    <a:pt x="340070" y="332341"/>
                  </a:lnTo>
                  <a:lnTo>
                    <a:pt x="340070" y="3864"/>
                  </a:lnTo>
                  <a:cubicBezTo>
                    <a:pt x="340070" y="3864"/>
                    <a:pt x="338782" y="0"/>
                    <a:pt x="336205" y="0"/>
                  </a:cubicBezTo>
                  <a:cubicBezTo>
                    <a:pt x="333629" y="0"/>
                    <a:pt x="332341" y="1288"/>
                    <a:pt x="332341" y="3864"/>
                  </a:cubicBezTo>
                  <a:lnTo>
                    <a:pt x="332341" y="332341"/>
                  </a:lnTo>
                  <a:lnTo>
                    <a:pt x="3865" y="332341"/>
                  </a:lnTo>
                  <a:cubicBezTo>
                    <a:pt x="3865" y="332341"/>
                    <a:pt x="0" y="333630"/>
                    <a:pt x="0" y="336206"/>
                  </a:cubicBezTo>
                  <a:cubicBezTo>
                    <a:pt x="0" y="338783"/>
                    <a:pt x="1288" y="340071"/>
                    <a:pt x="3865" y="340071"/>
                  </a:cubicBezTo>
                  <a:lnTo>
                    <a:pt x="332341" y="340071"/>
                  </a:lnTo>
                  <a:lnTo>
                    <a:pt x="332341" y="376138"/>
                  </a:lnTo>
                  <a:cubicBezTo>
                    <a:pt x="332341" y="376138"/>
                    <a:pt x="333629" y="380003"/>
                    <a:pt x="336205" y="380003"/>
                  </a:cubicBezTo>
                  <a:cubicBezTo>
                    <a:pt x="338782" y="380003"/>
                    <a:pt x="340070" y="378715"/>
                    <a:pt x="340070" y="376138"/>
                  </a:cubicBezTo>
                  <a:close/>
                </a:path>
              </a:pathLst>
            </a:custGeom>
            <a:solidFill>
              <a:srgbClr val="644E40"/>
            </a:solidFill>
            <a:ln w="128588"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991FB824-A0B8-41F4-AD72-94946C270815}"/>
                </a:ext>
              </a:extLst>
            </p:cNvPr>
            <p:cNvSpPr/>
            <p:nvPr/>
          </p:nvSpPr>
          <p:spPr>
            <a:xfrm>
              <a:off x="7644347" y="5231116"/>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006060FD-9C78-407D-9446-3C3F249FC802}"/>
                </a:ext>
              </a:extLst>
            </p:cNvPr>
            <p:cNvSpPr/>
            <p:nvPr/>
          </p:nvSpPr>
          <p:spPr>
            <a:xfrm>
              <a:off x="7639195" y="5201488"/>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073F94FE-7F0D-41F7-9F3A-45648128137B}"/>
                </a:ext>
              </a:extLst>
            </p:cNvPr>
            <p:cNvSpPr/>
            <p:nvPr/>
          </p:nvSpPr>
          <p:spPr>
            <a:xfrm>
              <a:off x="7644347" y="5644611"/>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7DE3661E-D0F4-427F-B7F7-F839F38457D2}"/>
                </a:ext>
              </a:extLst>
            </p:cNvPr>
            <p:cNvSpPr/>
            <p:nvPr/>
          </p:nvSpPr>
          <p:spPr>
            <a:xfrm>
              <a:off x="7229565" y="5674238"/>
              <a:ext cx="378714" cy="7729"/>
            </a:xfrm>
            <a:custGeom>
              <a:avLst/>
              <a:gdLst>
                <a:gd name="connsiteX0" fmla="*/ 374850 w 378714"/>
                <a:gd name="connsiteY0" fmla="*/ 0 h 7729"/>
                <a:gd name="connsiteX1" fmla="*/ 3865 w 378714"/>
                <a:gd name="connsiteY1" fmla="*/ 0 h 7729"/>
                <a:gd name="connsiteX2" fmla="*/ 0 w 378714"/>
                <a:gd name="connsiteY2" fmla="*/ 3864 h 7729"/>
                <a:gd name="connsiteX3" fmla="*/ 3865 w 378714"/>
                <a:gd name="connsiteY3" fmla="*/ 7729 h 7729"/>
                <a:gd name="connsiteX4" fmla="*/ 374850 w 378714"/>
                <a:gd name="connsiteY4" fmla="*/ 7729 h 7729"/>
                <a:gd name="connsiteX5" fmla="*/ 378714 w 378714"/>
                <a:gd name="connsiteY5" fmla="*/ 3864 h 7729"/>
                <a:gd name="connsiteX6" fmla="*/ 374850 w 378714"/>
                <a:gd name="connsiteY6" fmla="*/ 0 h 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9">
                  <a:moveTo>
                    <a:pt x="374850" y="0"/>
                  </a:moveTo>
                  <a:lnTo>
                    <a:pt x="3865" y="0"/>
                  </a:lnTo>
                  <a:cubicBezTo>
                    <a:pt x="3865" y="0"/>
                    <a:pt x="0" y="1288"/>
                    <a:pt x="0" y="3864"/>
                  </a:cubicBezTo>
                  <a:cubicBezTo>
                    <a:pt x="0" y="6441"/>
                    <a:pt x="1288" y="7729"/>
                    <a:pt x="3865" y="7729"/>
                  </a:cubicBezTo>
                  <a:lnTo>
                    <a:pt x="374850" y="7729"/>
                  </a:lnTo>
                  <a:cubicBezTo>
                    <a:pt x="374850" y="7729"/>
                    <a:pt x="378714" y="6441"/>
                    <a:pt x="378714" y="3864"/>
                  </a:cubicBezTo>
                  <a:cubicBezTo>
                    <a:pt x="378714" y="1288"/>
                    <a:pt x="377426" y="0"/>
                    <a:pt x="374850" y="0"/>
                  </a:cubicBezTo>
                  <a:close/>
                </a:path>
              </a:pathLst>
            </a:custGeom>
            <a:solidFill>
              <a:srgbClr val="644E40"/>
            </a:solidFill>
            <a:ln w="128588"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E4AE7334-3ED7-4DBB-940B-5530D8C2872F}"/>
                </a:ext>
              </a:extLst>
            </p:cNvPr>
            <p:cNvSpPr/>
            <p:nvPr/>
          </p:nvSpPr>
          <p:spPr>
            <a:xfrm>
              <a:off x="7203802" y="5670374"/>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7F7191B0-39D6-4FC5-AFE8-C1DB1424A557}"/>
                </a:ext>
              </a:extLst>
            </p:cNvPr>
            <p:cNvSpPr/>
            <p:nvPr/>
          </p:nvSpPr>
          <p:spPr>
            <a:xfrm>
              <a:off x="7174175" y="5666509"/>
              <a:ext cx="23186" cy="23186"/>
            </a:xfrm>
            <a:custGeom>
              <a:avLst/>
              <a:gdLst>
                <a:gd name="connsiteX0" fmla="*/ 0 w 23186"/>
                <a:gd name="connsiteY0" fmla="*/ 11593 h 23186"/>
                <a:gd name="connsiteX1" fmla="*/ 11593 w 23186"/>
                <a:gd name="connsiteY1" fmla="*/ 23187 h 23186"/>
                <a:gd name="connsiteX2" fmla="*/ 23186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2" y="23187"/>
                    <a:pt x="11593" y="23187"/>
                  </a:cubicBezTo>
                  <a:cubicBezTo>
                    <a:pt x="18034" y="23187"/>
                    <a:pt x="23186" y="18034"/>
                    <a:pt x="23186" y="11593"/>
                  </a:cubicBezTo>
                  <a:cubicBezTo>
                    <a:pt x="23186" y="5153"/>
                    <a:pt x="18034" y="0"/>
                    <a:pt x="11593" y="0"/>
                  </a:cubicBezTo>
                  <a:cubicBezTo>
                    <a:pt x="5152"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F5E177C6-506F-4B01-B2D7-F473C2BCC4CC}"/>
                </a:ext>
              </a:extLst>
            </p:cNvPr>
            <p:cNvSpPr/>
            <p:nvPr/>
          </p:nvSpPr>
          <p:spPr>
            <a:xfrm>
              <a:off x="7618584" y="5670374"/>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5" y="0"/>
                    <a:pt x="0" y="3864"/>
                    <a:pt x="0" y="7729"/>
                  </a:cubicBezTo>
                  <a:cubicBezTo>
                    <a:pt x="0" y="11593"/>
                    <a:pt x="3865"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7575F2A1-111E-4BCF-A662-494F5686FE43}"/>
                </a:ext>
              </a:extLst>
            </p:cNvPr>
            <p:cNvSpPr/>
            <p:nvPr/>
          </p:nvSpPr>
          <p:spPr>
            <a:xfrm>
              <a:off x="7639195" y="5666509"/>
              <a:ext cx="23186" cy="23186"/>
            </a:xfrm>
            <a:custGeom>
              <a:avLst/>
              <a:gdLst>
                <a:gd name="connsiteX0" fmla="*/ 11593 w 23186"/>
                <a:gd name="connsiteY0" fmla="*/ 23187 h 23186"/>
                <a:gd name="connsiteX1" fmla="*/ 23187 w 23186"/>
                <a:gd name="connsiteY1" fmla="*/ 11593 h 23186"/>
                <a:gd name="connsiteX2" fmla="*/ 11593 w 23186"/>
                <a:gd name="connsiteY2" fmla="*/ 0 h 23186"/>
                <a:gd name="connsiteX3" fmla="*/ 11593 w 23186"/>
                <a:gd name="connsiteY3" fmla="*/ 0 h 23186"/>
                <a:gd name="connsiteX4" fmla="*/ 11593 w 23186"/>
                <a:gd name="connsiteY4" fmla="*/ 0 h 23186"/>
                <a:gd name="connsiteX5" fmla="*/ 0 w 23186"/>
                <a:gd name="connsiteY5" fmla="*/ 11593 h 23186"/>
                <a:gd name="connsiteX6" fmla="*/ 11593 w 23186"/>
                <a:gd name="connsiteY6" fmla="*/ 23187 h 23186"/>
                <a:gd name="connsiteX7" fmla="*/ 11593 w 23186"/>
                <a:gd name="connsiteY7" fmla="*/ 23187 h 23186"/>
                <a:gd name="connsiteX8" fmla="*/ 11593 w 23186"/>
                <a:gd name="connsiteY8" fmla="*/ 23187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11593" y="23187"/>
                  </a:moveTo>
                  <a:cubicBezTo>
                    <a:pt x="18034" y="23187"/>
                    <a:pt x="23187" y="18034"/>
                    <a:pt x="23187" y="11593"/>
                  </a:cubicBezTo>
                  <a:cubicBezTo>
                    <a:pt x="23187" y="5153"/>
                    <a:pt x="18034" y="0"/>
                    <a:pt x="11593" y="0"/>
                  </a:cubicBezTo>
                  <a:cubicBezTo>
                    <a:pt x="11593" y="0"/>
                    <a:pt x="11593" y="0"/>
                    <a:pt x="11593" y="0"/>
                  </a:cubicBezTo>
                  <a:lnTo>
                    <a:pt x="11593" y="0"/>
                  </a:lnTo>
                  <a:cubicBezTo>
                    <a:pt x="5153" y="0"/>
                    <a:pt x="0" y="5153"/>
                    <a:pt x="0" y="11593"/>
                  </a:cubicBezTo>
                  <a:cubicBezTo>
                    <a:pt x="0" y="18034"/>
                    <a:pt x="5153" y="23187"/>
                    <a:pt x="11593" y="23187"/>
                  </a:cubicBezTo>
                  <a:cubicBezTo>
                    <a:pt x="11593" y="23187"/>
                    <a:pt x="11593" y="23187"/>
                    <a:pt x="11593" y="23187"/>
                  </a:cubicBezTo>
                  <a:lnTo>
                    <a:pt x="11593" y="23187"/>
                  </a:lnTo>
                  <a:close/>
                </a:path>
              </a:pathLst>
            </a:custGeom>
            <a:solidFill>
              <a:srgbClr val="644E40"/>
            </a:solidFill>
            <a:ln w="128588" cap="flat">
              <a:no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368E3F42-437C-40EA-BE39-F9F339A864D8}"/>
                </a:ext>
              </a:extLst>
            </p:cNvPr>
            <p:cNvSpPr/>
            <p:nvPr/>
          </p:nvSpPr>
          <p:spPr>
            <a:xfrm>
              <a:off x="7733229" y="5170573"/>
              <a:ext cx="7729" cy="378714"/>
            </a:xfrm>
            <a:custGeom>
              <a:avLst/>
              <a:gdLst>
                <a:gd name="connsiteX0" fmla="*/ 3865 w 7729"/>
                <a:gd name="connsiteY0" fmla="*/ 378715 h 378714"/>
                <a:gd name="connsiteX1" fmla="*/ 7729 w 7729"/>
                <a:gd name="connsiteY1" fmla="*/ 374851 h 378714"/>
                <a:gd name="connsiteX2" fmla="*/ 7729 w 7729"/>
                <a:gd name="connsiteY2" fmla="*/ 3864 h 378714"/>
                <a:gd name="connsiteX3" fmla="*/ 3865 w 7729"/>
                <a:gd name="connsiteY3" fmla="*/ 0 h 378714"/>
                <a:gd name="connsiteX4" fmla="*/ 0 w 7729"/>
                <a:gd name="connsiteY4" fmla="*/ 3864 h 378714"/>
                <a:gd name="connsiteX5" fmla="*/ 0 w 7729"/>
                <a:gd name="connsiteY5" fmla="*/ 374851 h 378714"/>
                <a:gd name="connsiteX6" fmla="*/ 3865 w 7729"/>
                <a:gd name="connsiteY6" fmla="*/ 378715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9" h="378714">
                  <a:moveTo>
                    <a:pt x="3865" y="378715"/>
                  </a:moveTo>
                  <a:cubicBezTo>
                    <a:pt x="3865" y="378715"/>
                    <a:pt x="7729" y="377427"/>
                    <a:pt x="7729" y="374851"/>
                  </a:cubicBezTo>
                  <a:lnTo>
                    <a:pt x="7729" y="3864"/>
                  </a:lnTo>
                  <a:cubicBezTo>
                    <a:pt x="7729" y="3864"/>
                    <a:pt x="6441" y="0"/>
                    <a:pt x="3865" y="0"/>
                  </a:cubicBezTo>
                  <a:cubicBezTo>
                    <a:pt x="1288" y="0"/>
                    <a:pt x="0" y="1288"/>
                    <a:pt x="0" y="3864"/>
                  </a:cubicBezTo>
                  <a:lnTo>
                    <a:pt x="0" y="374851"/>
                  </a:lnTo>
                  <a:cubicBezTo>
                    <a:pt x="0" y="374851"/>
                    <a:pt x="1288" y="378715"/>
                    <a:pt x="3865" y="378715"/>
                  </a:cubicBezTo>
                  <a:close/>
                </a:path>
              </a:pathLst>
            </a:custGeom>
            <a:solidFill>
              <a:srgbClr val="644E40"/>
            </a:solidFill>
            <a:ln w="128588" cap="flat">
              <a:no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A6289BBD-013C-4A7D-8050-60E88C88CD90}"/>
                </a:ext>
              </a:extLst>
            </p:cNvPr>
            <p:cNvSpPr/>
            <p:nvPr/>
          </p:nvSpPr>
          <p:spPr>
            <a:xfrm>
              <a:off x="7730653" y="5144810"/>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5255920C-56F2-4F7D-A724-9F62F546630A}"/>
                </a:ext>
              </a:extLst>
            </p:cNvPr>
            <p:cNvSpPr/>
            <p:nvPr/>
          </p:nvSpPr>
          <p:spPr>
            <a:xfrm>
              <a:off x="7725500" y="5115183"/>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3FBB0D94-1BB2-4385-9B6B-C1DF88782C2C}"/>
                </a:ext>
              </a:extLst>
            </p:cNvPr>
            <p:cNvSpPr/>
            <p:nvPr/>
          </p:nvSpPr>
          <p:spPr>
            <a:xfrm>
              <a:off x="7730653" y="5559593"/>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A39B114F-39B6-4305-AF06-B7365E12FDCD}"/>
                </a:ext>
              </a:extLst>
            </p:cNvPr>
            <p:cNvSpPr/>
            <p:nvPr/>
          </p:nvSpPr>
          <p:spPr>
            <a:xfrm>
              <a:off x="7290108" y="5585356"/>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BE84EAFC-A3D6-479E-BE81-F73D1A0694D2}"/>
                </a:ext>
              </a:extLst>
            </p:cNvPr>
            <p:cNvSpPr/>
            <p:nvPr/>
          </p:nvSpPr>
          <p:spPr>
            <a:xfrm>
              <a:off x="7260481" y="5581492"/>
              <a:ext cx="23186" cy="23186"/>
            </a:xfrm>
            <a:custGeom>
              <a:avLst/>
              <a:gdLst>
                <a:gd name="connsiteX0" fmla="*/ 0 w 23186"/>
                <a:gd name="connsiteY0" fmla="*/ 11593 h 23186"/>
                <a:gd name="connsiteX1" fmla="*/ 11593 w 23186"/>
                <a:gd name="connsiteY1" fmla="*/ 23187 h 23186"/>
                <a:gd name="connsiteX2" fmla="*/ 23186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2" y="23187"/>
                    <a:pt x="11593" y="23187"/>
                  </a:cubicBezTo>
                  <a:cubicBezTo>
                    <a:pt x="18034" y="23187"/>
                    <a:pt x="23186" y="18034"/>
                    <a:pt x="23186" y="11593"/>
                  </a:cubicBezTo>
                  <a:cubicBezTo>
                    <a:pt x="23186" y="5153"/>
                    <a:pt x="18034" y="0"/>
                    <a:pt x="11593" y="0"/>
                  </a:cubicBezTo>
                  <a:cubicBezTo>
                    <a:pt x="5152"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FF70C114-DE97-4B68-A613-7082D3D1F078}"/>
                </a:ext>
              </a:extLst>
            </p:cNvPr>
            <p:cNvSpPr/>
            <p:nvPr/>
          </p:nvSpPr>
          <p:spPr>
            <a:xfrm>
              <a:off x="7703602" y="5584068"/>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5"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83D67605-5E20-4A2A-AEED-9A1CE1ED614E}"/>
                </a:ext>
              </a:extLst>
            </p:cNvPr>
            <p:cNvSpPr/>
            <p:nvPr/>
          </p:nvSpPr>
          <p:spPr>
            <a:xfrm>
              <a:off x="7725500" y="5581492"/>
              <a:ext cx="23186" cy="23186"/>
            </a:xfrm>
            <a:custGeom>
              <a:avLst/>
              <a:gdLst>
                <a:gd name="connsiteX0" fmla="*/ 23187 w 23186"/>
                <a:gd name="connsiteY0" fmla="*/ 11593 h 23186"/>
                <a:gd name="connsiteX1" fmla="*/ 11593 w 23186"/>
                <a:gd name="connsiteY1" fmla="*/ 0 h 23186"/>
                <a:gd name="connsiteX2" fmla="*/ 11593 w 23186"/>
                <a:gd name="connsiteY2" fmla="*/ 0 h 23186"/>
                <a:gd name="connsiteX3" fmla="*/ 11593 w 23186"/>
                <a:gd name="connsiteY3" fmla="*/ 0 h 23186"/>
                <a:gd name="connsiteX4" fmla="*/ 0 w 23186"/>
                <a:gd name="connsiteY4" fmla="*/ 11593 h 23186"/>
                <a:gd name="connsiteX5" fmla="*/ 11593 w 23186"/>
                <a:gd name="connsiteY5" fmla="*/ 23187 h 23186"/>
                <a:gd name="connsiteX6" fmla="*/ 11593 w 23186"/>
                <a:gd name="connsiteY6" fmla="*/ 23187 h 23186"/>
                <a:gd name="connsiteX7" fmla="*/ 11593 w 23186"/>
                <a:gd name="connsiteY7" fmla="*/ 23187 h 23186"/>
                <a:gd name="connsiteX8" fmla="*/ 23187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23187" y="11593"/>
                  </a:moveTo>
                  <a:cubicBezTo>
                    <a:pt x="23187" y="5153"/>
                    <a:pt x="18034" y="0"/>
                    <a:pt x="11593" y="0"/>
                  </a:cubicBezTo>
                  <a:cubicBezTo>
                    <a:pt x="11593" y="0"/>
                    <a:pt x="11593" y="0"/>
                    <a:pt x="11593" y="0"/>
                  </a:cubicBezTo>
                  <a:lnTo>
                    <a:pt x="11593" y="0"/>
                  </a:lnTo>
                  <a:cubicBezTo>
                    <a:pt x="5153" y="0"/>
                    <a:pt x="0" y="5153"/>
                    <a:pt x="0" y="11593"/>
                  </a:cubicBezTo>
                  <a:cubicBezTo>
                    <a:pt x="0" y="18034"/>
                    <a:pt x="5153" y="23187"/>
                    <a:pt x="11593" y="23187"/>
                  </a:cubicBezTo>
                  <a:cubicBezTo>
                    <a:pt x="11593" y="23187"/>
                    <a:pt x="11593" y="23187"/>
                    <a:pt x="11593" y="23187"/>
                  </a:cubicBezTo>
                  <a:lnTo>
                    <a:pt x="11593" y="23187"/>
                  </a:ln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B401A3D1-F794-4F62-A666-A04E49750702}"/>
                </a:ext>
              </a:extLst>
            </p:cNvPr>
            <p:cNvSpPr/>
            <p:nvPr/>
          </p:nvSpPr>
          <p:spPr>
            <a:xfrm>
              <a:off x="4507719" y="1183761"/>
              <a:ext cx="380002" cy="380003"/>
            </a:xfrm>
            <a:custGeom>
              <a:avLst/>
              <a:gdLst>
                <a:gd name="connsiteX0" fmla="*/ 43797 w 380002"/>
                <a:gd name="connsiteY0" fmla="*/ 380003 h 380003"/>
                <a:gd name="connsiteX1" fmla="*/ 47661 w 380002"/>
                <a:gd name="connsiteY1" fmla="*/ 376139 h 380003"/>
                <a:gd name="connsiteX2" fmla="*/ 47661 w 380002"/>
                <a:gd name="connsiteY2" fmla="*/ 47661 h 380003"/>
                <a:gd name="connsiteX3" fmla="*/ 376138 w 380002"/>
                <a:gd name="connsiteY3" fmla="*/ 47661 h 380003"/>
                <a:gd name="connsiteX4" fmla="*/ 380002 w 380002"/>
                <a:gd name="connsiteY4" fmla="*/ 43797 h 380003"/>
                <a:gd name="connsiteX5" fmla="*/ 376138 w 380002"/>
                <a:gd name="connsiteY5" fmla="*/ 39933 h 380003"/>
                <a:gd name="connsiteX6" fmla="*/ 47661 w 380002"/>
                <a:gd name="connsiteY6" fmla="*/ 39933 h 380003"/>
                <a:gd name="connsiteX7" fmla="*/ 47661 w 380002"/>
                <a:gd name="connsiteY7" fmla="*/ 3864 h 380003"/>
                <a:gd name="connsiteX8" fmla="*/ 43797 w 380002"/>
                <a:gd name="connsiteY8" fmla="*/ 0 h 380003"/>
                <a:gd name="connsiteX9" fmla="*/ 39932 w 380002"/>
                <a:gd name="connsiteY9" fmla="*/ 3864 h 380003"/>
                <a:gd name="connsiteX10" fmla="*/ 39932 w 380002"/>
                <a:gd name="connsiteY10" fmla="*/ 39933 h 380003"/>
                <a:gd name="connsiteX11" fmla="*/ 3864 w 380002"/>
                <a:gd name="connsiteY11" fmla="*/ 39933 h 380003"/>
                <a:gd name="connsiteX12" fmla="*/ 0 w 380002"/>
                <a:gd name="connsiteY12" fmla="*/ 43797 h 380003"/>
                <a:gd name="connsiteX13" fmla="*/ 3864 w 380002"/>
                <a:gd name="connsiteY13" fmla="*/ 47661 h 380003"/>
                <a:gd name="connsiteX14" fmla="*/ 39932 w 380002"/>
                <a:gd name="connsiteY14" fmla="*/ 47661 h 380003"/>
                <a:gd name="connsiteX15" fmla="*/ 39932 w 380002"/>
                <a:gd name="connsiteY15" fmla="*/ 376139 h 380003"/>
                <a:gd name="connsiteX16" fmla="*/ 43797 w 380002"/>
                <a:gd name="connsiteY16" fmla="*/ 380003 h 3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002" h="380003">
                  <a:moveTo>
                    <a:pt x="43797" y="380003"/>
                  </a:moveTo>
                  <a:cubicBezTo>
                    <a:pt x="43797" y="380003"/>
                    <a:pt x="47661" y="378715"/>
                    <a:pt x="47661" y="376139"/>
                  </a:cubicBezTo>
                  <a:lnTo>
                    <a:pt x="47661" y="47661"/>
                  </a:lnTo>
                  <a:lnTo>
                    <a:pt x="376138" y="47661"/>
                  </a:lnTo>
                  <a:cubicBezTo>
                    <a:pt x="376138" y="47661"/>
                    <a:pt x="380002" y="46373"/>
                    <a:pt x="380002" y="43797"/>
                  </a:cubicBezTo>
                  <a:cubicBezTo>
                    <a:pt x="380002" y="41221"/>
                    <a:pt x="378714" y="39933"/>
                    <a:pt x="376138" y="39933"/>
                  </a:cubicBezTo>
                  <a:lnTo>
                    <a:pt x="47661" y="39933"/>
                  </a:lnTo>
                  <a:lnTo>
                    <a:pt x="47661" y="3864"/>
                  </a:lnTo>
                  <a:cubicBezTo>
                    <a:pt x="47661" y="3864"/>
                    <a:pt x="46373" y="0"/>
                    <a:pt x="43797" y="0"/>
                  </a:cubicBezTo>
                  <a:cubicBezTo>
                    <a:pt x="41221" y="0"/>
                    <a:pt x="39932" y="1288"/>
                    <a:pt x="39932" y="3864"/>
                  </a:cubicBezTo>
                  <a:lnTo>
                    <a:pt x="39932" y="39933"/>
                  </a:lnTo>
                  <a:lnTo>
                    <a:pt x="3864" y="39933"/>
                  </a:lnTo>
                  <a:cubicBezTo>
                    <a:pt x="3864" y="39933"/>
                    <a:pt x="0" y="41221"/>
                    <a:pt x="0" y="43797"/>
                  </a:cubicBezTo>
                  <a:cubicBezTo>
                    <a:pt x="0" y="46373"/>
                    <a:pt x="1288" y="47661"/>
                    <a:pt x="3864" y="47661"/>
                  </a:cubicBezTo>
                  <a:lnTo>
                    <a:pt x="39932" y="47661"/>
                  </a:lnTo>
                  <a:lnTo>
                    <a:pt x="39932" y="376139"/>
                  </a:lnTo>
                  <a:cubicBezTo>
                    <a:pt x="39932" y="376139"/>
                    <a:pt x="41221" y="380003"/>
                    <a:pt x="43797" y="380003"/>
                  </a:cubicBezTo>
                  <a:close/>
                </a:path>
              </a:pathLst>
            </a:custGeom>
            <a:solidFill>
              <a:srgbClr val="644E40"/>
            </a:solidFill>
            <a:ln w="128588"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124FC90A-6753-4C15-AEC6-872DDEB2FCB2}"/>
                </a:ext>
              </a:extLst>
            </p:cNvPr>
            <p:cNvSpPr/>
            <p:nvPr/>
          </p:nvSpPr>
          <p:spPr>
            <a:xfrm>
              <a:off x="4542499" y="1574069"/>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408B39BA-BBE4-4870-B592-C6C4209BDA31}"/>
                </a:ext>
              </a:extLst>
            </p:cNvPr>
            <p:cNvSpPr/>
            <p:nvPr/>
          </p:nvSpPr>
          <p:spPr>
            <a:xfrm>
              <a:off x="4539923" y="1595968"/>
              <a:ext cx="23186" cy="23186"/>
            </a:xfrm>
            <a:custGeom>
              <a:avLst/>
              <a:gdLst>
                <a:gd name="connsiteX0" fmla="*/ 0 w 23186"/>
                <a:gd name="connsiteY0" fmla="*/ 11593 h 23186"/>
                <a:gd name="connsiteX1" fmla="*/ 11593 w 23186"/>
                <a:gd name="connsiteY1" fmla="*/ 23187 h 23186"/>
                <a:gd name="connsiteX2" fmla="*/ 23187 w 23186"/>
                <a:gd name="connsiteY2" fmla="*/ 11593 h 23186"/>
                <a:gd name="connsiteX3" fmla="*/ 11593 w 23186"/>
                <a:gd name="connsiteY3" fmla="*/ 0 h 23186"/>
                <a:gd name="connsiteX4" fmla="*/ 0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0" y="11593"/>
                  </a:moveTo>
                  <a:cubicBezTo>
                    <a:pt x="0" y="18034"/>
                    <a:pt x="5153" y="23187"/>
                    <a:pt x="11593" y="23187"/>
                  </a:cubicBezTo>
                  <a:cubicBezTo>
                    <a:pt x="18034" y="23187"/>
                    <a:pt x="23187" y="18034"/>
                    <a:pt x="23187" y="11593"/>
                  </a:cubicBezTo>
                  <a:cubicBezTo>
                    <a:pt x="23187" y="5153"/>
                    <a:pt x="18034" y="0"/>
                    <a:pt x="11593" y="0"/>
                  </a:cubicBez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7FB94172-89D6-48FF-A74F-2BF961A1E046}"/>
                </a:ext>
              </a:extLst>
            </p:cNvPr>
            <p:cNvSpPr/>
            <p:nvPr/>
          </p:nvSpPr>
          <p:spPr>
            <a:xfrm>
              <a:off x="4543787" y="1159286"/>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D67EF708-E907-4305-9E15-384033B5B680}"/>
                </a:ext>
              </a:extLst>
            </p:cNvPr>
            <p:cNvSpPr/>
            <p:nvPr/>
          </p:nvSpPr>
          <p:spPr>
            <a:xfrm>
              <a:off x="4594025" y="1137387"/>
              <a:ext cx="378714" cy="7728"/>
            </a:xfrm>
            <a:custGeom>
              <a:avLst/>
              <a:gdLst>
                <a:gd name="connsiteX0" fmla="*/ 3864 w 378714"/>
                <a:gd name="connsiteY0" fmla="*/ 7729 h 7728"/>
                <a:gd name="connsiteX1" fmla="*/ 374850 w 378714"/>
                <a:gd name="connsiteY1" fmla="*/ 7729 h 7728"/>
                <a:gd name="connsiteX2" fmla="*/ 378714 w 378714"/>
                <a:gd name="connsiteY2" fmla="*/ 3864 h 7728"/>
                <a:gd name="connsiteX3" fmla="*/ 374850 w 378714"/>
                <a:gd name="connsiteY3" fmla="*/ 0 h 7728"/>
                <a:gd name="connsiteX4" fmla="*/ 3864 w 378714"/>
                <a:gd name="connsiteY4" fmla="*/ 0 h 7728"/>
                <a:gd name="connsiteX5" fmla="*/ 0 w 378714"/>
                <a:gd name="connsiteY5" fmla="*/ 3864 h 7728"/>
                <a:gd name="connsiteX6" fmla="*/ 3864 w 378714"/>
                <a:gd name="connsiteY6" fmla="*/ 7729 h 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14" h="7728">
                  <a:moveTo>
                    <a:pt x="3864" y="7729"/>
                  </a:moveTo>
                  <a:lnTo>
                    <a:pt x="374850" y="7729"/>
                  </a:lnTo>
                  <a:cubicBezTo>
                    <a:pt x="374850" y="7729"/>
                    <a:pt x="378714" y="6441"/>
                    <a:pt x="378714" y="3864"/>
                  </a:cubicBezTo>
                  <a:cubicBezTo>
                    <a:pt x="378714" y="1288"/>
                    <a:pt x="377426" y="0"/>
                    <a:pt x="374850" y="0"/>
                  </a:cubicBezTo>
                  <a:lnTo>
                    <a:pt x="3864" y="0"/>
                  </a:lnTo>
                  <a:cubicBezTo>
                    <a:pt x="3864" y="0"/>
                    <a:pt x="0" y="1288"/>
                    <a:pt x="0" y="3864"/>
                  </a:cubicBezTo>
                  <a:cubicBezTo>
                    <a:pt x="0" y="6441"/>
                    <a:pt x="1288" y="7729"/>
                    <a:pt x="3864" y="7729"/>
                  </a:cubicBezTo>
                  <a:close/>
                </a:path>
              </a:pathLst>
            </a:custGeom>
            <a:solidFill>
              <a:srgbClr val="644E40"/>
            </a:solidFill>
            <a:ln w="128588"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60F5AEAC-467E-401B-B741-08E9328D9646}"/>
                </a:ext>
              </a:extLst>
            </p:cNvPr>
            <p:cNvSpPr/>
            <p:nvPr/>
          </p:nvSpPr>
          <p:spPr>
            <a:xfrm>
              <a:off x="4983044" y="1134811"/>
              <a:ext cx="15457" cy="15457"/>
            </a:xfrm>
            <a:custGeom>
              <a:avLst/>
              <a:gdLst>
                <a:gd name="connsiteX0" fmla="*/ 15458 w 15457"/>
                <a:gd name="connsiteY0" fmla="*/ 7729 h 15457"/>
                <a:gd name="connsiteX1" fmla="*/ 7729 w 15457"/>
                <a:gd name="connsiteY1" fmla="*/ 0 h 15457"/>
                <a:gd name="connsiteX2" fmla="*/ 0 w 15457"/>
                <a:gd name="connsiteY2" fmla="*/ 7729 h 15457"/>
                <a:gd name="connsiteX3" fmla="*/ 7729 w 15457"/>
                <a:gd name="connsiteY3" fmla="*/ 15458 h 15457"/>
                <a:gd name="connsiteX4" fmla="*/ 15458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15458" y="7729"/>
                  </a:moveTo>
                  <a:cubicBezTo>
                    <a:pt x="15458" y="7729"/>
                    <a:pt x="11593" y="0"/>
                    <a:pt x="7729" y="0"/>
                  </a:cubicBezTo>
                  <a:cubicBezTo>
                    <a:pt x="3864" y="0"/>
                    <a:pt x="0" y="3864"/>
                    <a:pt x="0" y="7729"/>
                  </a:cubicBezTo>
                  <a:cubicBezTo>
                    <a:pt x="0" y="11593"/>
                    <a:pt x="3864" y="15458"/>
                    <a:pt x="7729" y="15458"/>
                  </a:cubicBezTo>
                  <a:cubicBezTo>
                    <a:pt x="11593" y="15458"/>
                    <a:pt x="15458" y="11593"/>
                    <a:pt x="15458" y="7729"/>
                  </a:cubicBezTo>
                  <a:close/>
                </a:path>
              </a:pathLst>
            </a:custGeom>
            <a:solidFill>
              <a:srgbClr val="644E40"/>
            </a:solidFill>
            <a:ln w="128588"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B19F2DFB-3933-491A-8C75-6E4D9E48E032}"/>
                </a:ext>
              </a:extLst>
            </p:cNvPr>
            <p:cNvSpPr/>
            <p:nvPr/>
          </p:nvSpPr>
          <p:spPr>
            <a:xfrm>
              <a:off x="5004943" y="1130947"/>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956B93C1-85D9-4E16-BFC5-3151D156E71F}"/>
                </a:ext>
              </a:extLst>
            </p:cNvPr>
            <p:cNvSpPr/>
            <p:nvPr/>
          </p:nvSpPr>
          <p:spPr>
            <a:xfrm>
              <a:off x="4568262" y="1134811"/>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0FC294A6-4543-4E73-A773-28D591BA59E2}"/>
                </a:ext>
              </a:extLst>
            </p:cNvPr>
            <p:cNvSpPr/>
            <p:nvPr/>
          </p:nvSpPr>
          <p:spPr>
            <a:xfrm>
              <a:off x="4538635" y="1130947"/>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cubicBezTo>
                    <a:pt x="11593" y="23187"/>
                    <a:pt x="11593" y="23187"/>
                    <a:pt x="11593" y="23187"/>
                  </a:cubicBezTo>
                  <a:lnTo>
                    <a:pt x="11593" y="23187"/>
                  </a:lnTo>
                  <a:cubicBezTo>
                    <a:pt x="18034" y="23187"/>
                    <a:pt x="23187" y="18034"/>
                    <a:pt x="23187" y="11593"/>
                  </a:cubicBezTo>
                  <a:cubicBezTo>
                    <a:pt x="23187" y="5153"/>
                    <a:pt x="18034" y="0"/>
                    <a:pt x="11593" y="0"/>
                  </a:cubicBezTo>
                  <a:cubicBezTo>
                    <a:pt x="11593" y="0"/>
                    <a:pt x="11593" y="0"/>
                    <a:pt x="11593" y="0"/>
                  </a:cubicBezTo>
                  <a:lnTo>
                    <a:pt x="11593" y="0"/>
                  </a:ln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0D7DEDF0-69E4-4D7D-9F38-82334F46C54A}"/>
                </a:ext>
              </a:extLst>
            </p:cNvPr>
            <p:cNvSpPr/>
            <p:nvPr/>
          </p:nvSpPr>
          <p:spPr>
            <a:xfrm>
              <a:off x="4461346" y="1271355"/>
              <a:ext cx="7728" cy="378714"/>
            </a:xfrm>
            <a:custGeom>
              <a:avLst/>
              <a:gdLst>
                <a:gd name="connsiteX0" fmla="*/ 0 w 7728"/>
                <a:gd name="connsiteY0" fmla="*/ 374851 h 378714"/>
                <a:gd name="connsiteX1" fmla="*/ 3864 w 7728"/>
                <a:gd name="connsiteY1" fmla="*/ 378715 h 378714"/>
                <a:gd name="connsiteX2" fmla="*/ 7729 w 7728"/>
                <a:gd name="connsiteY2" fmla="*/ 374851 h 378714"/>
                <a:gd name="connsiteX3" fmla="*/ 7729 w 7728"/>
                <a:gd name="connsiteY3" fmla="*/ 3864 h 378714"/>
                <a:gd name="connsiteX4" fmla="*/ 3864 w 7728"/>
                <a:gd name="connsiteY4" fmla="*/ 0 h 378714"/>
                <a:gd name="connsiteX5" fmla="*/ 0 w 7728"/>
                <a:gd name="connsiteY5" fmla="*/ 3864 h 378714"/>
                <a:gd name="connsiteX6" fmla="*/ 0 w 7728"/>
                <a:gd name="connsiteY6" fmla="*/ 374851 h 37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8" h="378714">
                  <a:moveTo>
                    <a:pt x="0" y="374851"/>
                  </a:moveTo>
                  <a:cubicBezTo>
                    <a:pt x="0" y="374851"/>
                    <a:pt x="1288" y="378715"/>
                    <a:pt x="3864" y="378715"/>
                  </a:cubicBezTo>
                  <a:cubicBezTo>
                    <a:pt x="6441" y="378715"/>
                    <a:pt x="7729" y="377427"/>
                    <a:pt x="7729" y="374851"/>
                  </a:cubicBezTo>
                  <a:lnTo>
                    <a:pt x="7729" y="3864"/>
                  </a:lnTo>
                  <a:cubicBezTo>
                    <a:pt x="7729" y="3864"/>
                    <a:pt x="6441" y="0"/>
                    <a:pt x="3864" y="0"/>
                  </a:cubicBezTo>
                  <a:cubicBezTo>
                    <a:pt x="1288" y="0"/>
                    <a:pt x="0" y="1288"/>
                    <a:pt x="0" y="3864"/>
                  </a:cubicBezTo>
                  <a:lnTo>
                    <a:pt x="0" y="374851"/>
                  </a:lnTo>
                  <a:close/>
                </a:path>
              </a:pathLst>
            </a:custGeom>
            <a:solidFill>
              <a:srgbClr val="644E40"/>
            </a:solidFill>
            <a:ln w="128588"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C58FA22F-880E-4AD7-A7F7-7C9958AE3E5E}"/>
                </a:ext>
              </a:extLst>
            </p:cNvPr>
            <p:cNvSpPr/>
            <p:nvPr/>
          </p:nvSpPr>
          <p:spPr>
            <a:xfrm>
              <a:off x="4457482" y="1659087"/>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5483147F-6485-4A12-BBC2-DCBB89B88BA5}"/>
                </a:ext>
              </a:extLst>
            </p:cNvPr>
            <p:cNvSpPr/>
            <p:nvPr/>
          </p:nvSpPr>
          <p:spPr>
            <a:xfrm>
              <a:off x="4453617" y="1682273"/>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EA7F819B-5746-4D54-B118-0DCA2F47C403}"/>
                </a:ext>
              </a:extLst>
            </p:cNvPr>
            <p:cNvSpPr/>
            <p:nvPr/>
          </p:nvSpPr>
          <p:spPr>
            <a:xfrm>
              <a:off x="4456194" y="1245592"/>
              <a:ext cx="15457" cy="15457"/>
            </a:xfrm>
            <a:custGeom>
              <a:avLst/>
              <a:gdLst>
                <a:gd name="connsiteX0" fmla="*/ 0 w 15457"/>
                <a:gd name="connsiteY0" fmla="*/ 7729 h 15457"/>
                <a:gd name="connsiteX1" fmla="*/ 7729 w 15457"/>
                <a:gd name="connsiteY1" fmla="*/ 15458 h 15457"/>
                <a:gd name="connsiteX2" fmla="*/ 15458 w 15457"/>
                <a:gd name="connsiteY2" fmla="*/ 7729 h 15457"/>
                <a:gd name="connsiteX3" fmla="*/ 7729 w 15457"/>
                <a:gd name="connsiteY3" fmla="*/ 0 h 15457"/>
                <a:gd name="connsiteX4" fmla="*/ 0 w 15457"/>
                <a:gd name="connsiteY4" fmla="*/ 7729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0" y="7729"/>
                  </a:moveTo>
                  <a:cubicBezTo>
                    <a:pt x="0" y="7729"/>
                    <a:pt x="3864" y="15458"/>
                    <a:pt x="7729" y="15458"/>
                  </a:cubicBezTo>
                  <a:cubicBezTo>
                    <a:pt x="11593" y="15458"/>
                    <a:pt x="15458" y="11593"/>
                    <a:pt x="15458" y="7729"/>
                  </a:cubicBezTo>
                  <a:cubicBezTo>
                    <a:pt x="15458" y="3864"/>
                    <a:pt x="11593" y="0"/>
                    <a:pt x="7729" y="0"/>
                  </a:cubicBezTo>
                  <a:cubicBezTo>
                    <a:pt x="3864" y="0"/>
                    <a:pt x="0" y="3864"/>
                    <a:pt x="0" y="7729"/>
                  </a:cubicBezTo>
                  <a:close/>
                </a:path>
              </a:pathLst>
            </a:custGeom>
            <a:solidFill>
              <a:srgbClr val="644E40"/>
            </a:solidFill>
            <a:ln w="128588"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66E4457E-E534-46CA-9A93-12CC94DA492F}"/>
                </a:ext>
              </a:extLst>
            </p:cNvPr>
            <p:cNvSpPr/>
            <p:nvPr/>
          </p:nvSpPr>
          <p:spPr>
            <a:xfrm>
              <a:off x="4896739" y="1219829"/>
              <a:ext cx="15457" cy="15457"/>
            </a:xfrm>
            <a:custGeom>
              <a:avLst/>
              <a:gdLst>
                <a:gd name="connsiteX0" fmla="*/ 7729 w 15457"/>
                <a:gd name="connsiteY0" fmla="*/ 0 h 15457"/>
                <a:gd name="connsiteX1" fmla="*/ 0 w 15457"/>
                <a:gd name="connsiteY1" fmla="*/ 7729 h 15457"/>
                <a:gd name="connsiteX2" fmla="*/ 7729 w 15457"/>
                <a:gd name="connsiteY2" fmla="*/ 15458 h 15457"/>
                <a:gd name="connsiteX3" fmla="*/ 15458 w 15457"/>
                <a:gd name="connsiteY3" fmla="*/ 7729 h 15457"/>
                <a:gd name="connsiteX4" fmla="*/ 7729 w 15457"/>
                <a:gd name="connsiteY4" fmla="*/ 0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0"/>
                  </a:moveTo>
                  <a:cubicBezTo>
                    <a:pt x="7729" y="0"/>
                    <a:pt x="0" y="3864"/>
                    <a:pt x="0" y="7729"/>
                  </a:cubicBezTo>
                  <a:cubicBezTo>
                    <a:pt x="0" y="11593"/>
                    <a:pt x="3864" y="15458"/>
                    <a:pt x="7729" y="15458"/>
                  </a:cubicBezTo>
                  <a:cubicBezTo>
                    <a:pt x="11593" y="15458"/>
                    <a:pt x="15458" y="11593"/>
                    <a:pt x="15458" y="7729"/>
                  </a:cubicBezTo>
                  <a:cubicBezTo>
                    <a:pt x="15458" y="3864"/>
                    <a:pt x="11593" y="0"/>
                    <a:pt x="7729" y="0"/>
                  </a:cubicBezTo>
                  <a:close/>
                </a:path>
              </a:pathLst>
            </a:custGeom>
            <a:solidFill>
              <a:srgbClr val="644E40"/>
            </a:solidFill>
            <a:ln w="128588"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3ECB5E6D-2219-4AE6-A7D4-DBA6451498E6}"/>
                </a:ext>
              </a:extLst>
            </p:cNvPr>
            <p:cNvSpPr/>
            <p:nvPr/>
          </p:nvSpPr>
          <p:spPr>
            <a:xfrm>
              <a:off x="4918637" y="1215964"/>
              <a:ext cx="23186" cy="23186"/>
            </a:xfrm>
            <a:custGeom>
              <a:avLst/>
              <a:gdLst>
                <a:gd name="connsiteX0" fmla="*/ 23187 w 23186"/>
                <a:gd name="connsiteY0" fmla="*/ 11593 h 23186"/>
                <a:gd name="connsiteX1" fmla="*/ 11593 w 23186"/>
                <a:gd name="connsiteY1" fmla="*/ 0 h 23186"/>
                <a:gd name="connsiteX2" fmla="*/ 0 w 23186"/>
                <a:gd name="connsiteY2" fmla="*/ 11593 h 23186"/>
                <a:gd name="connsiteX3" fmla="*/ 11593 w 23186"/>
                <a:gd name="connsiteY3" fmla="*/ 23187 h 23186"/>
                <a:gd name="connsiteX4" fmla="*/ 23187 w 23186"/>
                <a:gd name="connsiteY4" fmla="*/ 11593 h 2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6" h="23186">
                  <a:moveTo>
                    <a:pt x="23187" y="11593"/>
                  </a:moveTo>
                  <a:cubicBezTo>
                    <a:pt x="23187" y="5153"/>
                    <a:pt x="18034" y="0"/>
                    <a:pt x="11593" y="0"/>
                  </a:cubicBezTo>
                  <a:cubicBezTo>
                    <a:pt x="5153" y="0"/>
                    <a:pt x="0" y="5153"/>
                    <a:pt x="0" y="11593"/>
                  </a:cubicBezTo>
                  <a:cubicBezTo>
                    <a:pt x="0" y="18034"/>
                    <a:pt x="5153" y="23187"/>
                    <a:pt x="11593" y="23187"/>
                  </a:cubicBezTo>
                  <a:cubicBezTo>
                    <a:pt x="18034" y="23187"/>
                    <a:pt x="23187" y="18034"/>
                    <a:pt x="23187" y="11593"/>
                  </a:cubicBezTo>
                  <a:close/>
                </a:path>
              </a:pathLst>
            </a:custGeom>
            <a:solidFill>
              <a:srgbClr val="644E40"/>
            </a:solidFill>
            <a:ln w="128588"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0C35B909-EA77-4DF3-883B-BF6C88618BCB}"/>
                </a:ext>
              </a:extLst>
            </p:cNvPr>
            <p:cNvSpPr/>
            <p:nvPr/>
          </p:nvSpPr>
          <p:spPr>
            <a:xfrm>
              <a:off x="4481957" y="1221117"/>
              <a:ext cx="15457" cy="15457"/>
            </a:xfrm>
            <a:custGeom>
              <a:avLst/>
              <a:gdLst>
                <a:gd name="connsiteX0" fmla="*/ 7729 w 15457"/>
                <a:gd name="connsiteY0" fmla="*/ 15458 h 15457"/>
                <a:gd name="connsiteX1" fmla="*/ 15458 w 15457"/>
                <a:gd name="connsiteY1" fmla="*/ 7729 h 15457"/>
                <a:gd name="connsiteX2" fmla="*/ 7729 w 15457"/>
                <a:gd name="connsiteY2" fmla="*/ 0 h 15457"/>
                <a:gd name="connsiteX3" fmla="*/ 0 w 15457"/>
                <a:gd name="connsiteY3" fmla="*/ 7729 h 15457"/>
                <a:gd name="connsiteX4" fmla="*/ 7729 w 15457"/>
                <a:gd name="connsiteY4" fmla="*/ 15458 h 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 h="15457">
                  <a:moveTo>
                    <a:pt x="7729" y="15458"/>
                  </a:moveTo>
                  <a:cubicBezTo>
                    <a:pt x="7729" y="15458"/>
                    <a:pt x="15458" y="11593"/>
                    <a:pt x="15458" y="7729"/>
                  </a:cubicBezTo>
                  <a:cubicBezTo>
                    <a:pt x="15458" y="3864"/>
                    <a:pt x="11593" y="0"/>
                    <a:pt x="7729" y="0"/>
                  </a:cubicBezTo>
                  <a:cubicBezTo>
                    <a:pt x="3864" y="0"/>
                    <a:pt x="0" y="3864"/>
                    <a:pt x="0" y="7729"/>
                  </a:cubicBezTo>
                  <a:cubicBezTo>
                    <a:pt x="0" y="11593"/>
                    <a:pt x="3864" y="15458"/>
                    <a:pt x="7729" y="15458"/>
                  </a:cubicBezTo>
                  <a:close/>
                </a:path>
              </a:pathLst>
            </a:custGeom>
            <a:solidFill>
              <a:srgbClr val="644E40"/>
            </a:solidFill>
            <a:ln w="128588"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D20F81D5-9883-4CF2-91F7-8C382892EEA1}"/>
                </a:ext>
              </a:extLst>
            </p:cNvPr>
            <p:cNvSpPr/>
            <p:nvPr/>
          </p:nvSpPr>
          <p:spPr>
            <a:xfrm>
              <a:off x="4452329" y="1215964"/>
              <a:ext cx="23186" cy="23186"/>
            </a:xfrm>
            <a:custGeom>
              <a:avLst/>
              <a:gdLst>
                <a:gd name="connsiteX0" fmla="*/ 0 w 23186"/>
                <a:gd name="connsiteY0" fmla="*/ 11593 h 23186"/>
                <a:gd name="connsiteX1" fmla="*/ 11593 w 23186"/>
                <a:gd name="connsiteY1" fmla="*/ 23187 h 23186"/>
                <a:gd name="connsiteX2" fmla="*/ 11593 w 23186"/>
                <a:gd name="connsiteY2" fmla="*/ 23187 h 23186"/>
                <a:gd name="connsiteX3" fmla="*/ 11593 w 23186"/>
                <a:gd name="connsiteY3" fmla="*/ 23187 h 23186"/>
                <a:gd name="connsiteX4" fmla="*/ 23187 w 23186"/>
                <a:gd name="connsiteY4" fmla="*/ 11593 h 23186"/>
                <a:gd name="connsiteX5" fmla="*/ 11593 w 23186"/>
                <a:gd name="connsiteY5" fmla="*/ 0 h 23186"/>
                <a:gd name="connsiteX6" fmla="*/ 11593 w 23186"/>
                <a:gd name="connsiteY6" fmla="*/ 0 h 23186"/>
                <a:gd name="connsiteX7" fmla="*/ 11593 w 23186"/>
                <a:gd name="connsiteY7" fmla="*/ 0 h 23186"/>
                <a:gd name="connsiteX8" fmla="*/ 0 w 23186"/>
                <a:gd name="connsiteY8" fmla="*/ 11593 h 2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 h="23186">
                  <a:moveTo>
                    <a:pt x="0" y="11593"/>
                  </a:moveTo>
                  <a:cubicBezTo>
                    <a:pt x="0" y="18034"/>
                    <a:pt x="5153" y="23187"/>
                    <a:pt x="11593" y="23187"/>
                  </a:cubicBezTo>
                  <a:lnTo>
                    <a:pt x="11593" y="23187"/>
                  </a:lnTo>
                  <a:cubicBezTo>
                    <a:pt x="11593" y="23187"/>
                    <a:pt x="11593" y="23187"/>
                    <a:pt x="11593" y="23187"/>
                  </a:cubicBezTo>
                  <a:cubicBezTo>
                    <a:pt x="18034" y="23187"/>
                    <a:pt x="23187" y="18034"/>
                    <a:pt x="23187" y="11593"/>
                  </a:cubicBezTo>
                  <a:cubicBezTo>
                    <a:pt x="23187" y="5153"/>
                    <a:pt x="18034" y="0"/>
                    <a:pt x="11593" y="0"/>
                  </a:cubicBezTo>
                  <a:cubicBezTo>
                    <a:pt x="11593" y="0"/>
                    <a:pt x="11593" y="0"/>
                    <a:pt x="11593" y="0"/>
                  </a:cubicBezTo>
                  <a:lnTo>
                    <a:pt x="11593" y="0"/>
                  </a:lnTo>
                  <a:cubicBezTo>
                    <a:pt x="5153" y="0"/>
                    <a:pt x="0" y="5153"/>
                    <a:pt x="0" y="11593"/>
                  </a:cubicBezTo>
                  <a:close/>
                </a:path>
              </a:pathLst>
            </a:custGeom>
            <a:solidFill>
              <a:srgbClr val="644E40"/>
            </a:solidFill>
            <a:ln w="128588" cap="flat">
              <a:noFill/>
              <a:prstDash val="solid"/>
              <a:miter/>
            </a:ln>
          </p:spPr>
          <p:txBody>
            <a:bodyPr rtlCol="0" anchor="ctr"/>
            <a:lstStyle/>
            <a:p>
              <a:endParaRPr lang="en-IN"/>
            </a:p>
          </p:txBody>
        </p:sp>
      </p:grpSp>
      <p:sp>
        <p:nvSpPr>
          <p:cNvPr id="425" name="TextBox 424">
            <a:extLst>
              <a:ext uri="{FF2B5EF4-FFF2-40B4-BE49-F238E27FC236}">
                <a16:creationId xmlns:a16="http://schemas.microsoft.com/office/drawing/2014/main" id="{466BA862-3FBC-4AF2-B14D-DB31D6918794}"/>
              </a:ext>
            </a:extLst>
          </p:cNvPr>
          <p:cNvSpPr txBox="1"/>
          <p:nvPr/>
        </p:nvSpPr>
        <p:spPr>
          <a:xfrm>
            <a:off x="19157375" y="3047543"/>
            <a:ext cx="5150425" cy="1384995"/>
          </a:xfrm>
          <a:prstGeom prst="rect">
            <a:avLst/>
          </a:prstGeom>
          <a:noFill/>
        </p:spPr>
        <p:txBody>
          <a:bodyPr wrap="square" rtlCol="0">
            <a:spAutoFit/>
          </a:bodyPr>
          <a:lstStyle/>
          <a:p>
            <a:pPr algn="just"/>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elit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sed do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eiusmod</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tempor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incididunt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labore et dolore magna aliqua. Ut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enim</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ad minim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veniam</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quis</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nostrud</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exercitation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ullamco</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laboris</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nisi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aliquip</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ex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ea</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commodo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consequat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Duis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aute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irure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dolor in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reprehenderit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in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voluptate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velit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esse</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cillum</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dolore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eu</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fugiat</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nulla</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quis</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nostrud</a:t>
            </a:r>
            <a:r>
              <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907044"/>
                </a:solidFill>
                <a:latin typeface="Source Sans Pro" panose="020B0503030403020204" pitchFamily="34" charset="0"/>
                <a:ea typeface="Roboto" panose="02000000000000000000" pitchFamily="2" charset="0"/>
                <a:cs typeface="Roboto" panose="02000000000000000000" pitchFamily="2" charset="0"/>
              </a:rPr>
              <a:t>pariatur</a:t>
            </a:r>
            <a:endParaRPr lang="en-US" sz="1400" dirty="0">
              <a:solidFill>
                <a:srgbClr val="907044"/>
              </a:solidFill>
              <a:latin typeface="Source Sans Pro" panose="020B0503030403020204" pitchFamily="34" charset="0"/>
              <a:ea typeface="Roboto" panose="02000000000000000000" pitchFamily="2" charset="0"/>
              <a:cs typeface="Roboto" panose="02000000000000000000" pitchFamily="2" charset="0"/>
            </a:endParaRPr>
          </a:p>
        </p:txBody>
      </p:sp>
      <p:sp>
        <p:nvSpPr>
          <p:cNvPr id="426" name="TextBox 425">
            <a:extLst>
              <a:ext uri="{FF2B5EF4-FFF2-40B4-BE49-F238E27FC236}">
                <a16:creationId xmlns:a16="http://schemas.microsoft.com/office/drawing/2014/main" id="{E3B27C21-8B7B-4F90-97CB-521B54068BA6}"/>
              </a:ext>
            </a:extLst>
          </p:cNvPr>
          <p:cNvSpPr txBox="1"/>
          <p:nvPr/>
        </p:nvSpPr>
        <p:spPr>
          <a:xfrm>
            <a:off x="19157374" y="2389951"/>
            <a:ext cx="4292127" cy="646331"/>
          </a:xfrm>
          <a:prstGeom prst="rect">
            <a:avLst/>
          </a:prstGeom>
          <a:noFill/>
        </p:spPr>
        <p:txBody>
          <a:bodyPr wrap="square" rtlCol="0">
            <a:spAutoFit/>
          </a:bodyPr>
          <a:lstStyle/>
          <a:p>
            <a:r>
              <a:rPr lang="en-US" sz="3600" b="1" dirty="0">
                <a:solidFill>
                  <a:srgbClr val="907044"/>
                </a:solidFill>
                <a:latin typeface="Montez" panose="02000503000000020004" pitchFamily="2" charset="0"/>
                <a:ea typeface="Roboto" panose="02000000000000000000" pitchFamily="2" charset="0"/>
                <a:cs typeface="Roboto" panose="02000000000000000000" pitchFamily="2" charset="0"/>
              </a:rPr>
              <a:t>History Presentation</a:t>
            </a:r>
            <a:endParaRPr lang="en-IN" sz="3600" b="1" dirty="0">
              <a:solidFill>
                <a:srgbClr val="907044"/>
              </a:solidFill>
              <a:latin typeface="Montez" panose="02000503000000020004" pitchFamily="2" charset="0"/>
              <a:ea typeface="Roboto" panose="02000000000000000000" pitchFamily="2" charset="0"/>
              <a:cs typeface="Roboto" panose="02000000000000000000" pitchFamily="2" charset="0"/>
            </a:endParaRPr>
          </a:p>
        </p:txBody>
      </p:sp>
      <p:pic>
        <p:nvPicPr>
          <p:cNvPr id="427" name="Picture Placeholder 3" descr="A picture containing text, shelf, indoor, case&#10;&#10;Description automatically generated">
            <a:extLst>
              <a:ext uri="{FF2B5EF4-FFF2-40B4-BE49-F238E27FC236}">
                <a16:creationId xmlns:a16="http://schemas.microsoft.com/office/drawing/2014/main" id="{2E9DA412-39AC-45BD-AB9E-7C0A2089C677}"/>
              </a:ext>
            </a:extLst>
          </p:cNvPr>
          <p:cNvPicPr>
            <a:picLocks noChangeAspect="1"/>
          </p:cNvPicPr>
          <p:nvPr/>
        </p:nvPicPr>
        <p:blipFill>
          <a:blip r:embed="rId4">
            <a:extLst>
              <a:ext uri="{28A0092B-C50C-407E-A947-70E740481C1C}">
                <a14:useLocalDpi xmlns:a14="http://schemas.microsoft.com/office/drawing/2010/main" val="0"/>
              </a:ext>
            </a:extLst>
          </a:blip>
          <a:srcRect l="28952" r="28952"/>
          <a:stretch>
            <a:fillRect/>
          </a:stretch>
        </p:blipFill>
        <p:spPr>
          <a:xfrm>
            <a:off x="14726699" y="1045726"/>
            <a:ext cx="2970783" cy="4704218"/>
          </a:xfrm>
          <a:prstGeom prst="rect">
            <a:avLst/>
          </a:prstGeom>
        </p:spPr>
      </p:pic>
    </p:spTree>
    <p:extLst>
      <p:ext uri="{BB962C8B-B14F-4D97-AF65-F5344CB8AC3E}">
        <p14:creationId xmlns:p14="http://schemas.microsoft.com/office/powerpoint/2010/main" val="61809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05E609-244E-4B50-9029-8481D06DCEF6}"/>
              </a:ext>
            </a:extLst>
          </p:cNvPr>
          <p:cNvSpPr txBox="1"/>
          <p:nvPr/>
        </p:nvSpPr>
        <p:spPr>
          <a:xfrm>
            <a:off x="2371418" y="820445"/>
            <a:ext cx="7444450" cy="769441"/>
          </a:xfrm>
          <a:prstGeom prst="rect">
            <a:avLst/>
          </a:prstGeom>
          <a:noFill/>
        </p:spPr>
        <p:txBody>
          <a:bodyPr wrap="square" rtlCol="0">
            <a:spAutoFit/>
          </a:bodyPr>
          <a:lstStyle/>
          <a:p>
            <a:pPr algn="ctr"/>
            <a:r>
              <a:rPr lang="en-US" sz="4400" dirty="0">
                <a:solidFill>
                  <a:srgbClr val="5A4538"/>
                </a:solidFill>
                <a:latin typeface="Fira Sans Medium" panose="020B0603050000020004" pitchFamily="34" charset="0"/>
                <a:ea typeface="Inter" panose="02000503000000020004" pitchFamily="50" charset="0"/>
                <a:cs typeface="Inter" panose="02000503000000020004" pitchFamily="50" charset="0"/>
              </a:rPr>
              <a:t>Instructions for use</a:t>
            </a:r>
            <a:endParaRPr lang="en-GB" sz="4400" dirty="0">
              <a:solidFill>
                <a:srgbClr val="5A4538"/>
              </a:solidFill>
              <a:latin typeface="Fira Sans Medium" panose="020B0603050000020004" pitchFamily="34"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B2865F97-07A2-4ABC-B8EA-E34FF1693386}"/>
              </a:ext>
            </a:extLst>
          </p:cNvPr>
          <p:cNvSpPr txBox="1"/>
          <p:nvPr/>
        </p:nvSpPr>
        <p:spPr>
          <a:xfrm>
            <a:off x="4239443" y="2640437"/>
            <a:ext cx="3708401" cy="338554"/>
          </a:xfrm>
          <a:prstGeom prst="rect">
            <a:avLst/>
          </a:prstGeom>
          <a:noFill/>
        </p:spPr>
        <p:txBody>
          <a:bodyPr wrap="square" rtlCol="0">
            <a:spAutoFit/>
          </a:bodyPr>
          <a:lstStyle/>
          <a:p>
            <a:pPr algn="ctr"/>
            <a:r>
              <a:rPr lang="en-US" sz="1600" b="1" dirty="0">
                <a:solidFill>
                  <a:srgbClr val="5A4538"/>
                </a:solidFill>
                <a:latin typeface="Roboto" panose="02000000000000000000" pitchFamily="2" charset="0"/>
                <a:ea typeface="Roboto" panose="02000000000000000000" pitchFamily="2" charset="0"/>
                <a:cs typeface="Roboto" panose="02000000000000000000" pitchFamily="2" charset="0"/>
              </a:rPr>
              <a:t>What you are allowed to do :</a:t>
            </a:r>
            <a:endParaRPr lang="en-GB" sz="1600" b="1" dirty="0">
              <a:solidFill>
                <a:srgbClr val="5A4538"/>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48A87EAF-AEC6-473D-8951-367212120572}"/>
              </a:ext>
            </a:extLst>
          </p:cNvPr>
          <p:cNvSpPr txBox="1"/>
          <p:nvPr/>
        </p:nvSpPr>
        <p:spPr>
          <a:xfrm>
            <a:off x="3145093" y="2969314"/>
            <a:ext cx="5897100" cy="613951"/>
          </a:xfrm>
          <a:prstGeom prst="rect">
            <a:avLst/>
          </a:prstGeom>
          <a:noFill/>
        </p:spPr>
        <p:txBody>
          <a:bodyPr wrap="square" rtlCol="0">
            <a:spAutoFit/>
          </a:bodyPr>
          <a:lstStyle/>
          <a:p>
            <a:pPr algn="ctr">
              <a:lnSpc>
                <a:spcPct val="150000"/>
              </a:lnSpc>
            </a:pP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Modify this template</a:t>
            </a:r>
          </a:p>
          <a:p>
            <a:pPr algn="ctr">
              <a:lnSpc>
                <a:spcPct val="150000"/>
              </a:lnSpc>
            </a:pP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Use it for personal or commercial projects</a:t>
            </a:r>
            <a:endParaRPr lang="en-GB" sz="1200" dirty="0">
              <a:solidFill>
                <a:srgbClr val="5A4538"/>
              </a:solidFill>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CD7631C1-4AA6-4F93-8A5A-E07011287DAE}"/>
              </a:ext>
            </a:extLst>
          </p:cNvPr>
          <p:cNvSpPr txBox="1"/>
          <p:nvPr/>
        </p:nvSpPr>
        <p:spPr>
          <a:xfrm>
            <a:off x="3145093" y="1946063"/>
            <a:ext cx="5897100" cy="338554"/>
          </a:xfrm>
          <a:prstGeom prst="rect">
            <a:avLst/>
          </a:prstGeom>
          <a:noFill/>
        </p:spPr>
        <p:txBody>
          <a:bodyPr wrap="square" rtlCol="0">
            <a:spAutoFit/>
          </a:bodyPr>
          <a:lstStyle/>
          <a:p>
            <a:pPr algn="ctr"/>
            <a:r>
              <a:rPr lang="en-US" sz="1600" dirty="0">
                <a:solidFill>
                  <a:srgbClr val="5A4538"/>
                </a:solidFill>
                <a:latin typeface="Roboto" panose="02000000000000000000" pitchFamily="2" charset="0"/>
                <a:ea typeface="Roboto" panose="02000000000000000000" pitchFamily="2" charset="0"/>
                <a:cs typeface="Roboto" panose="02000000000000000000" pitchFamily="2" charset="0"/>
              </a:rPr>
              <a:t>You must credit </a:t>
            </a:r>
            <a:r>
              <a:rPr lang="en-US" sz="1600" dirty="0" err="1">
                <a:solidFill>
                  <a:srgbClr val="5A4538"/>
                </a:solidFill>
                <a:latin typeface="Roboto" panose="02000000000000000000" pitchFamily="2" charset="0"/>
                <a:ea typeface="Roboto" panose="02000000000000000000" pitchFamily="2" charset="0"/>
                <a:cs typeface="Roboto" panose="02000000000000000000" pitchFamily="2" charset="0"/>
              </a:rPr>
              <a:t>Slidechef</a:t>
            </a:r>
            <a:r>
              <a:rPr lang="en-US" sz="1600" dirty="0">
                <a:solidFill>
                  <a:srgbClr val="5A4538"/>
                </a:solidFill>
                <a:latin typeface="Roboto" panose="02000000000000000000" pitchFamily="2" charset="0"/>
                <a:ea typeface="Roboto" panose="02000000000000000000" pitchFamily="2" charset="0"/>
                <a:cs typeface="Roboto" panose="02000000000000000000" pitchFamily="2" charset="0"/>
              </a:rPr>
              <a:t> in order to use this template</a:t>
            </a:r>
            <a:endParaRPr lang="en-GB" sz="1600" dirty="0">
              <a:solidFill>
                <a:srgbClr val="5A4538"/>
              </a:solidFill>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1ABE771A-C854-413A-B954-5671F2BCFB49}"/>
              </a:ext>
            </a:extLst>
          </p:cNvPr>
          <p:cNvSpPr txBox="1"/>
          <p:nvPr/>
        </p:nvSpPr>
        <p:spPr>
          <a:xfrm>
            <a:off x="4178325" y="3939084"/>
            <a:ext cx="3830637" cy="338554"/>
          </a:xfrm>
          <a:prstGeom prst="rect">
            <a:avLst/>
          </a:prstGeom>
          <a:noFill/>
        </p:spPr>
        <p:txBody>
          <a:bodyPr wrap="square" rtlCol="0">
            <a:spAutoFit/>
          </a:bodyPr>
          <a:lstStyle/>
          <a:p>
            <a:pPr algn="ctr"/>
            <a:r>
              <a:rPr lang="en-US" sz="1600" b="1" dirty="0">
                <a:solidFill>
                  <a:srgbClr val="5A4538"/>
                </a:solidFill>
                <a:latin typeface="Roboto" panose="02000000000000000000" pitchFamily="2" charset="0"/>
                <a:ea typeface="Roboto" panose="02000000000000000000" pitchFamily="2" charset="0"/>
                <a:cs typeface="Roboto" panose="02000000000000000000" pitchFamily="2" charset="0"/>
              </a:rPr>
              <a:t>What you are not allowed to do :</a:t>
            </a:r>
            <a:endParaRPr lang="en-GB" sz="1600" b="1" dirty="0">
              <a:solidFill>
                <a:srgbClr val="5A4538"/>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0FC646C4-C830-4713-A47A-21221862CF3E}"/>
              </a:ext>
            </a:extLst>
          </p:cNvPr>
          <p:cNvSpPr txBox="1"/>
          <p:nvPr/>
        </p:nvSpPr>
        <p:spPr>
          <a:xfrm>
            <a:off x="3145093" y="4267962"/>
            <a:ext cx="5897100" cy="1444947"/>
          </a:xfrm>
          <a:prstGeom prst="rect">
            <a:avLst/>
          </a:prstGeom>
          <a:noFill/>
        </p:spPr>
        <p:txBody>
          <a:bodyPr wrap="square" rtlCol="0">
            <a:spAutoFit/>
          </a:bodyPr>
          <a:lstStyle/>
          <a:p>
            <a:pPr algn="ctr">
              <a:lnSpc>
                <a:spcPct val="150000"/>
              </a:lnSpc>
            </a:pP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Offer </a:t>
            </a:r>
            <a:r>
              <a:rPr lang="en-US" sz="1200" dirty="0" err="1">
                <a:solidFill>
                  <a:srgbClr val="5A4538"/>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 templates for download</a:t>
            </a:r>
          </a:p>
          <a:p>
            <a:pPr algn="ctr">
              <a:lnSpc>
                <a:spcPct val="150000"/>
              </a:lnSpc>
            </a:pP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Sublicense, sell or rent any </a:t>
            </a:r>
            <a:r>
              <a:rPr lang="en-US" sz="1200" dirty="0" err="1">
                <a:solidFill>
                  <a:srgbClr val="5A4538"/>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 content</a:t>
            </a:r>
          </a:p>
          <a:p>
            <a:pPr algn="ctr">
              <a:lnSpc>
                <a:spcPct val="150000"/>
              </a:lnSpc>
            </a:pP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Distribute </a:t>
            </a:r>
            <a:r>
              <a:rPr lang="en-US" sz="1200" dirty="0" err="1">
                <a:solidFill>
                  <a:srgbClr val="5A4538"/>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 content unless it has been authorized</a:t>
            </a:r>
          </a:p>
          <a:p>
            <a:pPr algn="ctr">
              <a:lnSpc>
                <a:spcPct val="150000"/>
              </a:lnSpc>
            </a:pP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Include </a:t>
            </a:r>
            <a:r>
              <a:rPr lang="en-US" sz="1200" dirty="0" err="1">
                <a:solidFill>
                  <a:srgbClr val="5A4538"/>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 content in an online or offline file</a:t>
            </a:r>
          </a:p>
          <a:p>
            <a:pPr algn="ctr">
              <a:lnSpc>
                <a:spcPct val="150000"/>
              </a:lnSpc>
            </a:pP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Acquire the copyright of </a:t>
            </a:r>
            <a:r>
              <a:rPr lang="en-US" sz="1200" dirty="0" err="1">
                <a:solidFill>
                  <a:srgbClr val="5A4538"/>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rgbClr val="5A4538"/>
                </a:solidFill>
                <a:latin typeface="Roboto" panose="02000000000000000000" pitchFamily="2" charset="0"/>
                <a:ea typeface="Roboto" panose="02000000000000000000" pitchFamily="2" charset="0"/>
                <a:cs typeface="Roboto" panose="02000000000000000000" pitchFamily="2" charset="0"/>
              </a:rPr>
              <a:t> content</a:t>
            </a:r>
          </a:p>
        </p:txBody>
      </p:sp>
    </p:spTree>
    <p:extLst>
      <p:ext uri="{BB962C8B-B14F-4D97-AF65-F5344CB8AC3E}">
        <p14:creationId xmlns:p14="http://schemas.microsoft.com/office/powerpoint/2010/main" val="1943172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E4D8A3-C12C-47B3-BEA4-1FEF6F323941}"/>
              </a:ext>
            </a:extLst>
          </p:cNvPr>
          <p:cNvSpPr txBox="1"/>
          <p:nvPr/>
        </p:nvSpPr>
        <p:spPr>
          <a:xfrm>
            <a:off x="5352514" y="3104258"/>
            <a:ext cx="2398520" cy="584775"/>
          </a:xfrm>
          <a:prstGeom prst="rect">
            <a:avLst/>
          </a:prstGeom>
          <a:noFill/>
        </p:spPr>
        <p:txBody>
          <a:bodyPr wrap="square">
            <a:spAutoFit/>
          </a:bodyPr>
          <a:lstStyle/>
          <a:p>
            <a:pPr algn="ctr"/>
            <a:r>
              <a:rPr lang="en-IN" sz="3200" dirty="0">
                <a:solidFill>
                  <a:srgbClr val="5A4538"/>
                </a:solidFill>
                <a:latin typeface="Product Sans" panose="020B0403030502040203"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Slide </a:t>
            </a:r>
            <a:r>
              <a:rPr lang="en-IN" sz="3200" dirty="0">
                <a:solidFill>
                  <a:srgbClr val="5A4538"/>
                </a:solidFill>
                <a:latin typeface="Product Sans" panose="020B0403030502040203" pitchFamily="34" charset="0"/>
                <a:ea typeface="Open Sans Semibold" panose="020B0706030804020204" pitchFamily="34" charset="0"/>
                <a:cs typeface="Open Sans Semibold" panose="020B0706030804020204" pitchFamily="34" charset="0"/>
                <a:hlinkClick r:id="rId3">
                  <a:extLst>
                    <a:ext uri="{A12FA001-AC4F-418D-AE19-62706E023703}">
                      <ahyp:hlinkClr xmlns:ahyp="http://schemas.microsoft.com/office/drawing/2018/hyperlinkcolor" val="tx"/>
                    </a:ext>
                  </a:extLst>
                </a:hlinkClick>
              </a:rPr>
              <a:t>Chef</a:t>
            </a:r>
            <a:endParaRPr lang="en-IN" sz="3200" dirty="0">
              <a:solidFill>
                <a:srgbClr val="5A4538"/>
              </a:solidFill>
              <a:latin typeface="Product Sans" panose="020B0403030502040203" pitchFamily="34" charset="0"/>
              <a:ea typeface="Open Sans Semibold" panose="020B0706030804020204" pitchFamily="34" charset="0"/>
              <a:cs typeface="Open Sans Semibold" panose="020B0706030804020204" pitchFamily="34" charset="0"/>
            </a:endParaRPr>
          </a:p>
        </p:txBody>
      </p:sp>
      <p:pic>
        <p:nvPicPr>
          <p:cNvPr id="11" name="Picture 10" descr="Icon&#10;&#10;Description automatically generated">
            <a:extLst>
              <a:ext uri="{FF2B5EF4-FFF2-40B4-BE49-F238E27FC236}">
                <a16:creationId xmlns:a16="http://schemas.microsoft.com/office/drawing/2014/main" id="{6BD9661F-F00C-4A75-94BB-B36D35022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737" y="2912383"/>
            <a:ext cx="968524" cy="968524"/>
          </a:xfrm>
          <a:prstGeom prst="rect">
            <a:avLst/>
          </a:prstGeom>
        </p:spPr>
      </p:pic>
    </p:spTree>
    <p:extLst>
      <p:ext uri="{BB962C8B-B14F-4D97-AF65-F5344CB8AC3E}">
        <p14:creationId xmlns:p14="http://schemas.microsoft.com/office/powerpoint/2010/main" val="11045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54250C1-0407-4B6F-A7F2-F262FB4E136D}"/>
              </a:ext>
            </a:extLst>
          </p:cNvPr>
          <p:cNvSpPr txBox="1"/>
          <p:nvPr/>
        </p:nvSpPr>
        <p:spPr>
          <a:xfrm>
            <a:off x="-49163" y="2644170"/>
            <a:ext cx="12290323" cy="1077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SA" sz="100" b="1"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العصر العباسية الاولى</a:t>
            </a:r>
            <a:endParaRPr lang="en-US" sz="100" b="1"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0" name="Picture 9" descr="Background pattern&#10;&#10;Description automatically generated">
            <a:extLst>
              <a:ext uri="{FF2B5EF4-FFF2-40B4-BE49-F238E27FC236}">
                <a16:creationId xmlns:a16="http://schemas.microsoft.com/office/drawing/2014/main" id="{526414E1-141F-E1E4-830D-0664CB24BE63}"/>
              </a:ext>
            </a:extLst>
          </p:cNvPr>
          <p:cNvPicPr>
            <a:picLocks noChangeAspect="1"/>
          </p:cNvPicPr>
          <p:nvPr/>
        </p:nvPicPr>
        <p:blipFill rotWithShape="1">
          <a:blip r:embed="rId3">
            <a:extLst>
              <a:ext uri="{28A0092B-C50C-407E-A947-70E740481C1C}">
                <a14:useLocalDpi xmlns:a14="http://schemas.microsoft.com/office/drawing/2010/main" val="0"/>
              </a:ext>
            </a:extLst>
          </a:blip>
          <a:srcRect l="20882"/>
          <a:stretch/>
        </p:blipFill>
        <p:spPr>
          <a:xfrm>
            <a:off x="6617361" y="-135731"/>
            <a:ext cx="6209640" cy="7129462"/>
          </a:xfrm>
          <a:prstGeom prst="rect">
            <a:avLst/>
          </a:prstGeom>
        </p:spPr>
      </p:pic>
      <p:sp>
        <p:nvSpPr>
          <p:cNvPr id="8" name="Rectangle 7">
            <a:extLst>
              <a:ext uri="{FF2B5EF4-FFF2-40B4-BE49-F238E27FC236}">
                <a16:creationId xmlns:a16="http://schemas.microsoft.com/office/drawing/2014/main" id="{28DF540B-C545-3508-6D37-B6774C96D0B6}"/>
              </a:ext>
            </a:extLst>
          </p:cNvPr>
          <p:cNvSpPr/>
          <p:nvPr/>
        </p:nvSpPr>
        <p:spPr>
          <a:xfrm>
            <a:off x="6096000" y="-104966"/>
            <a:ext cx="6096000" cy="7129462"/>
          </a:xfrm>
          <a:prstGeom prst="rect">
            <a:avLst/>
          </a:prstGeom>
          <a:gradFill>
            <a:gsLst>
              <a:gs pos="0">
                <a:srgbClr val="323232"/>
              </a:gs>
              <a:gs pos="100000">
                <a:srgbClr val="463D35">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DA94CB4A-F3FC-81AD-9ACC-8DE1BE90D1DA}"/>
              </a:ext>
            </a:extLst>
          </p:cNvPr>
          <p:cNvSpPr/>
          <p:nvPr/>
        </p:nvSpPr>
        <p:spPr>
          <a:xfrm>
            <a:off x="6189922" y="-135731"/>
            <a:ext cx="78857" cy="7129462"/>
          </a:xfrm>
          <a:prstGeom prst="rect">
            <a:avLst/>
          </a:prstGeom>
          <a:solidFill>
            <a:srgbClr val="6A5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5E438294-409C-D3EE-4A44-E01BA7456895}"/>
              </a:ext>
            </a:extLst>
          </p:cNvPr>
          <p:cNvCxnSpPr>
            <a:cxnSpLocks/>
          </p:cNvCxnSpPr>
          <p:nvPr/>
        </p:nvCxnSpPr>
        <p:spPr>
          <a:xfrm>
            <a:off x="6350000" y="-135731"/>
            <a:ext cx="0" cy="7129462"/>
          </a:xfrm>
          <a:prstGeom prst="line">
            <a:avLst/>
          </a:prstGeom>
          <a:ln w="25400">
            <a:solidFill>
              <a:srgbClr val="6A503A"/>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E1537EF-A0AD-765E-F07F-FD8C717CFD14}"/>
              </a:ext>
            </a:extLst>
          </p:cNvPr>
          <p:cNvSpPr txBox="1"/>
          <p:nvPr/>
        </p:nvSpPr>
        <p:spPr>
          <a:xfrm>
            <a:off x="5587341" y="739532"/>
            <a:ext cx="7113317" cy="769441"/>
          </a:xfrm>
          <a:prstGeom prst="rect">
            <a:avLst/>
          </a:prstGeom>
          <a:noFill/>
        </p:spPr>
        <p:txBody>
          <a:bodyPr wrap="square" rtlCol="0">
            <a:spAutoFit/>
          </a:bodyPr>
          <a:lstStyle/>
          <a:p>
            <a:pPr algn="ctr"/>
            <a:r>
              <a:rPr lang="ar-SA" sz="4400" b="1"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العصر العباسية الاول</a:t>
            </a:r>
            <a:endParaRPr lang="en-US" sz="4400" b="1"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5" name="Picture Placeholder 14" descr="A picture containing floor&#10;&#10;Description automatically generated">
            <a:extLst>
              <a:ext uri="{FF2B5EF4-FFF2-40B4-BE49-F238E27FC236}">
                <a16:creationId xmlns:a16="http://schemas.microsoft.com/office/drawing/2014/main" id="{930B3256-72F9-A6EF-8533-B260A5103F33}"/>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36995" t="1871" r="632" b="1871"/>
          <a:stretch/>
        </p:blipFill>
        <p:spPr>
          <a:xfrm>
            <a:off x="-165100" y="73819"/>
            <a:ext cx="6273802" cy="7129462"/>
          </a:xfrm>
        </p:spPr>
      </p:pic>
      <p:pic>
        <p:nvPicPr>
          <p:cNvPr id="13" name="Graphic 12">
            <a:extLst>
              <a:ext uri="{FF2B5EF4-FFF2-40B4-BE49-F238E27FC236}">
                <a16:creationId xmlns:a16="http://schemas.microsoft.com/office/drawing/2014/main" id="{63A4ED87-4D4D-46CF-8E6B-2F992BFEE6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15373" y="2684297"/>
            <a:ext cx="775468" cy="775468"/>
          </a:xfrm>
          <a:prstGeom prst="rect">
            <a:avLst/>
          </a:prstGeom>
        </p:spPr>
      </p:pic>
      <p:sp>
        <p:nvSpPr>
          <p:cNvPr id="14" name="TextBox 13">
            <a:extLst>
              <a:ext uri="{FF2B5EF4-FFF2-40B4-BE49-F238E27FC236}">
                <a16:creationId xmlns:a16="http://schemas.microsoft.com/office/drawing/2014/main" id="{E24273F1-473A-47AC-BD60-991C3A604691}"/>
              </a:ext>
            </a:extLst>
          </p:cNvPr>
          <p:cNvSpPr txBox="1"/>
          <p:nvPr/>
        </p:nvSpPr>
        <p:spPr>
          <a:xfrm>
            <a:off x="7537300" y="2748866"/>
            <a:ext cx="2712025" cy="646331"/>
          </a:xfrm>
          <a:prstGeom prst="rect">
            <a:avLst/>
          </a:prstGeom>
          <a:noFill/>
        </p:spPr>
        <p:txBody>
          <a:bodyPr wrap="square" rtlCol="0">
            <a:spAutoFit/>
          </a:bodyPr>
          <a:lstStyle/>
          <a:p>
            <a:pPr algn="r"/>
            <a:r>
              <a:rPr lang="ar-SA" sz="3600" kern="1200" dirty="0">
                <a:solidFill>
                  <a:srgbClr val="FFFFFF"/>
                </a:solidFill>
                <a:effectLst/>
                <a:latin typeface="Segoe UI Semibold" panose="020B0702040204020203" pitchFamily="34" charset="0"/>
                <a:ea typeface="Roboto" panose="02000000000000000000" pitchFamily="2" charset="0"/>
                <a:cs typeface="Segoe UI Semibold" panose="020B0702040204020203" pitchFamily="34" charset="0"/>
              </a:rPr>
              <a:t>مقدمة</a:t>
            </a:r>
            <a:endParaRPr lang="en-US" sz="60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8" name="Graphic 17">
            <a:extLst>
              <a:ext uri="{FF2B5EF4-FFF2-40B4-BE49-F238E27FC236}">
                <a16:creationId xmlns:a16="http://schemas.microsoft.com/office/drawing/2014/main" id="{C555AA3A-150E-41F5-8CA4-94B063681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315373" y="3799050"/>
            <a:ext cx="775468" cy="775468"/>
          </a:xfrm>
          <a:prstGeom prst="rect">
            <a:avLst/>
          </a:prstGeom>
        </p:spPr>
      </p:pic>
      <p:sp>
        <p:nvSpPr>
          <p:cNvPr id="19" name="TextBox 18">
            <a:extLst>
              <a:ext uri="{FF2B5EF4-FFF2-40B4-BE49-F238E27FC236}">
                <a16:creationId xmlns:a16="http://schemas.microsoft.com/office/drawing/2014/main" id="{A6A8C1B3-3EBD-4273-BE1A-A8A535671AA2}"/>
              </a:ext>
            </a:extLst>
          </p:cNvPr>
          <p:cNvSpPr txBox="1"/>
          <p:nvPr/>
        </p:nvSpPr>
        <p:spPr>
          <a:xfrm flipH="1">
            <a:off x="6995886" y="3863618"/>
            <a:ext cx="3253440" cy="646331"/>
          </a:xfrm>
          <a:prstGeom prst="rect">
            <a:avLst/>
          </a:prstGeom>
          <a:noFill/>
        </p:spPr>
        <p:txBody>
          <a:bodyPr wrap="square" rtlCol="0">
            <a:spAutoFit/>
          </a:bodyPr>
          <a:lstStyle/>
          <a:p>
            <a:pPr algn="r"/>
            <a:r>
              <a:rPr lang="ar-SA" sz="36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الخلفاء </a:t>
            </a:r>
            <a:r>
              <a:rPr lang="ar-SA" sz="3600" b="1"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العباسية</a:t>
            </a:r>
            <a:endParaRPr lang="en-US" sz="36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21" name="Picture 20">
            <a:extLst>
              <a:ext uri="{FF2B5EF4-FFF2-40B4-BE49-F238E27FC236}">
                <a16:creationId xmlns:a16="http://schemas.microsoft.com/office/drawing/2014/main" id="{B7312C5D-76A3-478B-8047-38324D07C129}"/>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3147" y="0"/>
            <a:ext cx="6203069" cy="3547380"/>
          </a:xfrm>
          <a:prstGeom prst="rect">
            <a:avLst/>
          </a:prstGeom>
        </p:spPr>
      </p:pic>
      <p:pic>
        <p:nvPicPr>
          <p:cNvPr id="16" name="Graphic 15">
            <a:extLst>
              <a:ext uri="{FF2B5EF4-FFF2-40B4-BE49-F238E27FC236}">
                <a16:creationId xmlns:a16="http://schemas.microsoft.com/office/drawing/2014/main" id="{FC3BE481-8AA1-4CEE-8FAF-2C60ED19FF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94200" y="7435001"/>
            <a:ext cx="3403600" cy="3412066"/>
          </a:xfrm>
          <a:prstGeom prst="rect">
            <a:avLst/>
          </a:prstGeom>
        </p:spPr>
      </p:pic>
      <p:grpSp>
        <p:nvGrpSpPr>
          <p:cNvPr id="3" name="Group 2">
            <a:extLst>
              <a:ext uri="{FF2B5EF4-FFF2-40B4-BE49-F238E27FC236}">
                <a16:creationId xmlns:a16="http://schemas.microsoft.com/office/drawing/2014/main" id="{FB775C85-FF26-4CBE-B8B1-714BC497B497}"/>
              </a:ext>
            </a:extLst>
          </p:cNvPr>
          <p:cNvGrpSpPr/>
          <p:nvPr/>
        </p:nvGrpSpPr>
        <p:grpSpPr>
          <a:xfrm>
            <a:off x="221678" y="8663980"/>
            <a:ext cx="3579337" cy="954107"/>
            <a:chOff x="221678" y="8663980"/>
            <a:chExt cx="3579337" cy="954107"/>
          </a:xfrm>
        </p:grpSpPr>
        <p:pic>
          <p:nvPicPr>
            <p:cNvPr id="17" name="Graphic 16">
              <a:extLst>
                <a:ext uri="{FF2B5EF4-FFF2-40B4-BE49-F238E27FC236}">
                  <a16:creationId xmlns:a16="http://schemas.microsoft.com/office/drawing/2014/main" id="{412C519D-3EFB-4A8E-BC6F-1046426A83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678" y="8787542"/>
              <a:ext cx="775468" cy="775468"/>
            </a:xfrm>
            <a:prstGeom prst="rect">
              <a:avLst/>
            </a:prstGeom>
          </p:spPr>
        </p:pic>
        <p:sp>
          <p:nvSpPr>
            <p:cNvPr id="22" name="TextBox 21">
              <a:extLst>
                <a:ext uri="{FF2B5EF4-FFF2-40B4-BE49-F238E27FC236}">
                  <a16:creationId xmlns:a16="http://schemas.microsoft.com/office/drawing/2014/main" id="{820D1885-0466-48CA-944C-583788B4232B}"/>
                </a:ext>
              </a:extLst>
            </p:cNvPr>
            <p:cNvSpPr txBox="1"/>
            <p:nvPr/>
          </p:nvSpPr>
          <p:spPr>
            <a:xfrm>
              <a:off x="1104844" y="8663980"/>
              <a:ext cx="2696171" cy="954107"/>
            </a:xfrm>
            <a:prstGeom prst="rect">
              <a:avLst/>
            </a:prstGeom>
            <a:noFill/>
          </p:spPr>
          <p:txBody>
            <a:bodyPr wrap="square" rtlCol="0">
              <a:spAutoFit/>
            </a:bodyPr>
            <a:lstStyle/>
            <a:p>
              <a:r>
                <a:rPr lang="ar-SA" sz="28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تعريف أهل البيت و فضائلهم</a:t>
              </a:r>
              <a:endParaRPr lang="en-US" sz="40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grpSp>
      <p:grpSp>
        <p:nvGrpSpPr>
          <p:cNvPr id="2" name="Group 1">
            <a:extLst>
              <a:ext uri="{FF2B5EF4-FFF2-40B4-BE49-F238E27FC236}">
                <a16:creationId xmlns:a16="http://schemas.microsoft.com/office/drawing/2014/main" id="{CD09F31E-F8A6-424C-B805-F12682452E67}"/>
              </a:ext>
            </a:extLst>
          </p:cNvPr>
          <p:cNvGrpSpPr/>
          <p:nvPr/>
        </p:nvGrpSpPr>
        <p:grpSpPr>
          <a:xfrm>
            <a:off x="7725099" y="8663980"/>
            <a:ext cx="4171626" cy="954107"/>
            <a:chOff x="7725099" y="8663980"/>
            <a:chExt cx="4171626" cy="954107"/>
          </a:xfrm>
        </p:grpSpPr>
        <p:pic>
          <p:nvPicPr>
            <p:cNvPr id="23" name="Graphic 22">
              <a:extLst>
                <a:ext uri="{FF2B5EF4-FFF2-40B4-BE49-F238E27FC236}">
                  <a16:creationId xmlns:a16="http://schemas.microsoft.com/office/drawing/2014/main" id="{0E4EAB78-34F0-4229-818D-7194F9F3C0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1121257" y="8753300"/>
              <a:ext cx="775468" cy="775468"/>
            </a:xfrm>
            <a:prstGeom prst="rect">
              <a:avLst/>
            </a:prstGeom>
          </p:spPr>
        </p:pic>
        <p:sp>
          <p:nvSpPr>
            <p:cNvPr id="24" name="TextBox 23">
              <a:extLst>
                <a:ext uri="{FF2B5EF4-FFF2-40B4-BE49-F238E27FC236}">
                  <a16:creationId xmlns:a16="http://schemas.microsoft.com/office/drawing/2014/main" id="{FBF874D2-06F7-4EEE-AA41-D1C06FB19128}"/>
                </a:ext>
              </a:extLst>
            </p:cNvPr>
            <p:cNvSpPr txBox="1"/>
            <p:nvPr/>
          </p:nvSpPr>
          <p:spPr>
            <a:xfrm flipH="1">
              <a:off x="7725099" y="8663980"/>
              <a:ext cx="3403600" cy="954107"/>
            </a:xfrm>
            <a:prstGeom prst="rect">
              <a:avLst/>
            </a:prstGeom>
            <a:noFill/>
          </p:spPr>
          <p:txBody>
            <a:bodyPr wrap="square" rtlCol="0">
              <a:spAutoFit/>
            </a:bodyPr>
            <a:lstStyle/>
            <a:p>
              <a:pPr algn="r"/>
              <a:r>
                <a:rPr lang="ar-SA" sz="28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موقف أهل السنة في أهل البيت و مخالفهم</a:t>
              </a:r>
              <a:endParaRPr lang="en-US" sz="36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grpSp>
      <p:pic>
        <p:nvPicPr>
          <p:cNvPr id="25" name="Graphic 24">
            <a:extLst>
              <a:ext uri="{FF2B5EF4-FFF2-40B4-BE49-F238E27FC236}">
                <a16:creationId xmlns:a16="http://schemas.microsoft.com/office/drawing/2014/main" id="{4BB60348-C063-47E2-98ED-08D92B5D0BD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3159" y="9239209"/>
            <a:ext cx="702582" cy="503342"/>
          </a:xfrm>
          <a:prstGeom prst="rect">
            <a:avLst/>
          </a:prstGeom>
        </p:spPr>
      </p:pic>
    </p:spTree>
    <p:extLst>
      <p:ext uri="{BB962C8B-B14F-4D97-AF65-F5344CB8AC3E}">
        <p14:creationId xmlns:p14="http://schemas.microsoft.com/office/powerpoint/2010/main" val="1407800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4D518A69-2843-4349-87AF-A4A9FBDE48A5}"/>
              </a:ext>
            </a:extLst>
          </p:cNvPr>
          <p:cNvSpPr txBox="1"/>
          <p:nvPr/>
        </p:nvSpPr>
        <p:spPr>
          <a:xfrm flipH="1">
            <a:off x="-8535750" y="1901688"/>
            <a:ext cx="5530780" cy="461665"/>
          </a:xfrm>
          <a:prstGeom prst="rect">
            <a:avLst/>
          </a:prstGeom>
          <a:noFill/>
        </p:spPr>
        <p:txBody>
          <a:bodyPr wrap="square" rtlCol="0">
            <a:spAutoFit/>
          </a:bodyPr>
          <a:lstStyle/>
          <a:p>
            <a:pPr algn="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موقف أهل السنة في أهل البيت و مخالفهم</a:t>
            </a:r>
            <a:endParaRPr lang="en-US" sz="32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sp>
        <p:nvSpPr>
          <p:cNvPr id="44" name="TextBox 43">
            <a:extLst>
              <a:ext uri="{FF2B5EF4-FFF2-40B4-BE49-F238E27FC236}">
                <a16:creationId xmlns:a16="http://schemas.microsoft.com/office/drawing/2014/main" id="{3C8DF050-DC37-400D-A337-9E10A15EDC86}"/>
              </a:ext>
            </a:extLst>
          </p:cNvPr>
          <p:cNvSpPr txBox="1"/>
          <p:nvPr/>
        </p:nvSpPr>
        <p:spPr>
          <a:xfrm flipH="1">
            <a:off x="-14854211" y="1901688"/>
            <a:ext cx="1855151" cy="461665"/>
          </a:xfrm>
          <a:prstGeom prst="rect">
            <a:avLst/>
          </a:prstGeom>
          <a:noFill/>
        </p:spPr>
        <p:txBody>
          <a:bodyPr wrap="square" rtlCol="0">
            <a:spAutoFit/>
          </a:bodyPr>
          <a:lstStyle/>
          <a:p>
            <a:pPr algn="ctr"/>
            <a:r>
              <a:rPr lang="ar-SA" sz="2400" kern="1200" dirty="0">
                <a:solidFill>
                  <a:srgbClr val="6F5635"/>
                </a:solidFill>
                <a:effectLst/>
                <a:latin typeface="Segoe UI Semibold" panose="020B0702040204020203" pitchFamily="34" charset="0"/>
                <a:ea typeface="Roboto" panose="02000000000000000000" pitchFamily="2" charset="0"/>
                <a:cs typeface="Segoe UI Semibold" panose="020B0702040204020203" pitchFamily="34" charset="0"/>
              </a:rPr>
              <a:t>مخالفهم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45" name="TextBox 44">
            <a:extLst>
              <a:ext uri="{FF2B5EF4-FFF2-40B4-BE49-F238E27FC236}">
                <a16:creationId xmlns:a16="http://schemas.microsoft.com/office/drawing/2014/main" id="{8F65AA88-63F7-44BE-B328-6CFE89C136D3}"/>
              </a:ext>
            </a:extLst>
          </p:cNvPr>
          <p:cNvSpPr txBox="1"/>
          <p:nvPr/>
        </p:nvSpPr>
        <p:spPr>
          <a:xfrm flipH="1">
            <a:off x="-6259622" y="1864406"/>
            <a:ext cx="3785551" cy="461665"/>
          </a:xfrm>
          <a:prstGeom prst="rect">
            <a:avLst/>
          </a:prstGeom>
          <a:noFill/>
        </p:spPr>
        <p:txBody>
          <a:bodyPr wrap="square" rtlCol="0">
            <a:spAutoFit/>
          </a:bodyPr>
          <a:lstStyle/>
          <a:p>
            <a:pPr algn="ct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تعريف أهل البيت</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46" name="TextBox 45">
            <a:extLst>
              <a:ext uri="{FF2B5EF4-FFF2-40B4-BE49-F238E27FC236}">
                <a16:creationId xmlns:a16="http://schemas.microsoft.com/office/drawing/2014/main" id="{0EB46991-295F-42AF-B494-027F56F0F9E3}"/>
              </a:ext>
            </a:extLst>
          </p:cNvPr>
          <p:cNvSpPr txBox="1"/>
          <p:nvPr/>
        </p:nvSpPr>
        <p:spPr>
          <a:xfrm flipH="1">
            <a:off x="-5458062" y="1864406"/>
            <a:ext cx="3785551" cy="461665"/>
          </a:xfrm>
          <a:prstGeom prst="rect">
            <a:avLst/>
          </a:prstGeom>
          <a:noFill/>
        </p:spPr>
        <p:txBody>
          <a:bodyPr wrap="square" rtlCol="0">
            <a:spAutoFit/>
          </a:bodyPr>
          <a:lstStyle/>
          <a:p>
            <a:pPr algn="ct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فضائلهم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37" name="TextBox 36">
            <a:extLst>
              <a:ext uri="{FF2B5EF4-FFF2-40B4-BE49-F238E27FC236}">
                <a16:creationId xmlns:a16="http://schemas.microsoft.com/office/drawing/2014/main" id="{0D06E4B5-D555-4B9F-9DC1-4CC8788A6581}"/>
              </a:ext>
            </a:extLst>
          </p:cNvPr>
          <p:cNvSpPr txBox="1"/>
          <p:nvPr/>
        </p:nvSpPr>
        <p:spPr>
          <a:xfrm flipH="1">
            <a:off x="-7702485" y="1901688"/>
            <a:ext cx="5530780" cy="461665"/>
          </a:xfrm>
          <a:prstGeom prst="rect">
            <a:avLst/>
          </a:prstGeom>
          <a:noFill/>
        </p:spPr>
        <p:txBody>
          <a:bodyPr wrap="square" rtlCol="0">
            <a:spAutoFit/>
          </a:bodyPr>
          <a:lstStyle/>
          <a:p>
            <a:pPr algn="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موقف أهل السنة في أهل البيت</a:t>
            </a:r>
            <a:endParaRPr lang="en-US" sz="32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5B36888F-C7F1-42D7-8B8B-8041BE6CA624}"/>
              </a:ext>
            </a:extLst>
          </p:cNvPr>
          <p:cNvSpPr txBox="1"/>
          <p:nvPr/>
        </p:nvSpPr>
        <p:spPr>
          <a:xfrm flipH="1">
            <a:off x="-12426885" y="1901688"/>
            <a:ext cx="1855151" cy="461665"/>
          </a:xfrm>
          <a:prstGeom prst="rect">
            <a:avLst/>
          </a:prstGeom>
          <a:noFill/>
        </p:spPr>
        <p:txBody>
          <a:bodyPr wrap="square" rtlCol="0">
            <a:spAutoFit/>
          </a:bodyPr>
          <a:lstStyle/>
          <a:p>
            <a:pPr algn="ctr"/>
            <a:r>
              <a:rPr lang="ar-SA" sz="2400" kern="1200" dirty="0">
                <a:solidFill>
                  <a:srgbClr val="6F5635"/>
                </a:solidFill>
                <a:effectLst/>
                <a:latin typeface="Segoe UI Semibold" panose="020B0702040204020203" pitchFamily="34" charset="0"/>
                <a:ea typeface="Roboto" panose="02000000000000000000" pitchFamily="2" charset="0"/>
                <a:cs typeface="Segoe UI Semibold" panose="020B0702040204020203" pitchFamily="34" charset="0"/>
              </a:rPr>
              <a:t>مخالفهم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42" name="TextBox 41">
            <a:extLst>
              <a:ext uri="{FF2B5EF4-FFF2-40B4-BE49-F238E27FC236}">
                <a16:creationId xmlns:a16="http://schemas.microsoft.com/office/drawing/2014/main" id="{6084D9C6-3185-4E02-8938-338FA16EF4B8}"/>
              </a:ext>
            </a:extLst>
          </p:cNvPr>
          <p:cNvSpPr txBox="1"/>
          <p:nvPr/>
        </p:nvSpPr>
        <p:spPr>
          <a:xfrm flipH="1">
            <a:off x="-18766646" y="1902506"/>
            <a:ext cx="3785551" cy="461665"/>
          </a:xfrm>
          <a:prstGeom prst="rect">
            <a:avLst/>
          </a:prstGeom>
          <a:noFill/>
        </p:spPr>
        <p:txBody>
          <a:bodyPr wrap="square" rtlCol="0">
            <a:spAutoFit/>
          </a:bodyPr>
          <a:lstStyle/>
          <a:p>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تعريف أهل البيت و فضائلهم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0" name="Graphic 9">
            <a:extLst>
              <a:ext uri="{FF2B5EF4-FFF2-40B4-BE49-F238E27FC236}">
                <a16:creationId xmlns:a16="http://schemas.microsoft.com/office/drawing/2014/main" id="{EDE27290-78F6-4EDD-AB65-E4E44B01B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4200" y="2302550"/>
            <a:ext cx="3403600" cy="3412066"/>
          </a:xfrm>
          <a:prstGeom prst="rect">
            <a:avLst/>
          </a:prstGeom>
        </p:spPr>
      </p:pic>
      <p:grpSp>
        <p:nvGrpSpPr>
          <p:cNvPr id="5" name="Group 4">
            <a:extLst>
              <a:ext uri="{FF2B5EF4-FFF2-40B4-BE49-F238E27FC236}">
                <a16:creationId xmlns:a16="http://schemas.microsoft.com/office/drawing/2014/main" id="{EE4F4709-4672-49F5-B48B-1EA0AB0A02E7}"/>
              </a:ext>
            </a:extLst>
          </p:cNvPr>
          <p:cNvGrpSpPr/>
          <p:nvPr/>
        </p:nvGrpSpPr>
        <p:grpSpPr>
          <a:xfrm>
            <a:off x="221678" y="3531529"/>
            <a:ext cx="3579337" cy="954107"/>
            <a:chOff x="221678" y="3531529"/>
            <a:chExt cx="3579337" cy="954107"/>
          </a:xfrm>
        </p:grpSpPr>
        <p:pic>
          <p:nvPicPr>
            <p:cNvPr id="3" name="Graphic 2">
              <a:extLst>
                <a:ext uri="{FF2B5EF4-FFF2-40B4-BE49-F238E27FC236}">
                  <a16:creationId xmlns:a16="http://schemas.microsoft.com/office/drawing/2014/main" id="{E470C90D-6E80-22FB-2764-1F05E93279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678" y="3655091"/>
              <a:ext cx="775468" cy="775468"/>
            </a:xfrm>
            <a:prstGeom prst="rect">
              <a:avLst/>
            </a:prstGeom>
          </p:spPr>
        </p:pic>
        <p:sp>
          <p:nvSpPr>
            <p:cNvPr id="4" name="TextBox 3">
              <a:extLst>
                <a:ext uri="{FF2B5EF4-FFF2-40B4-BE49-F238E27FC236}">
                  <a16:creationId xmlns:a16="http://schemas.microsoft.com/office/drawing/2014/main" id="{72855C57-318F-06CA-C0BE-1F05C668761A}"/>
                </a:ext>
              </a:extLst>
            </p:cNvPr>
            <p:cNvSpPr txBox="1"/>
            <p:nvPr/>
          </p:nvSpPr>
          <p:spPr>
            <a:xfrm>
              <a:off x="1104844" y="3531529"/>
              <a:ext cx="2696171" cy="954107"/>
            </a:xfrm>
            <a:prstGeom prst="rect">
              <a:avLst/>
            </a:prstGeom>
            <a:noFill/>
          </p:spPr>
          <p:txBody>
            <a:bodyPr wrap="square" rtlCol="0">
              <a:spAutoFit/>
            </a:bodyPr>
            <a:lstStyle/>
            <a:p>
              <a:r>
                <a:rPr lang="ar-SA" sz="28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تعريف أهل البيت و فضائلهم</a:t>
              </a:r>
              <a:endParaRPr lang="en-US" sz="40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grpSp>
      <p:grpSp>
        <p:nvGrpSpPr>
          <p:cNvPr id="2" name="Group 1">
            <a:extLst>
              <a:ext uri="{FF2B5EF4-FFF2-40B4-BE49-F238E27FC236}">
                <a16:creationId xmlns:a16="http://schemas.microsoft.com/office/drawing/2014/main" id="{1EF42494-4844-4A3A-8212-D8EC961C9BA8}"/>
              </a:ext>
            </a:extLst>
          </p:cNvPr>
          <p:cNvGrpSpPr/>
          <p:nvPr/>
        </p:nvGrpSpPr>
        <p:grpSpPr>
          <a:xfrm>
            <a:off x="7725099" y="3531529"/>
            <a:ext cx="4171626" cy="954107"/>
            <a:chOff x="7725099" y="3531529"/>
            <a:chExt cx="4171626" cy="954107"/>
          </a:xfrm>
        </p:grpSpPr>
        <p:pic>
          <p:nvPicPr>
            <p:cNvPr id="11" name="Graphic 10">
              <a:extLst>
                <a:ext uri="{FF2B5EF4-FFF2-40B4-BE49-F238E27FC236}">
                  <a16:creationId xmlns:a16="http://schemas.microsoft.com/office/drawing/2014/main" id="{453C7C09-AD8D-789B-E316-DEF53616F1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1121257" y="3620849"/>
              <a:ext cx="775468" cy="775468"/>
            </a:xfrm>
            <a:prstGeom prst="rect">
              <a:avLst/>
            </a:prstGeom>
          </p:spPr>
        </p:pic>
        <p:sp>
          <p:nvSpPr>
            <p:cNvPr id="12" name="TextBox 11">
              <a:extLst>
                <a:ext uri="{FF2B5EF4-FFF2-40B4-BE49-F238E27FC236}">
                  <a16:creationId xmlns:a16="http://schemas.microsoft.com/office/drawing/2014/main" id="{15A61EDA-5DB2-139A-3DAA-346CA5A32944}"/>
                </a:ext>
              </a:extLst>
            </p:cNvPr>
            <p:cNvSpPr txBox="1"/>
            <p:nvPr/>
          </p:nvSpPr>
          <p:spPr>
            <a:xfrm flipH="1">
              <a:off x="7725099" y="3531529"/>
              <a:ext cx="3403600" cy="954107"/>
            </a:xfrm>
            <a:prstGeom prst="rect">
              <a:avLst/>
            </a:prstGeom>
            <a:noFill/>
          </p:spPr>
          <p:txBody>
            <a:bodyPr wrap="square" rtlCol="0">
              <a:spAutoFit/>
            </a:bodyPr>
            <a:lstStyle/>
            <a:p>
              <a:pPr algn="r"/>
              <a:r>
                <a:rPr lang="ar-SA" sz="28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موقف أهل السنة في أهل البيت و مخالفهم</a:t>
              </a:r>
              <a:endParaRPr lang="en-US" sz="36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grpSp>
      <p:pic>
        <p:nvPicPr>
          <p:cNvPr id="15" name="Graphic 14">
            <a:extLst>
              <a:ext uri="{FF2B5EF4-FFF2-40B4-BE49-F238E27FC236}">
                <a16:creationId xmlns:a16="http://schemas.microsoft.com/office/drawing/2014/main" id="{AA742F7F-A64B-48EE-8DA8-8591ED1F4C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3159" y="4106758"/>
            <a:ext cx="702582" cy="503342"/>
          </a:xfrm>
          <a:prstGeom prst="rect">
            <a:avLst/>
          </a:prstGeom>
        </p:spPr>
      </p:pic>
      <p:sp>
        <p:nvSpPr>
          <p:cNvPr id="25" name="TextBox 24">
            <a:extLst>
              <a:ext uri="{FF2B5EF4-FFF2-40B4-BE49-F238E27FC236}">
                <a16:creationId xmlns:a16="http://schemas.microsoft.com/office/drawing/2014/main" id="{F09D7BE9-E33D-49D7-8F06-A94E00DC9B54}"/>
              </a:ext>
            </a:extLst>
          </p:cNvPr>
          <p:cNvSpPr txBox="1"/>
          <p:nvPr/>
        </p:nvSpPr>
        <p:spPr>
          <a:xfrm>
            <a:off x="13300509" y="2519772"/>
            <a:ext cx="6109177" cy="738664"/>
          </a:xfrm>
          <a:prstGeom prst="rect">
            <a:avLst/>
          </a:prstGeom>
          <a:noFill/>
        </p:spPr>
        <p:txBody>
          <a:bodyPr wrap="square" rtlCol="0">
            <a:spAutoFit/>
          </a:bodyPr>
          <a:lstStyle/>
          <a:p>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elit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sed do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eiusmod</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from tempor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incididunt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labore et dolore magna aliqua. Ut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enim</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ad minim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veniam</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quis</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nostrud</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exercitation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ullamco</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laboris</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nisi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aliquip</a:t>
            </a:r>
            <a:endParaRPr lang="en-US" sz="14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sp>
        <p:nvSpPr>
          <p:cNvPr id="26" name="TextBox 25">
            <a:extLst>
              <a:ext uri="{FF2B5EF4-FFF2-40B4-BE49-F238E27FC236}">
                <a16:creationId xmlns:a16="http://schemas.microsoft.com/office/drawing/2014/main" id="{2D7CC080-ACCC-4667-B988-C6AD1F3B2E20}"/>
              </a:ext>
            </a:extLst>
          </p:cNvPr>
          <p:cNvSpPr txBox="1"/>
          <p:nvPr/>
        </p:nvSpPr>
        <p:spPr>
          <a:xfrm>
            <a:off x="13300510" y="1947943"/>
            <a:ext cx="3168215" cy="584775"/>
          </a:xfrm>
          <a:prstGeom prst="rect">
            <a:avLst/>
          </a:prstGeom>
          <a:noFill/>
        </p:spPr>
        <p:txBody>
          <a:bodyPr wrap="square" rtlCol="0">
            <a:spAutoFit/>
          </a:bodyPr>
          <a:lstStyle/>
          <a:p>
            <a:r>
              <a:rPr lang="en-US" sz="3200" b="1" dirty="0">
                <a:solidFill>
                  <a:srgbClr val="784F41"/>
                </a:solidFill>
                <a:latin typeface="Montez" panose="02000503000000020004" pitchFamily="2" charset="0"/>
                <a:ea typeface="Roboto" panose="02000000000000000000" pitchFamily="2" charset="0"/>
                <a:cs typeface="Roboto" panose="02000000000000000000" pitchFamily="2" charset="0"/>
              </a:rPr>
              <a:t>History Presentation</a:t>
            </a:r>
            <a:endParaRPr lang="en-IN" sz="32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27" name="Graphic 4">
            <a:extLst>
              <a:ext uri="{FF2B5EF4-FFF2-40B4-BE49-F238E27FC236}">
                <a16:creationId xmlns:a16="http://schemas.microsoft.com/office/drawing/2014/main" id="{FF5BEA41-FA4E-4367-ADC5-8A83F65401BF}"/>
              </a:ext>
            </a:extLst>
          </p:cNvPr>
          <p:cNvSpPr/>
          <p:nvPr/>
        </p:nvSpPr>
        <p:spPr>
          <a:xfrm>
            <a:off x="12855122" y="1339679"/>
            <a:ext cx="7066430" cy="4891584"/>
          </a:xfrm>
          <a:custGeom>
            <a:avLst/>
            <a:gdLst>
              <a:gd name="connsiteX0" fmla="*/ 151079 w 4525256"/>
              <a:gd name="connsiteY0" fmla="*/ 141363 h 3132511"/>
              <a:gd name="connsiteX1" fmla="*/ 515886 w 4525256"/>
              <a:gd name="connsiteY1" fmla="*/ 141363 h 3132511"/>
              <a:gd name="connsiteX2" fmla="*/ 561320 w 4525256"/>
              <a:gd name="connsiteY2" fmla="*/ 131838 h 3132511"/>
              <a:gd name="connsiteX3" fmla="*/ 601897 w 4525256"/>
              <a:gd name="connsiteY3" fmla="*/ 57829 h 3132511"/>
              <a:gd name="connsiteX4" fmla="*/ 578656 w 4525256"/>
              <a:gd name="connsiteY4" fmla="*/ 18872 h 3132511"/>
              <a:gd name="connsiteX5" fmla="*/ 558939 w 4525256"/>
              <a:gd name="connsiteY5" fmla="*/ 10490 h 3132511"/>
              <a:gd name="connsiteX6" fmla="*/ 537508 w 4525256"/>
              <a:gd name="connsiteY6" fmla="*/ 10490 h 3132511"/>
              <a:gd name="connsiteX7" fmla="*/ 510838 w 4525256"/>
              <a:gd name="connsiteY7" fmla="*/ 28397 h 3132511"/>
              <a:gd name="connsiteX8" fmla="*/ 504647 w 4525256"/>
              <a:gd name="connsiteY8" fmla="*/ 60020 h 3132511"/>
              <a:gd name="connsiteX9" fmla="*/ 518648 w 4525256"/>
              <a:gd name="connsiteY9" fmla="*/ 80784 h 3132511"/>
              <a:gd name="connsiteX10" fmla="*/ 543223 w 4525256"/>
              <a:gd name="connsiteY10" fmla="*/ 85547 h 3132511"/>
              <a:gd name="connsiteX11" fmla="*/ 559225 w 4525256"/>
              <a:gd name="connsiteY11" fmla="*/ 74783 h 3132511"/>
              <a:gd name="connsiteX12" fmla="*/ 562940 w 4525256"/>
              <a:gd name="connsiteY12" fmla="*/ 55829 h 3132511"/>
              <a:gd name="connsiteX13" fmla="*/ 554748 w 4525256"/>
              <a:gd name="connsiteY13" fmla="*/ 43637 h 3132511"/>
              <a:gd name="connsiteX14" fmla="*/ 549700 w 4525256"/>
              <a:gd name="connsiteY14" fmla="*/ 41255 h 3132511"/>
              <a:gd name="connsiteX15" fmla="*/ 550938 w 4525256"/>
              <a:gd name="connsiteY15" fmla="*/ 47066 h 3132511"/>
              <a:gd name="connsiteX16" fmla="*/ 536841 w 4525256"/>
              <a:gd name="connsiteY16" fmla="*/ 61163 h 3132511"/>
              <a:gd name="connsiteX17" fmla="*/ 522744 w 4525256"/>
              <a:gd name="connsiteY17" fmla="*/ 47066 h 3132511"/>
              <a:gd name="connsiteX18" fmla="*/ 531507 w 4525256"/>
              <a:gd name="connsiteY18" fmla="*/ 34016 h 3132511"/>
              <a:gd name="connsiteX19" fmla="*/ 532079 w 4525256"/>
              <a:gd name="connsiteY19" fmla="*/ 33731 h 3132511"/>
              <a:gd name="connsiteX20" fmla="*/ 538365 w 4525256"/>
              <a:gd name="connsiteY20" fmla="*/ 31540 h 3132511"/>
              <a:gd name="connsiteX21" fmla="*/ 559892 w 4525256"/>
              <a:gd name="connsiteY21" fmla="*/ 35731 h 3132511"/>
              <a:gd name="connsiteX22" fmla="*/ 572179 w 4525256"/>
              <a:gd name="connsiteY22" fmla="*/ 54019 h 3132511"/>
              <a:gd name="connsiteX23" fmla="*/ 567035 w 4525256"/>
              <a:gd name="connsiteY23" fmla="*/ 80117 h 3132511"/>
              <a:gd name="connsiteX24" fmla="*/ 544937 w 4525256"/>
              <a:gd name="connsiteY24" fmla="*/ 94976 h 3132511"/>
              <a:gd name="connsiteX25" fmla="*/ 513219 w 4525256"/>
              <a:gd name="connsiteY25" fmla="*/ 88785 h 3132511"/>
              <a:gd name="connsiteX26" fmla="*/ 495217 w 4525256"/>
              <a:gd name="connsiteY26" fmla="*/ 61925 h 3132511"/>
              <a:gd name="connsiteX27" fmla="*/ 502742 w 4525256"/>
              <a:gd name="connsiteY27" fmla="*/ 23253 h 3132511"/>
              <a:gd name="connsiteX28" fmla="*/ 535508 w 4525256"/>
              <a:gd name="connsiteY28" fmla="*/ 1250 h 3132511"/>
              <a:gd name="connsiteX29" fmla="*/ 560749 w 4525256"/>
              <a:gd name="connsiteY29" fmla="*/ 1250 h 3132511"/>
              <a:gd name="connsiteX30" fmla="*/ 583990 w 4525256"/>
              <a:gd name="connsiteY30" fmla="*/ 11156 h 3132511"/>
              <a:gd name="connsiteX31" fmla="*/ 611231 w 4525256"/>
              <a:gd name="connsiteY31" fmla="*/ 56495 h 3132511"/>
              <a:gd name="connsiteX32" fmla="*/ 565321 w 4525256"/>
              <a:gd name="connsiteY32" fmla="*/ 140601 h 3132511"/>
              <a:gd name="connsiteX33" fmla="*/ 515791 w 4525256"/>
              <a:gd name="connsiteY33" fmla="*/ 150983 h 3132511"/>
              <a:gd name="connsiteX34" fmla="*/ 151079 w 4525256"/>
              <a:gd name="connsiteY34" fmla="*/ 150983 h 3132511"/>
              <a:gd name="connsiteX35" fmla="*/ 151079 w 4525256"/>
              <a:gd name="connsiteY35" fmla="*/ 515791 h 3132511"/>
              <a:gd name="connsiteX36" fmla="*/ 140696 w 4525256"/>
              <a:gd name="connsiteY36" fmla="*/ 565321 h 3132511"/>
              <a:gd name="connsiteX37" fmla="*/ 56591 w 4525256"/>
              <a:gd name="connsiteY37" fmla="*/ 611231 h 3132511"/>
              <a:gd name="connsiteX38" fmla="*/ 11252 w 4525256"/>
              <a:gd name="connsiteY38" fmla="*/ 583990 h 3132511"/>
              <a:gd name="connsiteX39" fmla="*/ 1346 w 4525256"/>
              <a:gd name="connsiteY39" fmla="*/ 560749 h 3132511"/>
              <a:gd name="connsiteX40" fmla="*/ 1346 w 4525256"/>
              <a:gd name="connsiteY40" fmla="*/ 535508 h 3132511"/>
              <a:gd name="connsiteX41" fmla="*/ 23348 w 4525256"/>
              <a:gd name="connsiteY41" fmla="*/ 502742 h 3132511"/>
              <a:gd name="connsiteX42" fmla="*/ 62115 w 4525256"/>
              <a:gd name="connsiteY42" fmla="*/ 495217 h 3132511"/>
              <a:gd name="connsiteX43" fmla="*/ 88976 w 4525256"/>
              <a:gd name="connsiteY43" fmla="*/ 513219 h 3132511"/>
              <a:gd name="connsiteX44" fmla="*/ 95167 w 4525256"/>
              <a:gd name="connsiteY44" fmla="*/ 544937 h 3132511"/>
              <a:gd name="connsiteX45" fmla="*/ 80308 w 4525256"/>
              <a:gd name="connsiteY45" fmla="*/ 567035 h 3132511"/>
              <a:gd name="connsiteX46" fmla="*/ 54209 w 4525256"/>
              <a:gd name="connsiteY46" fmla="*/ 572084 h 3132511"/>
              <a:gd name="connsiteX47" fmla="*/ 35921 w 4525256"/>
              <a:gd name="connsiteY47" fmla="*/ 559796 h 3132511"/>
              <a:gd name="connsiteX48" fmla="*/ 31730 w 4525256"/>
              <a:gd name="connsiteY48" fmla="*/ 538270 h 3132511"/>
              <a:gd name="connsiteX49" fmla="*/ 33921 w 4525256"/>
              <a:gd name="connsiteY49" fmla="*/ 531983 h 3132511"/>
              <a:gd name="connsiteX50" fmla="*/ 34207 w 4525256"/>
              <a:gd name="connsiteY50" fmla="*/ 531412 h 3132511"/>
              <a:gd name="connsiteX51" fmla="*/ 47256 w 4525256"/>
              <a:gd name="connsiteY51" fmla="*/ 522649 h 3132511"/>
              <a:gd name="connsiteX52" fmla="*/ 61353 w 4525256"/>
              <a:gd name="connsiteY52" fmla="*/ 536746 h 3132511"/>
              <a:gd name="connsiteX53" fmla="*/ 47256 w 4525256"/>
              <a:gd name="connsiteY53" fmla="*/ 550843 h 3132511"/>
              <a:gd name="connsiteX54" fmla="*/ 41446 w 4525256"/>
              <a:gd name="connsiteY54" fmla="*/ 549605 h 3132511"/>
              <a:gd name="connsiteX55" fmla="*/ 43827 w 4525256"/>
              <a:gd name="connsiteY55" fmla="*/ 554653 h 3132511"/>
              <a:gd name="connsiteX56" fmla="*/ 56019 w 4525256"/>
              <a:gd name="connsiteY56" fmla="*/ 562844 h 3132511"/>
              <a:gd name="connsiteX57" fmla="*/ 74974 w 4525256"/>
              <a:gd name="connsiteY57" fmla="*/ 559130 h 3132511"/>
              <a:gd name="connsiteX58" fmla="*/ 85737 w 4525256"/>
              <a:gd name="connsiteY58" fmla="*/ 543128 h 3132511"/>
              <a:gd name="connsiteX59" fmla="*/ 80975 w 4525256"/>
              <a:gd name="connsiteY59" fmla="*/ 518553 h 3132511"/>
              <a:gd name="connsiteX60" fmla="*/ 60210 w 4525256"/>
              <a:gd name="connsiteY60" fmla="*/ 504647 h 3132511"/>
              <a:gd name="connsiteX61" fmla="*/ 28587 w 4525256"/>
              <a:gd name="connsiteY61" fmla="*/ 510838 h 3132511"/>
              <a:gd name="connsiteX62" fmla="*/ 10585 w 4525256"/>
              <a:gd name="connsiteY62" fmla="*/ 537508 h 3132511"/>
              <a:gd name="connsiteX63" fmla="*/ 10585 w 4525256"/>
              <a:gd name="connsiteY63" fmla="*/ 558939 h 3132511"/>
              <a:gd name="connsiteX64" fmla="*/ 18967 w 4525256"/>
              <a:gd name="connsiteY64" fmla="*/ 578656 h 3132511"/>
              <a:gd name="connsiteX65" fmla="*/ 57924 w 4525256"/>
              <a:gd name="connsiteY65" fmla="*/ 601897 h 3132511"/>
              <a:gd name="connsiteX66" fmla="*/ 131933 w 4525256"/>
              <a:gd name="connsiteY66" fmla="*/ 561320 h 3132511"/>
              <a:gd name="connsiteX67" fmla="*/ 141458 w 4525256"/>
              <a:gd name="connsiteY67" fmla="*/ 515886 h 3132511"/>
              <a:gd name="connsiteX68" fmla="*/ 141458 w 4525256"/>
              <a:gd name="connsiteY68" fmla="*/ 150888 h 3132511"/>
              <a:gd name="connsiteX69" fmla="*/ 57734 w 4525256"/>
              <a:gd name="connsiteY69" fmla="*/ 150888 h 3132511"/>
              <a:gd name="connsiteX70" fmla="*/ 57734 w 4525256"/>
              <a:gd name="connsiteY70" fmla="*/ 57543 h 3132511"/>
              <a:gd name="connsiteX71" fmla="*/ 151079 w 4525256"/>
              <a:gd name="connsiteY71" fmla="*/ 57543 h 3132511"/>
              <a:gd name="connsiteX72" fmla="*/ 151079 w 4525256"/>
              <a:gd name="connsiteY72" fmla="*/ 141363 h 3132511"/>
              <a:gd name="connsiteX73" fmla="*/ 151079 w 4525256"/>
              <a:gd name="connsiteY73" fmla="*/ 141363 h 3132511"/>
              <a:gd name="connsiteX74" fmla="*/ 151079 w 4525256"/>
              <a:gd name="connsiteY74" fmla="*/ 2991148 h 3132511"/>
              <a:gd name="connsiteX75" fmla="*/ 515886 w 4525256"/>
              <a:gd name="connsiteY75" fmla="*/ 2991148 h 3132511"/>
              <a:gd name="connsiteX76" fmla="*/ 561320 w 4525256"/>
              <a:gd name="connsiteY76" fmla="*/ 3000673 h 3132511"/>
              <a:gd name="connsiteX77" fmla="*/ 601897 w 4525256"/>
              <a:gd name="connsiteY77" fmla="*/ 3074682 h 3132511"/>
              <a:gd name="connsiteX78" fmla="*/ 578656 w 4525256"/>
              <a:gd name="connsiteY78" fmla="*/ 3113640 h 3132511"/>
              <a:gd name="connsiteX79" fmla="*/ 558939 w 4525256"/>
              <a:gd name="connsiteY79" fmla="*/ 3122022 h 3132511"/>
              <a:gd name="connsiteX80" fmla="*/ 537508 w 4525256"/>
              <a:gd name="connsiteY80" fmla="*/ 3122022 h 3132511"/>
              <a:gd name="connsiteX81" fmla="*/ 510838 w 4525256"/>
              <a:gd name="connsiteY81" fmla="*/ 3104019 h 3132511"/>
              <a:gd name="connsiteX82" fmla="*/ 504647 w 4525256"/>
              <a:gd name="connsiteY82" fmla="*/ 3072396 h 3132511"/>
              <a:gd name="connsiteX83" fmla="*/ 518648 w 4525256"/>
              <a:gd name="connsiteY83" fmla="*/ 3051632 h 3132511"/>
              <a:gd name="connsiteX84" fmla="*/ 543223 w 4525256"/>
              <a:gd name="connsiteY84" fmla="*/ 3046869 h 3132511"/>
              <a:gd name="connsiteX85" fmla="*/ 559225 w 4525256"/>
              <a:gd name="connsiteY85" fmla="*/ 3057633 h 3132511"/>
              <a:gd name="connsiteX86" fmla="*/ 562940 w 4525256"/>
              <a:gd name="connsiteY86" fmla="*/ 3076587 h 3132511"/>
              <a:gd name="connsiteX87" fmla="*/ 554748 w 4525256"/>
              <a:gd name="connsiteY87" fmla="*/ 3088779 h 3132511"/>
              <a:gd name="connsiteX88" fmla="*/ 549700 w 4525256"/>
              <a:gd name="connsiteY88" fmla="*/ 3091160 h 3132511"/>
              <a:gd name="connsiteX89" fmla="*/ 550938 w 4525256"/>
              <a:gd name="connsiteY89" fmla="*/ 3085350 h 3132511"/>
              <a:gd name="connsiteX90" fmla="*/ 536841 w 4525256"/>
              <a:gd name="connsiteY90" fmla="*/ 3071253 h 3132511"/>
              <a:gd name="connsiteX91" fmla="*/ 522744 w 4525256"/>
              <a:gd name="connsiteY91" fmla="*/ 3085350 h 3132511"/>
              <a:gd name="connsiteX92" fmla="*/ 531507 w 4525256"/>
              <a:gd name="connsiteY92" fmla="*/ 3098400 h 3132511"/>
              <a:gd name="connsiteX93" fmla="*/ 532079 w 4525256"/>
              <a:gd name="connsiteY93" fmla="*/ 3098685 h 3132511"/>
              <a:gd name="connsiteX94" fmla="*/ 538365 w 4525256"/>
              <a:gd name="connsiteY94" fmla="*/ 3100876 h 3132511"/>
              <a:gd name="connsiteX95" fmla="*/ 559892 w 4525256"/>
              <a:gd name="connsiteY95" fmla="*/ 3096685 h 3132511"/>
              <a:gd name="connsiteX96" fmla="*/ 572179 w 4525256"/>
              <a:gd name="connsiteY96" fmla="*/ 3078397 h 3132511"/>
              <a:gd name="connsiteX97" fmla="*/ 567035 w 4525256"/>
              <a:gd name="connsiteY97" fmla="*/ 3052299 h 3132511"/>
              <a:gd name="connsiteX98" fmla="*/ 544937 w 4525256"/>
              <a:gd name="connsiteY98" fmla="*/ 3037440 h 3132511"/>
              <a:gd name="connsiteX99" fmla="*/ 513219 w 4525256"/>
              <a:gd name="connsiteY99" fmla="*/ 3043631 h 3132511"/>
              <a:gd name="connsiteX100" fmla="*/ 495217 w 4525256"/>
              <a:gd name="connsiteY100" fmla="*/ 3070491 h 3132511"/>
              <a:gd name="connsiteX101" fmla="*/ 502742 w 4525256"/>
              <a:gd name="connsiteY101" fmla="*/ 3109258 h 3132511"/>
              <a:gd name="connsiteX102" fmla="*/ 535508 w 4525256"/>
              <a:gd name="connsiteY102" fmla="*/ 3131261 h 3132511"/>
              <a:gd name="connsiteX103" fmla="*/ 560749 w 4525256"/>
              <a:gd name="connsiteY103" fmla="*/ 3131261 h 3132511"/>
              <a:gd name="connsiteX104" fmla="*/ 583990 w 4525256"/>
              <a:gd name="connsiteY104" fmla="*/ 3121355 h 3132511"/>
              <a:gd name="connsiteX105" fmla="*/ 611231 w 4525256"/>
              <a:gd name="connsiteY105" fmla="*/ 3076016 h 3132511"/>
              <a:gd name="connsiteX106" fmla="*/ 565321 w 4525256"/>
              <a:gd name="connsiteY106" fmla="*/ 2991910 h 3132511"/>
              <a:gd name="connsiteX107" fmla="*/ 515791 w 4525256"/>
              <a:gd name="connsiteY107" fmla="*/ 2981528 h 3132511"/>
              <a:gd name="connsiteX108" fmla="*/ 394728 w 4525256"/>
              <a:gd name="connsiteY108" fmla="*/ 2981528 h 3132511"/>
              <a:gd name="connsiteX109" fmla="*/ 150983 w 4525256"/>
              <a:gd name="connsiteY109" fmla="*/ 2981528 h 3132511"/>
              <a:gd name="connsiteX110" fmla="*/ 150983 w 4525256"/>
              <a:gd name="connsiteY110" fmla="*/ 2616816 h 3132511"/>
              <a:gd name="connsiteX111" fmla="*/ 140601 w 4525256"/>
              <a:gd name="connsiteY111" fmla="*/ 2567285 h 3132511"/>
              <a:gd name="connsiteX112" fmla="*/ 56495 w 4525256"/>
              <a:gd name="connsiteY112" fmla="*/ 2521375 h 3132511"/>
              <a:gd name="connsiteX113" fmla="*/ 11156 w 4525256"/>
              <a:gd name="connsiteY113" fmla="*/ 2548617 h 3132511"/>
              <a:gd name="connsiteX114" fmla="*/ 1250 w 4525256"/>
              <a:gd name="connsiteY114" fmla="*/ 2571858 h 3132511"/>
              <a:gd name="connsiteX115" fmla="*/ 1250 w 4525256"/>
              <a:gd name="connsiteY115" fmla="*/ 2597099 h 3132511"/>
              <a:gd name="connsiteX116" fmla="*/ 23253 w 4525256"/>
              <a:gd name="connsiteY116" fmla="*/ 2629865 h 3132511"/>
              <a:gd name="connsiteX117" fmla="*/ 62020 w 4525256"/>
              <a:gd name="connsiteY117" fmla="*/ 2637390 h 3132511"/>
              <a:gd name="connsiteX118" fmla="*/ 88880 w 4525256"/>
              <a:gd name="connsiteY118" fmla="*/ 2619387 h 3132511"/>
              <a:gd name="connsiteX119" fmla="*/ 95072 w 4525256"/>
              <a:gd name="connsiteY119" fmla="*/ 2587669 h 3132511"/>
              <a:gd name="connsiteX120" fmla="*/ 80213 w 4525256"/>
              <a:gd name="connsiteY120" fmla="*/ 2565571 h 3132511"/>
              <a:gd name="connsiteX121" fmla="*/ 54114 w 4525256"/>
              <a:gd name="connsiteY121" fmla="*/ 2560427 h 3132511"/>
              <a:gd name="connsiteX122" fmla="*/ 35826 w 4525256"/>
              <a:gd name="connsiteY122" fmla="*/ 2572715 h 3132511"/>
              <a:gd name="connsiteX123" fmla="*/ 31635 w 4525256"/>
              <a:gd name="connsiteY123" fmla="*/ 2594241 h 3132511"/>
              <a:gd name="connsiteX124" fmla="*/ 33826 w 4525256"/>
              <a:gd name="connsiteY124" fmla="*/ 2600623 h 3132511"/>
              <a:gd name="connsiteX125" fmla="*/ 34112 w 4525256"/>
              <a:gd name="connsiteY125" fmla="*/ 2601194 h 3132511"/>
              <a:gd name="connsiteX126" fmla="*/ 47161 w 4525256"/>
              <a:gd name="connsiteY126" fmla="*/ 2609958 h 3132511"/>
              <a:gd name="connsiteX127" fmla="*/ 61258 w 4525256"/>
              <a:gd name="connsiteY127" fmla="*/ 2595860 h 3132511"/>
              <a:gd name="connsiteX128" fmla="*/ 47161 w 4525256"/>
              <a:gd name="connsiteY128" fmla="*/ 2581764 h 3132511"/>
              <a:gd name="connsiteX129" fmla="*/ 41351 w 4525256"/>
              <a:gd name="connsiteY129" fmla="*/ 2583002 h 3132511"/>
              <a:gd name="connsiteX130" fmla="*/ 43732 w 4525256"/>
              <a:gd name="connsiteY130" fmla="*/ 2577954 h 3132511"/>
              <a:gd name="connsiteX131" fmla="*/ 55924 w 4525256"/>
              <a:gd name="connsiteY131" fmla="*/ 2569762 h 3132511"/>
              <a:gd name="connsiteX132" fmla="*/ 74879 w 4525256"/>
              <a:gd name="connsiteY132" fmla="*/ 2573477 h 3132511"/>
              <a:gd name="connsiteX133" fmla="*/ 85642 w 4525256"/>
              <a:gd name="connsiteY133" fmla="*/ 2589479 h 3132511"/>
              <a:gd name="connsiteX134" fmla="*/ 80879 w 4525256"/>
              <a:gd name="connsiteY134" fmla="*/ 2614053 h 3132511"/>
              <a:gd name="connsiteX135" fmla="*/ 60115 w 4525256"/>
              <a:gd name="connsiteY135" fmla="*/ 2627960 h 3132511"/>
              <a:gd name="connsiteX136" fmla="*/ 28492 w 4525256"/>
              <a:gd name="connsiteY136" fmla="*/ 2621768 h 3132511"/>
              <a:gd name="connsiteX137" fmla="*/ 10490 w 4525256"/>
              <a:gd name="connsiteY137" fmla="*/ 2595099 h 3132511"/>
              <a:gd name="connsiteX138" fmla="*/ 10490 w 4525256"/>
              <a:gd name="connsiteY138" fmla="*/ 2573667 h 3132511"/>
              <a:gd name="connsiteX139" fmla="*/ 18872 w 4525256"/>
              <a:gd name="connsiteY139" fmla="*/ 2553950 h 3132511"/>
              <a:gd name="connsiteX140" fmla="*/ 57829 w 4525256"/>
              <a:gd name="connsiteY140" fmla="*/ 2530709 h 3132511"/>
              <a:gd name="connsiteX141" fmla="*/ 131838 w 4525256"/>
              <a:gd name="connsiteY141" fmla="*/ 2571286 h 3132511"/>
              <a:gd name="connsiteX142" fmla="*/ 141363 w 4525256"/>
              <a:gd name="connsiteY142" fmla="*/ 2616720 h 3132511"/>
              <a:gd name="connsiteX143" fmla="*/ 141363 w 4525256"/>
              <a:gd name="connsiteY143" fmla="*/ 2981528 h 3132511"/>
              <a:gd name="connsiteX144" fmla="*/ 57734 w 4525256"/>
              <a:gd name="connsiteY144" fmla="*/ 2981528 h 3132511"/>
              <a:gd name="connsiteX145" fmla="*/ 57734 w 4525256"/>
              <a:gd name="connsiteY145" fmla="*/ 3074873 h 3132511"/>
              <a:gd name="connsiteX146" fmla="*/ 151079 w 4525256"/>
              <a:gd name="connsiteY146" fmla="*/ 3074873 h 3132511"/>
              <a:gd name="connsiteX147" fmla="*/ 151079 w 4525256"/>
              <a:gd name="connsiteY147" fmla="*/ 2991053 h 3132511"/>
              <a:gd name="connsiteX148" fmla="*/ 151079 w 4525256"/>
              <a:gd name="connsiteY148" fmla="*/ 2991053 h 3132511"/>
              <a:gd name="connsiteX149" fmla="*/ 4374273 w 4525256"/>
              <a:gd name="connsiteY149" fmla="*/ 2991148 h 3132511"/>
              <a:gd name="connsiteX150" fmla="*/ 4009466 w 4525256"/>
              <a:gd name="connsiteY150" fmla="*/ 2991148 h 3132511"/>
              <a:gd name="connsiteX151" fmla="*/ 3964032 w 4525256"/>
              <a:gd name="connsiteY151" fmla="*/ 3000673 h 3132511"/>
              <a:gd name="connsiteX152" fmla="*/ 3923455 w 4525256"/>
              <a:gd name="connsiteY152" fmla="*/ 3074682 h 3132511"/>
              <a:gd name="connsiteX153" fmla="*/ 3946696 w 4525256"/>
              <a:gd name="connsiteY153" fmla="*/ 3113640 h 3132511"/>
              <a:gd name="connsiteX154" fmla="*/ 3966413 w 4525256"/>
              <a:gd name="connsiteY154" fmla="*/ 3122022 h 3132511"/>
              <a:gd name="connsiteX155" fmla="*/ 3987844 w 4525256"/>
              <a:gd name="connsiteY155" fmla="*/ 3122022 h 3132511"/>
              <a:gd name="connsiteX156" fmla="*/ 4014514 w 4525256"/>
              <a:gd name="connsiteY156" fmla="*/ 3104019 h 3132511"/>
              <a:gd name="connsiteX157" fmla="*/ 4020705 w 4525256"/>
              <a:gd name="connsiteY157" fmla="*/ 3072396 h 3132511"/>
              <a:gd name="connsiteX158" fmla="*/ 4006703 w 4525256"/>
              <a:gd name="connsiteY158" fmla="*/ 3051632 h 3132511"/>
              <a:gd name="connsiteX159" fmla="*/ 3982129 w 4525256"/>
              <a:gd name="connsiteY159" fmla="*/ 3046869 h 3132511"/>
              <a:gd name="connsiteX160" fmla="*/ 3966127 w 4525256"/>
              <a:gd name="connsiteY160" fmla="*/ 3057633 h 3132511"/>
              <a:gd name="connsiteX161" fmla="*/ 3962412 w 4525256"/>
              <a:gd name="connsiteY161" fmla="*/ 3076587 h 3132511"/>
              <a:gd name="connsiteX162" fmla="*/ 3970604 w 4525256"/>
              <a:gd name="connsiteY162" fmla="*/ 3088779 h 3132511"/>
              <a:gd name="connsiteX163" fmla="*/ 3975652 w 4525256"/>
              <a:gd name="connsiteY163" fmla="*/ 3091160 h 3132511"/>
              <a:gd name="connsiteX164" fmla="*/ 3974414 w 4525256"/>
              <a:gd name="connsiteY164" fmla="*/ 3085350 h 3132511"/>
              <a:gd name="connsiteX165" fmla="*/ 3988511 w 4525256"/>
              <a:gd name="connsiteY165" fmla="*/ 3071253 h 3132511"/>
              <a:gd name="connsiteX166" fmla="*/ 4002608 w 4525256"/>
              <a:gd name="connsiteY166" fmla="*/ 3085350 h 3132511"/>
              <a:gd name="connsiteX167" fmla="*/ 3993845 w 4525256"/>
              <a:gd name="connsiteY167" fmla="*/ 3098400 h 3132511"/>
              <a:gd name="connsiteX168" fmla="*/ 3993273 w 4525256"/>
              <a:gd name="connsiteY168" fmla="*/ 3098685 h 3132511"/>
              <a:gd name="connsiteX169" fmla="*/ 3986892 w 4525256"/>
              <a:gd name="connsiteY169" fmla="*/ 3100876 h 3132511"/>
              <a:gd name="connsiteX170" fmla="*/ 3965365 w 4525256"/>
              <a:gd name="connsiteY170" fmla="*/ 3096685 h 3132511"/>
              <a:gd name="connsiteX171" fmla="*/ 3953078 w 4525256"/>
              <a:gd name="connsiteY171" fmla="*/ 3078397 h 3132511"/>
              <a:gd name="connsiteX172" fmla="*/ 3958221 w 4525256"/>
              <a:gd name="connsiteY172" fmla="*/ 3052299 h 3132511"/>
              <a:gd name="connsiteX173" fmla="*/ 3980319 w 4525256"/>
              <a:gd name="connsiteY173" fmla="*/ 3037440 h 3132511"/>
              <a:gd name="connsiteX174" fmla="*/ 4012037 w 4525256"/>
              <a:gd name="connsiteY174" fmla="*/ 3043631 h 3132511"/>
              <a:gd name="connsiteX175" fmla="*/ 4030040 w 4525256"/>
              <a:gd name="connsiteY175" fmla="*/ 3070491 h 3132511"/>
              <a:gd name="connsiteX176" fmla="*/ 4022515 w 4525256"/>
              <a:gd name="connsiteY176" fmla="*/ 3109258 h 3132511"/>
              <a:gd name="connsiteX177" fmla="*/ 3989749 w 4525256"/>
              <a:gd name="connsiteY177" fmla="*/ 3131261 h 3132511"/>
              <a:gd name="connsiteX178" fmla="*/ 3964508 w 4525256"/>
              <a:gd name="connsiteY178" fmla="*/ 3131261 h 3132511"/>
              <a:gd name="connsiteX179" fmla="*/ 3941267 w 4525256"/>
              <a:gd name="connsiteY179" fmla="*/ 3121355 h 3132511"/>
              <a:gd name="connsiteX180" fmla="*/ 3914025 w 4525256"/>
              <a:gd name="connsiteY180" fmla="*/ 3076016 h 3132511"/>
              <a:gd name="connsiteX181" fmla="*/ 3959936 w 4525256"/>
              <a:gd name="connsiteY181" fmla="*/ 2991910 h 3132511"/>
              <a:gd name="connsiteX182" fmla="*/ 4009466 w 4525256"/>
              <a:gd name="connsiteY182" fmla="*/ 2981528 h 3132511"/>
              <a:gd name="connsiteX183" fmla="*/ 4130433 w 4525256"/>
              <a:gd name="connsiteY183" fmla="*/ 2981528 h 3132511"/>
              <a:gd name="connsiteX184" fmla="*/ 4374178 w 4525256"/>
              <a:gd name="connsiteY184" fmla="*/ 2981528 h 3132511"/>
              <a:gd name="connsiteX185" fmla="*/ 4374178 w 4525256"/>
              <a:gd name="connsiteY185" fmla="*/ 2616816 h 3132511"/>
              <a:gd name="connsiteX186" fmla="*/ 4384560 w 4525256"/>
              <a:gd name="connsiteY186" fmla="*/ 2567285 h 3132511"/>
              <a:gd name="connsiteX187" fmla="*/ 4468666 w 4525256"/>
              <a:gd name="connsiteY187" fmla="*/ 2521375 h 3132511"/>
              <a:gd name="connsiteX188" fmla="*/ 4514005 w 4525256"/>
              <a:gd name="connsiteY188" fmla="*/ 2548617 h 3132511"/>
              <a:gd name="connsiteX189" fmla="*/ 4523911 w 4525256"/>
              <a:gd name="connsiteY189" fmla="*/ 2571858 h 3132511"/>
              <a:gd name="connsiteX190" fmla="*/ 4523911 w 4525256"/>
              <a:gd name="connsiteY190" fmla="*/ 2597099 h 3132511"/>
              <a:gd name="connsiteX191" fmla="*/ 4501909 w 4525256"/>
              <a:gd name="connsiteY191" fmla="*/ 2629865 h 3132511"/>
              <a:gd name="connsiteX192" fmla="*/ 4463142 w 4525256"/>
              <a:gd name="connsiteY192" fmla="*/ 2637390 h 3132511"/>
              <a:gd name="connsiteX193" fmla="*/ 4436377 w 4525256"/>
              <a:gd name="connsiteY193" fmla="*/ 2619387 h 3132511"/>
              <a:gd name="connsiteX194" fmla="*/ 4430185 w 4525256"/>
              <a:gd name="connsiteY194" fmla="*/ 2587669 h 3132511"/>
              <a:gd name="connsiteX195" fmla="*/ 4445044 w 4525256"/>
              <a:gd name="connsiteY195" fmla="*/ 2565571 h 3132511"/>
              <a:gd name="connsiteX196" fmla="*/ 4471143 w 4525256"/>
              <a:gd name="connsiteY196" fmla="*/ 2560427 h 3132511"/>
              <a:gd name="connsiteX197" fmla="*/ 4489431 w 4525256"/>
              <a:gd name="connsiteY197" fmla="*/ 2572715 h 3132511"/>
              <a:gd name="connsiteX198" fmla="*/ 4493622 w 4525256"/>
              <a:gd name="connsiteY198" fmla="*/ 2594241 h 3132511"/>
              <a:gd name="connsiteX199" fmla="*/ 4491431 w 4525256"/>
              <a:gd name="connsiteY199" fmla="*/ 2600623 h 3132511"/>
              <a:gd name="connsiteX200" fmla="*/ 4491145 w 4525256"/>
              <a:gd name="connsiteY200" fmla="*/ 2601194 h 3132511"/>
              <a:gd name="connsiteX201" fmla="*/ 4478096 w 4525256"/>
              <a:gd name="connsiteY201" fmla="*/ 2609958 h 3132511"/>
              <a:gd name="connsiteX202" fmla="*/ 4463999 w 4525256"/>
              <a:gd name="connsiteY202" fmla="*/ 2595860 h 3132511"/>
              <a:gd name="connsiteX203" fmla="*/ 4478096 w 4525256"/>
              <a:gd name="connsiteY203" fmla="*/ 2581764 h 3132511"/>
              <a:gd name="connsiteX204" fmla="*/ 4483906 w 4525256"/>
              <a:gd name="connsiteY204" fmla="*/ 2583002 h 3132511"/>
              <a:gd name="connsiteX205" fmla="*/ 4481525 w 4525256"/>
              <a:gd name="connsiteY205" fmla="*/ 2577954 h 3132511"/>
              <a:gd name="connsiteX206" fmla="*/ 4469333 w 4525256"/>
              <a:gd name="connsiteY206" fmla="*/ 2569762 h 3132511"/>
              <a:gd name="connsiteX207" fmla="*/ 4450378 w 4525256"/>
              <a:gd name="connsiteY207" fmla="*/ 2573477 h 3132511"/>
              <a:gd name="connsiteX208" fmla="*/ 4439615 w 4525256"/>
              <a:gd name="connsiteY208" fmla="*/ 2589479 h 3132511"/>
              <a:gd name="connsiteX209" fmla="*/ 4444473 w 4525256"/>
              <a:gd name="connsiteY209" fmla="*/ 2614053 h 3132511"/>
              <a:gd name="connsiteX210" fmla="*/ 4465237 w 4525256"/>
              <a:gd name="connsiteY210" fmla="*/ 2627960 h 3132511"/>
              <a:gd name="connsiteX211" fmla="*/ 4496860 w 4525256"/>
              <a:gd name="connsiteY211" fmla="*/ 2621768 h 3132511"/>
              <a:gd name="connsiteX212" fmla="*/ 4514862 w 4525256"/>
              <a:gd name="connsiteY212" fmla="*/ 2595099 h 3132511"/>
              <a:gd name="connsiteX213" fmla="*/ 4514862 w 4525256"/>
              <a:gd name="connsiteY213" fmla="*/ 2573667 h 3132511"/>
              <a:gd name="connsiteX214" fmla="*/ 4506480 w 4525256"/>
              <a:gd name="connsiteY214" fmla="*/ 2553950 h 3132511"/>
              <a:gd name="connsiteX215" fmla="*/ 4467523 w 4525256"/>
              <a:gd name="connsiteY215" fmla="*/ 2530709 h 3132511"/>
              <a:gd name="connsiteX216" fmla="*/ 4393514 w 4525256"/>
              <a:gd name="connsiteY216" fmla="*/ 2571286 h 3132511"/>
              <a:gd name="connsiteX217" fmla="*/ 4383989 w 4525256"/>
              <a:gd name="connsiteY217" fmla="*/ 2616720 h 3132511"/>
              <a:gd name="connsiteX218" fmla="*/ 4383989 w 4525256"/>
              <a:gd name="connsiteY218" fmla="*/ 2737688 h 3132511"/>
              <a:gd name="connsiteX219" fmla="*/ 4383989 w 4525256"/>
              <a:gd name="connsiteY219" fmla="*/ 2981433 h 3132511"/>
              <a:gd name="connsiteX220" fmla="*/ 4467809 w 4525256"/>
              <a:gd name="connsiteY220" fmla="*/ 2981433 h 3132511"/>
              <a:gd name="connsiteX221" fmla="*/ 4467809 w 4525256"/>
              <a:gd name="connsiteY221" fmla="*/ 3074777 h 3132511"/>
              <a:gd name="connsiteX222" fmla="*/ 4374464 w 4525256"/>
              <a:gd name="connsiteY222" fmla="*/ 3074777 h 3132511"/>
              <a:gd name="connsiteX223" fmla="*/ 4374464 w 4525256"/>
              <a:gd name="connsiteY223" fmla="*/ 2990958 h 3132511"/>
              <a:gd name="connsiteX224" fmla="*/ 4374464 w 4525256"/>
              <a:gd name="connsiteY224" fmla="*/ 2990958 h 3132511"/>
              <a:gd name="connsiteX225" fmla="*/ 4383798 w 4525256"/>
              <a:gd name="connsiteY225" fmla="*/ 2991148 h 3132511"/>
              <a:gd name="connsiteX226" fmla="*/ 4383798 w 4525256"/>
              <a:gd name="connsiteY226" fmla="*/ 3065443 h 3132511"/>
              <a:gd name="connsiteX227" fmla="*/ 4458093 w 4525256"/>
              <a:gd name="connsiteY227" fmla="*/ 3065443 h 3132511"/>
              <a:gd name="connsiteX228" fmla="*/ 4458093 w 4525256"/>
              <a:gd name="connsiteY228" fmla="*/ 2991148 h 3132511"/>
              <a:gd name="connsiteX229" fmla="*/ 4383798 w 4525256"/>
              <a:gd name="connsiteY229" fmla="*/ 2991148 h 3132511"/>
              <a:gd name="connsiteX230" fmla="*/ 4426852 w 4525256"/>
              <a:gd name="connsiteY230" fmla="*/ 2447937 h 3132511"/>
              <a:gd name="connsiteX231" fmla="*/ 4430471 w 4525256"/>
              <a:gd name="connsiteY231" fmla="*/ 2457843 h 3132511"/>
              <a:gd name="connsiteX232" fmla="*/ 4410278 w 4525256"/>
              <a:gd name="connsiteY232" fmla="*/ 2478036 h 3132511"/>
              <a:gd name="connsiteX233" fmla="*/ 4391609 w 4525256"/>
              <a:gd name="connsiteY233" fmla="*/ 2470321 h 3132511"/>
              <a:gd name="connsiteX234" fmla="*/ 4383894 w 4525256"/>
              <a:gd name="connsiteY234" fmla="*/ 2451652 h 3132511"/>
              <a:gd name="connsiteX235" fmla="*/ 4383894 w 4525256"/>
              <a:gd name="connsiteY235" fmla="*/ 1566398 h 3132511"/>
              <a:gd name="connsiteX236" fmla="*/ 4374369 w 4525256"/>
              <a:gd name="connsiteY236" fmla="*/ 1566398 h 3132511"/>
              <a:gd name="connsiteX237" fmla="*/ 4374369 w 4525256"/>
              <a:gd name="connsiteY237" fmla="*/ 681145 h 3132511"/>
              <a:gd name="connsiteX238" fmla="*/ 4384941 w 4525256"/>
              <a:gd name="connsiteY238" fmla="*/ 655713 h 3132511"/>
              <a:gd name="connsiteX239" fmla="*/ 4410373 w 4525256"/>
              <a:gd name="connsiteY239" fmla="*/ 645140 h 3132511"/>
              <a:gd name="connsiteX240" fmla="*/ 4440091 w 4525256"/>
              <a:gd name="connsiteY240" fmla="*/ 674858 h 3132511"/>
              <a:gd name="connsiteX241" fmla="*/ 4438281 w 4525256"/>
              <a:gd name="connsiteY241" fmla="*/ 684193 h 3132511"/>
              <a:gd name="connsiteX242" fmla="*/ 4425423 w 4525256"/>
              <a:gd name="connsiteY242" fmla="*/ 697528 h 3132511"/>
              <a:gd name="connsiteX243" fmla="*/ 4411326 w 4525256"/>
              <a:gd name="connsiteY243" fmla="*/ 698576 h 3132511"/>
              <a:gd name="connsiteX244" fmla="*/ 4407230 w 4525256"/>
              <a:gd name="connsiteY244" fmla="*/ 695147 h 3132511"/>
              <a:gd name="connsiteX245" fmla="*/ 4409611 w 4525256"/>
              <a:gd name="connsiteY245" fmla="*/ 679335 h 3132511"/>
              <a:gd name="connsiteX246" fmla="*/ 4425423 w 4525256"/>
              <a:gd name="connsiteY246" fmla="*/ 681716 h 3132511"/>
              <a:gd name="connsiteX247" fmla="*/ 4427042 w 4525256"/>
              <a:gd name="connsiteY247" fmla="*/ 684764 h 3132511"/>
              <a:gd name="connsiteX248" fmla="*/ 4430661 w 4525256"/>
              <a:gd name="connsiteY248" fmla="*/ 674858 h 3132511"/>
              <a:gd name="connsiteX249" fmla="*/ 4410468 w 4525256"/>
              <a:gd name="connsiteY249" fmla="*/ 654665 h 3132511"/>
              <a:gd name="connsiteX250" fmla="*/ 4391799 w 4525256"/>
              <a:gd name="connsiteY250" fmla="*/ 662381 h 3132511"/>
              <a:gd name="connsiteX251" fmla="*/ 4384084 w 4525256"/>
              <a:gd name="connsiteY251" fmla="*/ 681050 h 3132511"/>
              <a:gd name="connsiteX252" fmla="*/ 4384084 w 4525256"/>
              <a:gd name="connsiteY252" fmla="*/ 1566303 h 3132511"/>
              <a:gd name="connsiteX253" fmla="*/ 4374559 w 4525256"/>
              <a:gd name="connsiteY253" fmla="*/ 1566303 h 3132511"/>
              <a:gd name="connsiteX254" fmla="*/ 4374559 w 4525256"/>
              <a:gd name="connsiteY254" fmla="*/ 2451557 h 3132511"/>
              <a:gd name="connsiteX255" fmla="*/ 4385132 w 4525256"/>
              <a:gd name="connsiteY255" fmla="*/ 2476989 h 3132511"/>
              <a:gd name="connsiteX256" fmla="*/ 4410564 w 4525256"/>
              <a:gd name="connsiteY256" fmla="*/ 2487561 h 3132511"/>
              <a:gd name="connsiteX257" fmla="*/ 4440282 w 4525256"/>
              <a:gd name="connsiteY257" fmla="*/ 2457843 h 3132511"/>
              <a:gd name="connsiteX258" fmla="*/ 4438472 w 4525256"/>
              <a:gd name="connsiteY258" fmla="*/ 2448509 h 3132511"/>
              <a:gd name="connsiteX259" fmla="*/ 4425613 w 4525256"/>
              <a:gd name="connsiteY259" fmla="*/ 2435174 h 3132511"/>
              <a:gd name="connsiteX260" fmla="*/ 4411516 w 4525256"/>
              <a:gd name="connsiteY260" fmla="*/ 2434126 h 3132511"/>
              <a:gd name="connsiteX261" fmla="*/ 4407420 w 4525256"/>
              <a:gd name="connsiteY261" fmla="*/ 2437555 h 3132511"/>
              <a:gd name="connsiteX262" fmla="*/ 4409802 w 4525256"/>
              <a:gd name="connsiteY262" fmla="*/ 2453367 h 3132511"/>
              <a:gd name="connsiteX263" fmla="*/ 4425613 w 4525256"/>
              <a:gd name="connsiteY263" fmla="*/ 2450985 h 3132511"/>
              <a:gd name="connsiteX264" fmla="*/ 4427232 w 4525256"/>
              <a:gd name="connsiteY264" fmla="*/ 2447937 h 3132511"/>
              <a:gd name="connsiteX265" fmla="*/ 4427232 w 4525256"/>
              <a:gd name="connsiteY265" fmla="*/ 2447937 h 3132511"/>
              <a:gd name="connsiteX266" fmla="*/ 4332363 w 4525256"/>
              <a:gd name="connsiteY266" fmla="*/ 2939713 h 3132511"/>
              <a:gd name="connsiteX267" fmla="*/ 4213587 w 4525256"/>
              <a:gd name="connsiteY267" fmla="*/ 2939713 h 3132511"/>
              <a:gd name="connsiteX268" fmla="*/ 4192727 w 4525256"/>
              <a:gd name="connsiteY268" fmla="*/ 2939713 h 3132511"/>
              <a:gd name="connsiteX269" fmla="*/ 4178820 w 4525256"/>
              <a:gd name="connsiteY269" fmla="*/ 2937427 h 3132511"/>
              <a:gd name="connsiteX270" fmla="*/ 4186536 w 4525256"/>
              <a:gd name="connsiteY270" fmla="*/ 2926759 h 3132511"/>
              <a:gd name="connsiteX271" fmla="*/ 4175296 w 4525256"/>
              <a:gd name="connsiteY271" fmla="*/ 2915519 h 3132511"/>
              <a:gd name="connsiteX272" fmla="*/ 4166247 w 4525256"/>
              <a:gd name="connsiteY272" fmla="*/ 2920092 h 3132511"/>
              <a:gd name="connsiteX273" fmla="*/ 4164533 w 4525256"/>
              <a:gd name="connsiteY273" fmla="*/ 2933903 h 3132511"/>
              <a:gd name="connsiteX274" fmla="*/ 4179963 w 4525256"/>
              <a:gd name="connsiteY274" fmla="*/ 2948190 h 3132511"/>
              <a:gd name="connsiteX275" fmla="*/ 4193394 w 4525256"/>
              <a:gd name="connsiteY275" fmla="*/ 2949333 h 3132511"/>
              <a:gd name="connsiteX276" fmla="*/ 4341793 w 4525256"/>
              <a:gd name="connsiteY276" fmla="*/ 2949333 h 3132511"/>
              <a:gd name="connsiteX277" fmla="*/ 4341793 w 4525256"/>
              <a:gd name="connsiteY277" fmla="*/ 2800934 h 3132511"/>
              <a:gd name="connsiteX278" fmla="*/ 4340650 w 4525256"/>
              <a:gd name="connsiteY278" fmla="*/ 2787504 h 3132511"/>
              <a:gd name="connsiteX279" fmla="*/ 4326458 w 4525256"/>
              <a:gd name="connsiteY279" fmla="*/ 2772073 h 3132511"/>
              <a:gd name="connsiteX280" fmla="*/ 4312552 w 4525256"/>
              <a:gd name="connsiteY280" fmla="*/ 2773788 h 3132511"/>
              <a:gd name="connsiteX281" fmla="*/ 4307979 w 4525256"/>
              <a:gd name="connsiteY281" fmla="*/ 2782836 h 3132511"/>
              <a:gd name="connsiteX282" fmla="*/ 4319219 w 4525256"/>
              <a:gd name="connsiteY282" fmla="*/ 2794076 h 3132511"/>
              <a:gd name="connsiteX283" fmla="*/ 4329887 w 4525256"/>
              <a:gd name="connsiteY283" fmla="*/ 2786265 h 3132511"/>
              <a:gd name="connsiteX284" fmla="*/ 4332173 w 4525256"/>
              <a:gd name="connsiteY284" fmla="*/ 2800172 h 3132511"/>
              <a:gd name="connsiteX285" fmla="*/ 4332173 w 4525256"/>
              <a:gd name="connsiteY285" fmla="*/ 2939713 h 3132511"/>
              <a:gd name="connsiteX286" fmla="*/ 4332173 w 4525256"/>
              <a:gd name="connsiteY286" fmla="*/ 2939713 h 3132511"/>
              <a:gd name="connsiteX287" fmla="*/ 4425709 w 4525256"/>
              <a:gd name="connsiteY287" fmla="*/ 2769120 h 3132511"/>
              <a:gd name="connsiteX288" fmla="*/ 4425709 w 4525256"/>
              <a:gd name="connsiteY288" fmla="*/ 2748260 h 3132511"/>
              <a:gd name="connsiteX289" fmla="*/ 4427994 w 4525256"/>
              <a:gd name="connsiteY289" fmla="*/ 2734354 h 3132511"/>
              <a:gd name="connsiteX290" fmla="*/ 4438662 w 4525256"/>
              <a:gd name="connsiteY290" fmla="*/ 2742069 h 3132511"/>
              <a:gd name="connsiteX291" fmla="*/ 4449902 w 4525256"/>
              <a:gd name="connsiteY291" fmla="*/ 2730830 h 3132511"/>
              <a:gd name="connsiteX292" fmla="*/ 4445330 w 4525256"/>
              <a:gd name="connsiteY292" fmla="*/ 2721781 h 3132511"/>
              <a:gd name="connsiteX293" fmla="*/ 4431423 w 4525256"/>
              <a:gd name="connsiteY293" fmla="*/ 2720067 h 3132511"/>
              <a:gd name="connsiteX294" fmla="*/ 4417231 w 4525256"/>
              <a:gd name="connsiteY294" fmla="*/ 2735497 h 3132511"/>
              <a:gd name="connsiteX295" fmla="*/ 4416088 w 4525256"/>
              <a:gd name="connsiteY295" fmla="*/ 2748927 h 3132511"/>
              <a:gd name="connsiteX296" fmla="*/ 4416088 w 4525256"/>
              <a:gd name="connsiteY296" fmla="*/ 2944380 h 3132511"/>
              <a:gd name="connsiteX297" fmla="*/ 4425613 w 4525256"/>
              <a:gd name="connsiteY297" fmla="*/ 2944380 h 3132511"/>
              <a:gd name="connsiteX298" fmla="*/ 4425613 w 4525256"/>
              <a:gd name="connsiteY298" fmla="*/ 2769025 h 3132511"/>
              <a:gd name="connsiteX299" fmla="*/ 4425613 w 4525256"/>
              <a:gd name="connsiteY299" fmla="*/ 2769025 h 3132511"/>
              <a:gd name="connsiteX300" fmla="*/ 3840587 w 4525256"/>
              <a:gd name="connsiteY300" fmla="*/ 3034201 h 3132511"/>
              <a:gd name="connsiteX301" fmla="*/ 3850494 w 4525256"/>
              <a:gd name="connsiteY301" fmla="*/ 3037821 h 3132511"/>
              <a:gd name="connsiteX302" fmla="*/ 3870686 w 4525256"/>
              <a:gd name="connsiteY302" fmla="*/ 3017627 h 3132511"/>
              <a:gd name="connsiteX303" fmla="*/ 3862971 w 4525256"/>
              <a:gd name="connsiteY303" fmla="*/ 2998958 h 3132511"/>
              <a:gd name="connsiteX304" fmla="*/ 3844302 w 4525256"/>
              <a:gd name="connsiteY304" fmla="*/ 2991243 h 3132511"/>
              <a:gd name="connsiteX305" fmla="*/ 2262771 w 4525256"/>
              <a:gd name="connsiteY305" fmla="*/ 2991243 h 3132511"/>
              <a:gd name="connsiteX306" fmla="*/ 2262771 w 4525256"/>
              <a:gd name="connsiteY306" fmla="*/ 2981718 h 3132511"/>
              <a:gd name="connsiteX307" fmla="*/ 681050 w 4525256"/>
              <a:gd name="connsiteY307" fmla="*/ 2981718 h 3132511"/>
              <a:gd name="connsiteX308" fmla="*/ 655618 w 4525256"/>
              <a:gd name="connsiteY308" fmla="*/ 2992291 h 3132511"/>
              <a:gd name="connsiteX309" fmla="*/ 645045 w 4525256"/>
              <a:gd name="connsiteY309" fmla="*/ 3017723 h 3132511"/>
              <a:gd name="connsiteX310" fmla="*/ 674763 w 4525256"/>
              <a:gd name="connsiteY310" fmla="*/ 3047441 h 3132511"/>
              <a:gd name="connsiteX311" fmla="*/ 684098 w 4525256"/>
              <a:gd name="connsiteY311" fmla="*/ 3045631 h 3132511"/>
              <a:gd name="connsiteX312" fmla="*/ 697433 w 4525256"/>
              <a:gd name="connsiteY312" fmla="*/ 3032772 h 3132511"/>
              <a:gd name="connsiteX313" fmla="*/ 698480 w 4525256"/>
              <a:gd name="connsiteY313" fmla="*/ 3018675 h 3132511"/>
              <a:gd name="connsiteX314" fmla="*/ 695051 w 4525256"/>
              <a:gd name="connsiteY314" fmla="*/ 3014580 h 3132511"/>
              <a:gd name="connsiteX315" fmla="*/ 679240 w 4525256"/>
              <a:gd name="connsiteY315" fmla="*/ 3016961 h 3132511"/>
              <a:gd name="connsiteX316" fmla="*/ 681621 w 4525256"/>
              <a:gd name="connsiteY316" fmla="*/ 3032772 h 3132511"/>
              <a:gd name="connsiteX317" fmla="*/ 684669 w 4525256"/>
              <a:gd name="connsiteY317" fmla="*/ 3034392 h 3132511"/>
              <a:gd name="connsiteX318" fmla="*/ 674763 w 4525256"/>
              <a:gd name="connsiteY318" fmla="*/ 3038011 h 3132511"/>
              <a:gd name="connsiteX319" fmla="*/ 654570 w 4525256"/>
              <a:gd name="connsiteY319" fmla="*/ 3017818 h 3132511"/>
              <a:gd name="connsiteX320" fmla="*/ 662285 w 4525256"/>
              <a:gd name="connsiteY320" fmla="*/ 2999149 h 3132511"/>
              <a:gd name="connsiteX321" fmla="*/ 680954 w 4525256"/>
              <a:gd name="connsiteY321" fmla="*/ 2991434 h 3132511"/>
              <a:gd name="connsiteX322" fmla="*/ 2262486 w 4525256"/>
              <a:gd name="connsiteY322" fmla="*/ 2991434 h 3132511"/>
              <a:gd name="connsiteX323" fmla="*/ 2262486 w 4525256"/>
              <a:gd name="connsiteY323" fmla="*/ 2981909 h 3132511"/>
              <a:gd name="connsiteX324" fmla="*/ 3844112 w 4525256"/>
              <a:gd name="connsiteY324" fmla="*/ 2981909 h 3132511"/>
              <a:gd name="connsiteX325" fmla="*/ 3869544 w 4525256"/>
              <a:gd name="connsiteY325" fmla="*/ 2992482 h 3132511"/>
              <a:gd name="connsiteX326" fmla="*/ 3880116 w 4525256"/>
              <a:gd name="connsiteY326" fmla="*/ 3017913 h 3132511"/>
              <a:gd name="connsiteX327" fmla="*/ 3850398 w 4525256"/>
              <a:gd name="connsiteY327" fmla="*/ 3047631 h 3132511"/>
              <a:gd name="connsiteX328" fmla="*/ 3841064 w 4525256"/>
              <a:gd name="connsiteY328" fmla="*/ 3045822 h 3132511"/>
              <a:gd name="connsiteX329" fmla="*/ 3827729 w 4525256"/>
              <a:gd name="connsiteY329" fmla="*/ 3032963 h 3132511"/>
              <a:gd name="connsiteX330" fmla="*/ 3826681 w 4525256"/>
              <a:gd name="connsiteY330" fmla="*/ 3018866 h 3132511"/>
              <a:gd name="connsiteX331" fmla="*/ 3830110 w 4525256"/>
              <a:gd name="connsiteY331" fmla="*/ 3014770 h 3132511"/>
              <a:gd name="connsiteX332" fmla="*/ 3845826 w 4525256"/>
              <a:gd name="connsiteY332" fmla="*/ 3017151 h 3132511"/>
              <a:gd name="connsiteX333" fmla="*/ 3843445 w 4525256"/>
              <a:gd name="connsiteY333" fmla="*/ 3032963 h 3132511"/>
              <a:gd name="connsiteX334" fmla="*/ 3840397 w 4525256"/>
              <a:gd name="connsiteY334" fmla="*/ 3034582 h 3132511"/>
              <a:gd name="connsiteX335" fmla="*/ 3840397 w 4525256"/>
              <a:gd name="connsiteY335" fmla="*/ 3034582 h 3132511"/>
              <a:gd name="connsiteX336" fmla="*/ 4161770 w 4525256"/>
              <a:gd name="connsiteY336" fmla="*/ 3033058 h 3132511"/>
              <a:gd name="connsiteX337" fmla="*/ 4337126 w 4525256"/>
              <a:gd name="connsiteY337" fmla="*/ 3033058 h 3132511"/>
              <a:gd name="connsiteX338" fmla="*/ 4337126 w 4525256"/>
              <a:gd name="connsiteY338" fmla="*/ 3023533 h 3132511"/>
              <a:gd name="connsiteX339" fmla="*/ 4141673 w 4525256"/>
              <a:gd name="connsiteY339" fmla="*/ 3023533 h 3132511"/>
              <a:gd name="connsiteX340" fmla="*/ 4128243 w 4525256"/>
              <a:gd name="connsiteY340" fmla="*/ 3024676 h 3132511"/>
              <a:gd name="connsiteX341" fmla="*/ 4112812 w 4525256"/>
              <a:gd name="connsiteY341" fmla="*/ 3038868 h 3132511"/>
              <a:gd name="connsiteX342" fmla="*/ 4114527 w 4525256"/>
              <a:gd name="connsiteY342" fmla="*/ 3052775 h 3132511"/>
              <a:gd name="connsiteX343" fmla="*/ 4123575 w 4525256"/>
              <a:gd name="connsiteY343" fmla="*/ 3057347 h 3132511"/>
              <a:gd name="connsiteX344" fmla="*/ 4134815 w 4525256"/>
              <a:gd name="connsiteY344" fmla="*/ 3046107 h 3132511"/>
              <a:gd name="connsiteX345" fmla="*/ 4127004 w 4525256"/>
              <a:gd name="connsiteY345" fmla="*/ 3035439 h 3132511"/>
              <a:gd name="connsiteX346" fmla="*/ 4140911 w 4525256"/>
              <a:gd name="connsiteY346" fmla="*/ 3033153 h 3132511"/>
              <a:gd name="connsiteX347" fmla="*/ 4161770 w 4525256"/>
              <a:gd name="connsiteY347" fmla="*/ 3033153 h 3132511"/>
              <a:gd name="connsiteX348" fmla="*/ 141458 w 4525256"/>
              <a:gd name="connsiteY348" fmla="*/ 2991148 h 3132511"/>
              <a:gd name="connsiteX349" fmla="*/ 141458 w 4525256"/>
              <a:gd name="connsiteY349" fmla="*/ 3065443 h 3132511"/>
              <a:gd name="connsiteX350" fmla="*/ 67163 w 4525256"/>
              <a:gd name="connsiteY350" fmla="*/ 3065443 h 3132511"/>
              <a:gd name="connsiteX351" fmla="*/ 67163 w 4525256"/>
              <a:gd name="connsiteY351" fmla="*/ 2991148 h 3132511"/>
              <a:gd name="connsiteX352" fmla="*/ 141458 w 4525256"/>
              <a:gd name="connsiteY352" fmla="*/ 2991148 h 3132511"/>
              <a:gd name="connsiteX353" fmla="*/ 98405 w 4525256"/>
              <a:gd name="connsiteY353" fmla="*/ 2447937 h 3132511"/>
              <a:gd name="connsiteX354" fmla="*/ 94786 w 4525256"/>
              <a:gd name="connsiteY354" fmla="*/ 2457843 h 3132511"/>
              <a:gd name="connsiteX355" fmla="*/ 114979 w 4525256"/>
              <a:gd name="connsiteY355" fmla="*/ 2478036 h 3132511"/>
              <a:gd name="connsiteX356" fmla="*/ 133648 w 4525256"/>
              <a:gd name="connsiteY356" fmla="*/ 2470321 h 3132511"/>
              <a:gd name="connsiteX357" fmla="*/ 141363 w 4525256"/>
              <a:gd name="connsiteY357" fmla="*/ 2451652 h 3132511"/>
              <a:gd name="connsiteX358" fmla="*/ 141363 w 4525256"/>
              <a:gd name="connsiteY358" fmla="*/ 1566398 h 3132511"/>
              <a:gd name="connsiteX359" fmla="*/ 150888 w 4525256"/>
              <a:gd name="connsiteY359" fmla="*/ 1566398 h 3132511"/>
              <a:gd name="connsiteX360" fmla="*/ 150888 w 4525256"/>
              <a:gd name="connsiteY360" fmla="*/ 681145 h 3132511"/>
              <a:gd name="connsiteX361" fmla="*/ 140315 w 4525256"/>
              <a:gd name="connsiteY361" fmla="*/ 655713 h 3132511"/>
              <a:gd name="connsiteX362" fmla="*/ 114884 w 4525256"/>
              <a:gd name="connsiteY362" fmla="*/ 645140 h 3132511"/>
              <a:gd name="connsiteX363" fmla="*/ 85166 w 4525256"/>
              <a:gd name="connsiteY363" fmla="*/ 674858 h 3132511"/>
              <a:gd name="connsiteX364" fmla="*/ 86975 w 4525256"/>
              <a:gd name="connsiteY364" fmla="*/ 684193 h 3132511"/>
              <a:gd name="connsiteX365" fmla="*/ 99834 w 4525256"/>
              <a:gd name="connsiteY365" fmla="*/ 697528 h 3132511"/>
              <a:gd name="connsiteX366" fmla="*/ 113931 w 4525256"/>
              <a:gd name="connsiteY366" fmla="*/ 698576 h 3132511"/>
              <a:gd name="connsiteX367" fmla="*/ 118027 w 4525256"/>
              <a:gd name="connsiteY367" fmla="*/ 695147 h 3132511"/>
              <a:gd name="connsiteX368" fmla="*/ 115646 w 4525256"/>
              <a:gd name="connsiteY368" fmla="*/ 679335 h 3132511"/>
              <a:gd name="connsiteX369" fmla="*/ 99834 w 4525256"/>
              <a:gd name="connsiteY369" fmla="*/ 681716 h 3132511"/>
              <a:gd name="connsiteX370" fmla="*/ 98215 w 4525256"/>
              <a:gd name="connsiteY370" fmla="*/ 684764 h 3132511"/>
              <a:gd name="connsiteX371" fmla="*/ 94595 w 4525256"/>
              <a:gd name="connsiteY371" fmla="*/ 674858 h 3132511"/>
              <a:gd name="connsiteX372" fmla="*/ 114788 w 4525256"/>
              <a:gd name="connsiteY372" fmla="*/ 654665 h 3132511"/>
              <a:gd name="connsiteX373" fmla="*/ 133457 w 4525256"/>
              <a:gd name="connsiteY373" fmla="*/ 662381 h 3132511"/>
              <a:gd name="connsiteX374" fmla="*/ 141173 w 4525256"/>
              <a:gd name="connsiteY374" fmla="*/ 681050 h 3132511"/>
              <a:gd name="connsiteX375" fmla="*/ 141173 w 4525256"/>
              <a:gd name="connsiteY375" fmla="*/ 1566303 h 3132511"/>
              <a:gd name="connsiteX376" fmla="*/ 150698 w 4525256"/>
              <a:gd name="connsiteY376" fmla="*/ 1566303 h 3132511"/>
              <a:gd name="connsiteX377" fmla="*/ 150698 w 4525256"/>
              <a:gd name="connsiteY377" fmla="*/ 2451557 h 3132511"/>
              <a:gd name="connsiteX378" fmla="*/ 140125 w 4525256"/>
              <a:gd name="connsiteY378" fmla="*/ 2476989 h 3132511"/>
              <a:gd name="connsiteX379" fmla="*/ 114693 w 4525256"/>
              <a:gd name="connsiteY379" fmla="*/ 2487561 h 3132511"/>
              <a:gd name="connsiteX380" fmla="*/ 84975 w 4525256"/>
              <a:gd name="connsiteY380" fmla="*/ 2457843 h 3132511"/>
              <a:gd name="connsiteX381" fmla="*/ 86785 w 4525256"/>
              <a:gd name="connsiteY381" fmla="*/ 2448509 h 3132511"/>
              <a:gd name="connsiteX382" fmla="*/ 99644 w 4525256"/>
              <a:gd name="connsiteY382" fmla="*/ 2435174 h 3132511"/>
              <a:gd name="connsiteX383" fmla="*/ 113741 w 4525256"/>
              <a:gd name="connsiteY383" fmla="*/ 2434126 h 3132511"/>
              <a:gd name="connsiteX384" fmla="*/ 117836 w 4525256"/>
              <a:gd name="connsiteY384" fmla="*/ 2437555 h 3132511"/>
              <a:gd name="connsiteX385" fmla="*/ 115455 w 4525256"/>
              <a:gd name="connsiteY385" fmla="*/ 2453367 h 3132511"/>
              <a:gd name="connsiteX386" fmla="*/ 99644 w 4525256"/>
              <a:gd name="connsiteY386" fmla="*/ 2450985 h 3132511"/>
              <a:gd name="connsiteX387" fmla="*/ 98024 w 4525256"/>
              <a:gd name="connsiteY387" fmla="*/ 2447937 h 3132511"/>
              <a:gd name="connsiteX388" fmla="*/ 98024 w 4525256"/>
              <a:gd name="connsiteY388" fmla="*/ 2447937 h 3132511"/>
              <a:gd name="connsiteX389" fmla="*/ 192893 w 4525256"/>
              <a:gd name="connsiteY389" fmla="*/ 2939713 h 3132511"/>
              <a:gd name="connsiteX390" fmla="*/ 311575 w 4525256"/>
              <a:gd name="connsiteY390" fmla="*/ 2939713 h 3132511"/>
              <a:gd name="connsiteX391" fmla="*/ 332435 w 4525256"/>
              <a:gd name="connsiteY391" fmla="*/ 2939713 h 3132511"/>
              <a:gd name="connsiteX392" fmla="*/ 346341 w 4525256"/>
              <a:gd name="connsiteY392" fmla="*/ 2937427 h 3132511"/>
              <a:gd name="connsiteX393" fmla="*/ 338626 w 4525256"/>
              <a:gd name="connsiteY393" fmla="*/ 2926759 h 3132511"/>
              <a:gd name="connsiteX394" fmla="*/ 349865 w 4525256"/>
              <a:gd name="connsiteY394" fmla="*/ 2915519 h 3132511"/>
              <a:gd name="connsiteX395" fmla="*/ 358914 w 4525256"/>
              <a:gd name="connsiteY395" fmla="*/ 2920092 h 3132511"/>
              <a:gd name="connsiteX396" fmla="*/ 360629 w 4525256"/>
              <a:gd name="connsiteY396" fmla="*/ 2933903 h 3132511"/>
              <a:gd name="connsiteX397" fmla="*/ 345198 w 4525256"/>
              <a:gd name="connsiteY397" fmla="*/ 2948190 h 3132511"/>
              <a:gd name="connsiteX398" fmla="*/ 331768 w 4525256"/>
              <a:gd name="connsiteY398" fmla="*/ 2949333 h 3132511"/>
              <a:gd name="connsiteX399" fmla="*/ 183368 w 4525256"/>
              <a:gd name="connsiteY399" fmla="*/ 2949333 h 3132511"/>
              <a:gd name="connsiteX400" fmla="*/ 183368 w 4525256"/>
              <a:gd name="connsiteY400" fmla="*/ 2800934 h 3132511"/>
              <a:gd name="connsiteX401" fmla="*/ 184511 w 4525256"/>
              <a:gd name="connsiteY401" fmla="*/ 2787504 h 3132511"/>
              <a:gd name="connsiteX402" fmla="*/ 198799 w 4525256"/>
              <a:gd name="connsiteY402" fmla="*/ 2772073 h 3132511"/>
              <a:gd name="connsiteX403" fmla="*/ 212610 w 4525256"/>
              <a:gd name="connsiteY403" fmla="*/ 2773788 h 3132511"/>
              <a:gd name="connsiteX404" fmla="*/ 217182 w 4525256"/>
              <a:gd name="connsiteY404" fmla="*/ 2782836 h 3132511"/>
              <a:gd name="connsiteX405" fmla="*/ 205943 w 4525256"/>
              <a:gd name="connsiteY405" fmla="*/ 2794076 h 3132511"/>
              <a:gd name="connsiteX406" fmla="*/ 195275 w 4525256"/>
              <a:gd name="connsiteY406" fmla="*/ 2786265 h 3132511"/>
              <a:gd name="connsiteX407" fmla="*/ 192989 w 4525256"/>
              <a:gd name="connsiteY407" fmla="*/ 2800172 h 3132511"/>
              <a:gd name="connsiteX408" fmla="*/ 192989 w 4525256"/>
              <a:gd name="connsiteY408" fmla="*/ 2821032 h 3132511"/>
              <a:gd name="connsiteX409" fmla="*/ 192989 w 4525256"/>
              <a:gd name="connsiteY409" fmla="*/ 2939713 h 3132511"/>
              <a:gd name="connsiteX410" fmla="*/ 192989 w 4525256"/>
              <a:gd name="connsiteY410" fmla="*/ 2939713 h 3132511"/>
              <a:gd name="connsiteX411" fmla="*/ 99548 w 4525256"/>
              <a:gd name="connsiteY411" fmla="*/ 2769120 h 3132511"/>
              <a:gd name="connsiteX412" fmla="*/ 99548 w 4525256"/>
              <a:gd name="connsiteY412" fmla="*/ 2748260 h 3132511"/>
              <a:gd name="connsiteX413" fmla="*/ 97262 w 4525256"/>
              <a:gd name="connsiteY413" fmla="*/ 2734354 h 3132511"/>
              <a:gd name="connsiteX414" fmla="*/ 86594 w 4525256"/>
              <a:gd name="connsiteY414" fmla="*/ 2742069 h 3132511"/>
              <a:gd name="connsiteX415" fmla="*/ 75355 w 4525256"/>
              <a:gd name="connsiteY415" fmla="*/ 2730830 h 3132511"/>
              <a:gd name="connsiteX416" fmla="*/ 79927 w 4525256"/>
              <a:gd name="connsiteY416" fmla="*/ 2721781 h 3132511"/>
              <a:gd name="connsiteX417" fmla="*/ 93738 w 4525256"/>
              <a:gd name="connsiteY417" fmla="*/ 2720067 h 3132511"/>
              <a:gd name="connsiteX418" fmla="*/ 108026 w 4525256"/>
              <a:gd name="connsiteY418" fmla="*/ 2735497 h 3132511"/>
              <a:gd name="connsiteX419" fmla="*/ 109169 w 4525256"/>
              <a:gd name="connsiteY419" fmla="*/ 2748927 h 3132511"/>
              <a:gd name="connsiteX420" fmla="*/ 109169 w 4525256"/>
              <a:gd name="connsiteY420" fmla="*/ 2944380 h 3132511"/>
              <a:gd name="connsiteX421" fmla="*/ 99644 w 4525256"/>
              <a:gd name="connsiteY421" fmla="*/ 2944380 h 3132511"/>
              <a:gd name="connsiteX422" fmla="*/ 99644 w 4525256"/>
              <a:gd name="connsiteY422" fmla="*/ 2769025 h 3132511"/>
              <a:gd name="connsiteX423" fmla="*/ 99644 w 4525256"/>
              <a:gd name="connsiteY423" fmla="*/ 2769025 h 3132511"/>
              <a:gd name="connsiteX424" fmla="*/ 363486 w 4525256"/>
              <a:gd name="connsiteY424" fmla="*/ 3033058 h 3132511"/>
              <a:gd name="connsiteX425" fmla="*/ 188131 w 4525256"/>
              <a:gd name="connsiteY425" fmla="*/ 3033058 h 3132511"/>
              <a:gd name="connsiteX426" fmla="*/ 188131 w 4525256"/>
              <a:gd name="connsiteY426" fmla="*/ 3023533 h 3132511"/>
              <a:gd name="connsiteX427" fmla="*/ 383584 w 4525256"/>
              <a:gd name="connsiteY427" fmla="*/ 3023533 h 3132511"/>
              <a:gd name="connsiteX428" fmla="*/ 397014 w 4525256"/>
              <a:gd name="connsiteY428" fmla="*/ 3024676 h 3132511"/>
              <a:gd name="connsiteX429" fmla="*/ 412445 w 4525256"/>
              <a:gd name="connsiteY429" fmla="*/ 3038868 h 3132511"/>
              <a:gd name="connsiteX430" fmla="*/ 410730 w 4525256"/>
              <a:gd name="connsiteY430" fmla="*/ 3052775 h 3132511"/>
              <a:gd name="connsiteX431" fmla="*/ 401681 w 4525256"/>
              <a:gd name="connsiteY431" fmla="*/ 3057347 h 3132511"/>
              <a:gd name="connsiteX432" fmla="*/ 390442 w 4525256"/>
              <a:gd name="connsiteY432" fmla="*/ 3046107 h 3132511"/>
              <a:gd name="connsiteX433" fmla="*/ 398252 w 4525256"/>
              <a:gd name="connsiteY433" fmla="*/ 3035439 h 3132511"/>
              <a:gd name="connsiteX434" fmla="*/ 384346 w 4525256"/>
              <a:gd name="connsiteY434" fmla="*/ 3033153 h 3132511"/>
              <a:gd name="connsiteX435" fmla="*/ 363486 w 4525256"/>
              <a:gd name="connsiteY435" fmla="*/ 3033153 h 3132511"/>
              <a:gd name="connsiteX436" fmla="*/ 4374273 w 4525256"/>
              <a:gd name="connsiteY436" fmla="*/ 141363 h 3132511"/>
              <a:gd name="connsiteX437" fmla="*/ 4009466 w 4525256"/>
              <a:gd name="connsiteY437" fmla="*/ 141363 h 3132511"/>
              <a:gd name="connsiteX438" fmla="*/ 3964032 w 4525256"/>
              <a:gd name="connsiteY438" fmla="*/ 131838 h 3132511"/>
              <a:gd name="connsiteX439" fmla="*/ 3923455 w 4525256"/>
              <a:gd name="connsiteY439" fmla="*/ 57829 h 3132511"/>
              <a:gd name="connsiteX440" fmla="*/ 3946696 w 4525256"/>
              <a:gd name="connsiteY440" fmla="*/ 18872 h 3132511"/>
              <a:gd name="connsiteX441" fmla="*/ 3966413 w 4525256"/>
              <a:gd name="connsiteY441" fmla="*/ 10490 h 3132511"/>
              <a:gd name="connsiteX442" fmla="*/ 3987844 w 4525256"/>
              <a:gd name="connsiteY442" fmla="*/ 10490 h 3132511"/>
              <a:gd name="connsiteX443" fmla="*/ 4014514 w 4525256"/>
              <a:gd name="connsiteY443" fmla="*/ 28397 h 3132511"/>
              <a:gd name="connsiteX444" fmla="*/ 4020705 w 4525256"/>
              <a:gd name="connsiteY444" fmla="*/ 60020 h 3132511"/>
              <a:gd name="connsiteX445" fmla="*/ 4006703 w 4525256"/>
              <a:gd name="connsiteY445" fmla="*/ 80784 h 3132511"/>
              <a:gd name="connsiteX446" fmla="*/ 3982129 w 4525256"/>
              <a:gd name="connsiteY446" fmla="*/ 85547 h 3132511"/>
              <a:gd name="connsiteX447" fmla="*/ 3966127 w 4525256"/>
              <a:gd name="connsiteY447" fmla="*/ 74783 h 3132511"/>
              <a:gd name="connsiteX448" fmla="*/ 3962412 w 4525256"/>
              <a:gd name="connsiteY448" fmla="*/ 55829 h 3132511"/>
              <a:gd name="connsiteX449" fmla="*/ 3970604 w 4525256"/>
              <a:gd name="connsiteY449" fmla="*/ 43637 h 3132511"/>
              <a:gd name="connsiteX450" fmla="*/ 3975652 w 4525256"/>
              <a:gd name="connsiteY450" fmla="*/ 41255 h 3132511"/>
              <a:gd name="connsiteX451" fmla="*/ 3974414 w 4525256"/>
              <a:gd name="connsiteY451" fmla="*/ 47066 h 3132511"/>
              <a:gd name="connsiteX452" fmla="*/ 3988511 w 4525256"/>
              <a:gd name="connsiteY452" fmla="*/ 61163 h 3132511"/>
              <a:gd name="connsiteX453" fmla="*/ 4002608 w 4525256"/>
              <a:gd name="connsiteY453" fmla="*/ 47066 h 3132511"/>
              <a:gd name="connsiteX454" fmla="*/ 3993845 w 4525256"/>
              <a:gd name="connsiteY454" fmla="*/ 34016 h 3132511"/>
              <a:gd name="connsiteX455" fmla="*/ 3993273 w 4525256"/>
              <a:gd name="connsiteY455" fmla="*/ 33731 h 3132511"/>
              <a:gd name="connsiteX456" fmla="*/ 3986892 w 4525256"/>
              <a:gd name="connsiteY456" fmla="*/ 31540 h 3132511"/>
              <a:gd name="connsiteX457" fmla="*/ 3965365 w 4525256"/>
              <a:gd name="connsiteY457" fmla="*/ 35731 h 3132511"/>
              <a:gd name="connsiteX458" fmla="*/ 3953078 w 4525256"/>
              <a:gd name="connsiteY458" fmla="*/ 54019 h 3132511"/>
              <a:gd name="connsiteX459" fmla="*/ 3958221 w 4525256"/>
              <a:gd name="connsiteY459" fmla="*/ 80117 h 3132511"/>
              <a:gd name="connsiteX460" fmla="*/ 3980319 w 4525256"/>
              <a:gd name="connsiteY460" fmla="*/ 94976 h 3132511"/>
              <a:gd name="connsiteX461" fmla="*/ 4012037 w 4525256"/>
              <a:gd name="connsiteY461" fmla="*/ 88785 h 3132511"/>
              <a:gd name="connsiteX462" fmla="*/ 4030040 w 4525256"/>
              <a:gd name="connsiteY462" fmla="*/ 61925 h 3132511"/>
              <a:gd name="connsiteX463" fmla="*/ 4022515 w 4525256"/>
              <a:gd name="connsiteY463" fmla="*/ 23253 h 3132511"/>
              <a:gd name="connsiteX464" fmla="*/ 3989749 w 4525256"/>
              <a:gd name="connsiteY464" fmla="*/ 1250 h 3132511"/>
              <a:gd name="connsiteX465" fmla="*/ 3964508 w 4525256"/>
              <a:gd name="connsiteY465" fmla="*/ 1250 h 3132511"/>
              <a:gd name="connsiteX466" fmla="*/ 3941267 w 4525256"/>
              <a:gd name="connsiteY466" fmla="*/ 11156 h 3132511"/>
              <a:gd name="connsiteX467" fmla="*/ 3914025 w 4525256"/>
              <a:gd name="connsiteY467" fmla="*/ 56495 h 3132511"/>
              <a:gd name="connsiteX468" fmla="*/ 3959936 w 4525256"/>
              <a:gd name="connsiteY468" fmla="*/ 140601 h 3132511"/>
              <a:gd name="connsiteX469" fmla="*/ 4009466 w 4525256"/>
              <a:gd name="connsiteY469" fmla="*/ 150983 h 3132511"/>
              <a:gd name="connsiteX470" fmla="*/ 4374273 w 4525256"/>
              <a:gd name="connsiteY470" fmla="*/ 150983 h 3132511"/>
              <a:gd name="connsiteX471" fmla="*/ 4374273 w 4525256"/>
              <a:gd name="connsiteY471" fmla="*/ 515791 h 3132511"/>
              <a:gd name="connsiteX472" fmla="*/ 4384656 w 4525256"/>
              <a:gd name="connsiteY472" fmla="*/ 565321 h 3132511"/>
              <a:gd name="connsiteX473" fmla="*/ 4468761 w 4525256"/>
              <a:gd name="connsiteY473" fmla="*/ 611231 h 3132511"/>
              <a:gd name="connsiteX474" fmla="*/ 4514101 w 4525256"/>
              <a:gd name="connsiteY474" fmla="*/ 583990 h 3132511"/>
              <a:gd name="connsiteX475" fmla="*/ 4524006 w 4525256"/>
              <a:gd name="connsiteY475" fmla="*/ 560749 h 3132511"/>
              <a:gd name="connsiteX476" fmla="*/ 4524006 w 4525256"/>
              <a:gd name="connsiteY476" fmla="*/ 535508 h 3132511"/>
              <a:gd name="connsiteX477" fmla="*/ 4502004 w 4525256"/>
              <a:gd name="connsiteY477" fmla="*/ 502742 h 3132511"/>
              <a:gd name="connsiteX478" fmla="*/ 4463237 w 4525256"/>
              <a:gd name="connsiteY478" fmla="*/ 495217 h 3132511"/>
              <a:gd name="connsiteX479" fmla="*/ 4436472 w 4525256"/>
              <a:gd name="connsiteY479" fmla="*/ 513219 h 3132511"/>
              <a:gd name="connsiteX480" fmla="*/ 4430280 w 4525256"/>
              <a:gd name="connsiteY480" fmla="*/ 544937 h 3132511"/>
              <a:gd name="connsiteX481" fmla="*/ 4445139 w 4525256"/>
              <a:gd name="connsiteY481" fmla="*/ 567035 h 3132511"/>
              <a:gd name="connsiteX482" fmla="*/ 4471238 w 4525256"/>
              <a:gd name="connsiteY482" fmla="*/ 572084 h 3132511"/>
              <a:gd name="connsiteX483" fmla="*/ 4489526 w 4525256"/>
              <a:gd name="connsiteY483" fmla="*/ 559796 h 3132511"/>
              <a:gd name="connsiteX484" fmla="*/ 4493717 w 4525256"/>
              <a:gd name="connsiteY484" fmla="*/ 538270 h 3132511"/>
              <a:gd name="connsiteX485" fmla="*/ 4491526 w 4525256"/>
              <a:gd name="connsiteY485" fmla="*/ 531983 h 3132511"/>
              <a:gd name="connsiteX486" fmla="*/ 4491240 w 4525256"/>
              <a:gd name="connsiteY486" fmla="*/ 531412 h 3132511"/>
              <a:gd name="connsiteX487" fmla="*/ 4478191 w 4525256"/>
              <a:gd name="connsiteY487" fmla="*/ 522649 h 3132511"/>
              <a:gd name="connsiteX488" fmla="*/ 4464094 w 4525256"/>
              <a:gd name="connsiteY488" fmla="*/ 536746 h 3132511"/>
              <a:gd name="connsiteX489" fmla="*/ 4478191 w 4525256"/>
              <a:gd name="connsiteY489" fmla="*/ 550843 h 3132511"/>
              <a:gd name="connsiteX490" fmla="*/ 4484002 w 4525256"/>
              <a:gd name="connsiteY490" fmla="*/ 549605 h 3132511"/>
              <a:gd name="connsiteX491" fmla="*/ 4481620 w 4525256"/>
              <a:gd name="connsiteY491" fmla="*/ 554653 h 3132511"/>
              <a:gd name="connsiteX492" fmla="*/ 4469428 w 4525256"/>
              <a:gd name="connsiteY492" fmla="*/ 562844 h 3132511"/>
              <a:gd name="connsiteX493" fmla="*/ 4450473 w 4525256"/>
              <a:gd name="connsiteY493" fmla="*/ 559130 h 3132511"/>
              <a:gd name="connsiteX494" fmla="*/ 4439710 w 4525256"/>
              <a:gd name="connsiteY494" fmla="*/ 543128 h 3132511"/>
              <a:gd name="connsiteX495" fmla="*/ 4444568 w 4525256"/>
              <a:gd name="connsiteY495" fmla="*/ 518553 h 3132511"/>
              <a:gd name="connsiteX496" fmla="*/ 4465332 w 4525256"/>
              <a:gd name="connsiteY496" fmla="*/ 504647 h 3132511"/>
              <a:gd name="connsiteX497" fmla="*/ 4496955 w 4525256"/>
              <a:gd name="connsiteY497" fmla="*/ 510838 h 3132511"/>
              <a:gd name="connsiteX498" fmla="*/ 4514958 w 4525256"/>
              <a:gd name="connsiteY498" fmla="*/ 537508 h 3132511"/>
              <a:gd name="connsiteX499" fmla="*/ 4514958 w 4525256"/>
              <a:gd name="connsiteY499" fmla="*/ 558939 h 3132511"/>
              <a:gd name="connsiteX500" fmla="*/ 4506576 w 4525256"/>
              <a:gd name="connsiteY500" fmla="*/ 578656 h 3132511"/>
              <a:gd name="connsiteX501" fmla="*/ 4467618 w 4525256"/>
              <a:gd name="connsiteY501" fmla="*/ 601897 h 3132511"/>
              <a:gd name="connsiteX502" fmla="*/ 4393609 w 4525256"/>
              <a:gd name="connsiteY502" fmla="*/ 561320 h 3132511"/>
              <a:gd name="connsiteX503" fmla="*/ 4384084 w 4525256"/>
              <a:gd name="connsiteY503" fmla="*/ 515886 h 3132511"/>
              <a:gd name="connsiteX504" fmla="*/ 4384084 w 4525256"/>
              <a:gd name="connsiteY504" fmla="*/ 394919 h 3132511"/>
              <a:gd name="connsiteX505" fmla="*/ 4384084 w 4525256"/>
              <a:gd name="connsiteY505" fmla="*/ 151174 h 3132511"/>
              <a:gd name="connsiteX506" fmla="*/ 4467904 w 4525256"/>
              <a:gd name="connsiteY506" fmla="*/ 151174 h 3132511"/>
              <a:gd name="connsiteX507" fmla="*/ 4467904 w 4525256"/>
              <a:gd name="connsiteY507" fmla="*/ 57543 h 3132511"/>
              <a:gd name="connsiteX508" fmla="*/ 4374559 w 4525256"/>
              <a:gd name="connsiteY508" fmla="*/ 57543 h 3132511"/>
              <a:gd name="connsiteX509" fmla="*/ 4374559 w 4525256"/>
              <a:gd name="connsiteY509" fmla="*/ 141363 h 3132511"/>
              <a:gd name="connsiteX510" fmla="*/ 4374559 w 4525256"/>
              <a:gd name="connsiteY510" fmla="*/ 141363 h 3132511"/>
              <a:gd name="connsiteX511" fmla="*/ 4383798 w 4525256"/>
              <a:gd name="connsiteY511" fmla="*/ 141363 h 3132511"/>
              <a:gd name="connsiteX512" fmla="*/ 4383798 w 4525256"/>
              <a:gd name="connsiteY512" fmla="*/ 67068 h 3132511"/>
              <a:gd name="connsiteX513" fmla="*/ 4458093 w 4525256"/>
              <a:gd name="connsiteY513" fmla="*/ 67068 h 3132511"/>
              <a:gd name="connsiteX514" fmla="*/ 4458093 w 4525256"/>
              <a:gd name="connsiteY514" fmla="*/ 141363 h 3132511"/>
              <a:gd name="connsiteX515" fmla="*/ 4383798 w 4525256"/>
              <a:gd name="connsiteY515" fmla="*/ 141363 h 3132511"/>
              <a:gd name="connsiteX516" fmla="*/ 4332363 w 4525256"/>
              <a:gd name="connsiteY516" fmla="*/ 192798 h 3132511"/>
              <a:gd name="connsiteX517" fmla="*/ 4192822 w 4525256"/>
              <a:gd name="connsiteY517" fmla="*/ 192798 h 3132511"/>
              <a:gd name="connsiteX518" fmla="*/ 4178916 w 4525256"/>
              <a:gd name="connsiteY518" fmla="*/ 195084 h 3132511"/>
              <a:gd name="connsiteX519" fmla="*/ 4186631 w 4525256"/>
              <a:gd name="connsiteY519" fmla="*/ 205752 h 3132511"/>
              <a:gd name="connsiteX520" fmla="*/ 4175391 w 4525256"/>
              <a:gd name="connsiteY520" fmla="*/ 216992 h 3132511"/>
              <a:gd name="connsiteX521" fmla="*/ 4166343 w 4525256"/>
              <a:gd name="connsiteY521" fmla="*/ 212420 h 3132511"/>
              <a:gd name="connsiteX522" fmla="*/ 4164628 w 4525256"/>
              <a:gd name="connsiteY522" fmla="*/ 198513 h 3132511"/>
              <a:gd name="connsiteX523" fmla="*/ 4180059 w 4525256"/>
              <a:gd name="connsiteY523" fmla="*/ 184321 h 3132511"/>
              <a:gd name="connsiteX524" fmla="*/ 4193489 w 4525256"/>
              <a:gd name="connsiteY524" fmla="*/ 183178 h 3132511"/>
              <a:gd name="connsiteX525" fmla="*/ 4341888 w 4525256"/>
              <a:gd name="connsiteY525" fmla="*/ 183178 h 3132511"/>
              <a:gd name="connsiteX526" fmla="*/ 4341888 w 4525256"/>
              <a:gd name="connsiteY526" fmla="*/ 331577 h 3132511"/>
              <a:gd name="connsiteX527" fmla="*/ 4340745 w 4525256"/>
              <a:gd name="connsiteY527" fmla="*/ 345008 h 3132511"/>
              <a:gd name="connsiteX528" fmla="*/ 4326553 w 4525256"/>
              <a:gd name="connsiteY528" fmla="*/ 360438 h 3132511"/>
              <a:gd name="connsiteX529" fmla="*/ 4312647 w 4525256"/>
              <a:gd name="connsiteY529" fmla="*/ 358724 h 3132511"/>
              <a:gd name="connsiteX530" fmla="*/ 4308075 w 4525256"/>
              <a:gd name="connsiteY530" fmla="*/ 349675 h 3132511"/>
              <a:gd name="connsiteX531" fmla="*/ 4319314 w 4525256"/>
              <a:gd name="connsiteY531" fmla="*/ 338435 h 3132511"/>
              <a:gd name="connsiteX532" fmla="*/ 4329982 w 4525256"/>
              <a:gd name="connsiteY532" fmla="*/ 346246 h 3132511"/>
              <a:gd name="connsiteX533" fmla="*/ 4332268 w 4525256"/>
              <a:gd name="connsiteY533" fmla="*/ 332339 h 3132511"/>
              <a:gd name="connsiteX534" fmla="*/ 4332268 w 4525256"/>
              <a:gd name="connsiteY534" fmla="*/ 192798 h 3132511"/>
              <a:gd name="connsiteX535" fmla="*/ 4332268 w 4525256"/>
              <a:gd name="connsiteY535" fmla="*/ 192798 h 3132511"/>
              <a:gd name="connsiteX536" fmla="*/ 4425709 w 4525256"/>
              <a:gd name="connsiteY536" fmla="*/ 363391 h 3132511"/>
              <a:gd name="connsiteX537" fmla="*/ 4425709 w 4525256"/>
              <a:gd name="connsiteY537" fmla="*/ 384251 h 3132511"/>
              <a:gd name="connsiteX538" fmla="*/ 4427994 w 4525256"/>
              <a:gd name="connsiteY538" fmla="*/ 398157 h 3132511"/>
              <a:gd name="connsiteX539" fmla="*/ 4438662 w 4525256"/>
              <a:gd name="connsiteY539" fmla="*/ 390347 h 3132511"/>
              <a:gd name="connsiteX540" fmla="*/ 4449902 w 4525256"/>
              <a:gd name="connsiteY540" fmla="*/ 401681 h 3132511"/>
              <a:gd name="connsiteX541" fmla="*/ 4445330 w 4525256"/>
              <a:gd name="connsiteY541" fmla="*/ 410730 h 3132511"/>
              <a:gd name="connsiteX542" fmla="*/ 4431423 w 4525256"/>
              <a:gd name="connsiteY542" fmla="*/ 412445 h 3132511"/>
              <a:gd name="connsiteX543" fmla="*/ 4417231 w 4525256"/>
              <a:gd name="connsiteY543" fmla="*/ 397014 h 3132511"/>
              <a:gd name="connsiteX544" fmla="*/ 4416088 w 4525256"/>
              <a:gd name="connsiteY544" fmla="*/ 383584 h 3132511"/>
              <a:gd name="connsiteX545" fmla="*/ 4416088 w 4525256"/>
              <a:gd name="connsiteY545" fmla="*/ 188131 h 3132511"/>
              <a:gd name="connsiteX546" fmla="*/ 4425613 w 4525256"/>
              <a:gd name="connsiteY546" fmla="*/ 188131 h 3132511"/>
              <a:gd name="connsiteX547" fmla="*/ 4425613 w 4525256"/>
              <a:gd name="connsiteY547" fmla="*/ 363486 h 3132511"/>
              <a:gd name="connsiteX548" fmla="*/ 4425613 w 4525256"/>
              <a:gd name="connsiteY548" fmla="*/ 363486 h 3132511"/>
              <a:gd name="connsiteX549" fmla="*/ 3840587 w 4525256"/>
              <a:gd name="connsiteY549" fmla="*/ 98310 h 3132511"/>
              <a:gd name="connsiteX550" fmla="*/ 3850494 w 4525256"/>
              <a:gd name="connsiteY550" fmla="*/ 94691 h 3132511"/>
              <a:gd name="connsiteX551" fmla="*/ 3870686 w 4525256"/>
              <a:gd name="connsiteY551" fmla="*/ 114884 h 3132511"/>
              <a:gd name="connsiteX552" fmla="*/ 3862971 w 4525256"/>
              <a:gd name="connsiteY552" fmla="*/ 133553 h 3132511"/>
              <a:gd name="connsiteX553" fmla="*/ 3844302 w 4525256"/>
              <a:gd name="connsiteY553" fmla="*/ 141268 h 3132511"/>
              <a:gd name="connsiteX554" fmla="*/ 2262771 w 4525256"/>
              <a:gd name="connsiteY554" fmla="*/ 141268 h 3132511"/>
              <a:gd name="connsiteX555" fmla="*/ 2262771 w 4525256"/>
              <a:gd name="connsiteY555" fmla="*/ 150793 h 3132511"/>
              <a:gd name="connsiteX556" fmla="*/ 681050 w 4525256"/>
              <a:gd name="connsiteY556" fmla="*/ 150793 h 3132511"/>
              <a:gd name="connsiteX557" fmla="*/ 655618 w 4525256"/>
              <a:gd name="connsiteY557" fmla="*/ 140220 h 3132511"/>
              <a:gd name="connsiteX558" fmla="*/ 645045 w 4525256"/>
              <a:gd name="connsiteY558" fmla="*/ 114788 h 3132511"/>
              <a:gd name="connsiteX559" fmla="*/ 674763 w 4525256"/>
              <a:gd name="connsiteY559" fmla="*/ 85070 h 3132511"/>
              <a:gd name="connsiteX560" fmla="*/ 684098 w 4525256"/>
              <a:gd name="connsiteY560" fmla="*/ 86880 h 3132511"/>
              <a:gd name="connsiteX561" fmla="*/ 697433 w 4525256"/>
              <a:gd name="connsiteY561" fmla="*/ 99739 h 3132511"/>
              <a:gd name="connsiteX562" fmla="*/ 698480 w 4525256"/>
              <a:gd name="connsiteY562" fmla="*/ 113836 h 3132511"/>
              <a:gd name="connsiteX563" fmla="*/ 695051 w 4525256"/>
              <a:gd name="connsiteY563" fmla="*/ 117932 h 3132511"/>
              <a:gd name="connsiteX564" fmla="*/ 679240 w 4525256"/>
              <a:gd name="connsiteY564" fmla="*/ 115550 h 3132511"/>
              <a:gd name="connsiteX565" fmla="*/ 681621 w 4525256"/>
              <a:gd name="connsiteY565" fmla="*/ 99834 h 3132511"/>
              <a:gd name="connsiteX566" fmla="*/ 684669 w 4525256"/>
              <a:gd name="connsiteY566" fmla="*/ 98215 h 3132511"/>
              <a:gd name="connsiteX567" fmla="*/ 674763 w 4525256"/>
              <a:gd name="connsiteY567" fmla="*/ 94595 h 3132511"/>
              <a:gd name="connsiteX568" fmla="*/ 654570 w 4525256"/>
              <a:gd name="connsiteY568" fmla="*/ 114788 h 3132511"/>
              <a:gd name="connsiteX569" fmla="*/ 662285 w 4525256"/>
              <a:gd name="connsiteY569" fmla="*/ 133457 h 3132511"/>
              <a:gd name="connsiteX570" fmla="*/ 680954 w 4525256"/>
              <a:gd name="connsiteY570" fmla="*/ 141173 h 3132511"/>
              <a:gd name="connsiteX571" fmla="*/ 2262486 w 4525256"/>
              <a:gd name="connsiteY571" fmla="*/ 141173 h 3132511"/>
              <a:gd name="connsiteX572" fmla="*/ 2262486 w 4525256"/>
              <a:gd name="connsiteY572" fmla="*/ 150698 h 3132511"/>
              <a:gd name="connsiteX573" fmla="*/ 3844112 w 4525256"/>
              <a:gd name="connsiteY573" fmla="*/ 150698 h 3132511"/>
              <a:gd name="connsiteX574" fmla="*/ 3869544 w 4525256"/>
              <a:gd name="connsiteY574" fmla="*/ 140125 h 3132511"/>
              <a:gd name="connsiteX575" fmla="*/ 3880116 w 4525256"/>
              <a:gd name="connsiteY575" fmla="*/ 114693 h 3132511"/>
              <a:gd name="connsiteX576" fmla="*/ 3850398 w 4525256"/>
              <a:gd name="connsiteY576" fmla="*/ 84975 h 3132511"/>
              <a:gd name="connsiteX577" fmla="*/ 3841064 w 4525256"/>
              <a:gd name="connsiteY577" fmla="*/ 86785 h 3132511"/>
              <a:gd name="connsiteX578" fmla="*/ 3827729 w 4525256"/>
              <a:gd name="connsiteY578" fmla="*/ 99644 h 3132511"/>
              <a:gd name="connsiteX579" fmla="*/ 3826681 w 4525256"/>
              <a:gd name="connsiteY579" fmla="*/ 113741 h 3132511"/>
              <a:gd name="connsiteX580" fmla="*/ 3830110 w 4525256"/>
              <a:gd name="connsiteY580" fmla="*/ 117836 h 3132511"/>
              <a:gd name="connsiteX581" fmla="*/ 3845826 w 4525256"/>
              <a:gd name="connsiteY581" fmla="*/ 115455 h 3132511"/>
              <a:gd name="connsiteX582" fmla="*/ 3843445 w 4525256"/>
              <a:gd name="connsiteY582" fmla="*/ 99739 h 3132511"/>
              <a:gd name="connsiteX583" fmla="*/ 3840397 w 4525256"/>
              <a:gd name="connsiteY583" fmla="*/ 98120 h 3132511"/>
              <a:gd name="connsiteX584" fmla="*/ 3840397 w 4525256"/>
              <a:gd name="connsiteY584" fmla="*/ 98120 h 3132511"/>
              <a:gd name="connsiteX585" fmla="*/ 4161770 w 4525256"/>
              <a:gd name="connsiteY585" fmla="*/ 99453 h 3132511"/>
              <a:gd name="connsiteX586" fmla="*/ 4337126 w 4525256"/>
              <a:gd name="connsiteY586" fmla="*/ 99453 h 3132511"/>
              <a:gd name="connsiteX587" fmla="*/ 4337126 w 4525256"/>
              <a:gd name="connsiteY587" fmla="*/ 108978 h 3132511"/>
              <a:gd name="connsiteX588" fmla="*/ 4141673 w 4525256"/>
              <a:gd name="connsiteY588" fmla="*/ 108978 h 3132511"/>
              <a:gd name="connsiteX589" fmla="*/ 4128243 w 4525256"/>
              <a:gd name="connsiteY589" fmla="*/ 107835 h 3132511"/>
              <a:gd name="connsiteX590" fmla="*/ 4112812 w 4525256"/>
              <a:gd name="connsiteY590" fmla="*/ 93643 h 3132511"/>
              <a:gd name="connsiteX591" fmla="*/ 4114527 w 4525256"/>
              <a:gd name="connsiteY591" fmla="*/ 79832 h 3132511"/>
              <a:gd name="connsiteX592" fmla="*/ 4123575 w 4525256"/>
              <a:gd name="connsiteY592" fmla="*/ 75260 h 3132511"/>
              <a:gd name="connsiteX593" fmla="*/ 4134815 w 4525256"/>
              <a:gd name="connsiteY593" fmla="*/ 86499 h 3132511"/>
              <a:gd name="connsiteX594" fmla="*/ 4127004 w 4525256"/>
              <a:gd name="connsiteY594" fmla="*/ 97167 h 3132511"/>
              <a:gd name="connsiteX595" fmla="*/ 4140911 w 4525256"/>
              <a:gd name="connsiteY595" fmla="*/ 99453 h 3132511"/>
              <a:gd name="connsiteX596" fmla="*/ 4161770 w 4525256"/>
              <a:gd name="connsiteY596" fmla="*/ 99453 h 3132511"/>
              <a:gd name="connsiteX597" fmla="*/ 141554 w 4525256"/>
              <a:gd name="connsiteY597" fmla="*/ 141363 h 3132511"/>
              <a:gd name="connsiteX598" fmla="*/ 141554 w 4525256"/>
              <a:gd name="connsiteY598" fmla="*/ 67068 h 3132511"/>
              <a:gd name="connsiteX599" fmla="*/ 67259 w 4525256"/>
              <a:gd name="connsiteY599" fmla="*/ 67068 h 3132511"/>
              <a:gd name="connsiteX600" fmla="*/ 67259 w 4525256"/>
              <a:gd name="connsiteY600" fmla="*/ 141363 h 3132511"/>
              <a:gd name="connsiteX601" fmla="*/ 141554 w 4525256"/>
              <a:gd name="connsiteY601" fmla="*/ 141363 h 3132511"/>
              <a:gd name="connsiteX602" fmla="*/ 192989 w 4525256"/>
              <a:gd name="connsiteY602" fmla="*/ 192798 h 3132511"/>
              <a:gd name="connsiteX603" fmla="*/ 332530 w 4525256"/>
              <a:gd name="connsiteY603" fmla="*/ 192798 h 3132511"/>
              <a:gd name="connsiteX604" fmla="*/ 346436 w 4525256"/>
              <a:gd name="connsiteY604" fmla="*/ 195084 h 3132511"/>
              <a:gd name="connsiteX605" fmla="*/ 338721 w 4525256"/>
              <a:gd name="connsiteY605" fmla="*/ 205752 h 3132511"/>
              <a:gd name="connsiteX606" fmla="*/ 349961 w 4525256"/>
              <a:gd name="connsiteY606" fmla="*/ 216992 h 3132511"/>
              <a:gd name="connsiteX607" fmla="*/ 359009 w 4525256"/>
              <a:gd name="connsiteY607" fmla="*/ 212420 h 3132511"/>
              <a:gd name="connsiteX608" fmla="*/ 360724 w 4525256"/>
              <a:gd name="connsiteY608" fmla="*/ 198513 h 3132511"/>
              <a:gd name="connsiteX609" fmla="*/ 345293 w 4525256"/>
              <a:gd name="connsiteY609" fmla="*/ 184321 h 3132511"/>
              <a:gd name="connsiteX610" fmla="*/ 331863 w 4525256"/>
              <a:gd name="connsiteY610" fmla="*/ 183178 h 3132511"/>
              <a:gd name="connsiteX611" fmla="*/ 183464 w 4525256"/>
              <a:gd name="connsiteY611" fmla="*/ 183178 h 3132511"/>
              <a:gd name="connsiteX612" fmla="*/ 183464 w 4525256"/>
              <a:gd name="connsiteY612" fmla="*/ 331577 h 3132511"/>
              <a:gd name="connsiteX613" fmla="*/ 184607 w 4525256"/>
              <a:gd name="connsiteY613" fmla="*/ 345008 h 3132511"/>
              <a:gd name="connsiteX614" fmla="*/ 198894 w 4525256"/>
              <a:gd name="connsiteY614" fmla="*/ 360438 h 3132511"/>
              <a:gd name="connsiteX615" fmla="*/ 212705 w 4525256"/>
              <a:gd name="connsiteY615" fmla="*/ 358724 h 3132511"/>
              <a:gd name="connsiteX616" fmla="*/ 217277 w 4525256"/>
              <a:gd name="connsiteY616" fmla="*/ 349675 h 3132511"/>
              <a:gd name="connsiteX617" fmla="*/ 206038 w 4525256"/>
              <a:gd name="connsiteY617" fmla="*/ 338435 h 3132511"/>
              <a:gd name="connsiteX618" fmla="*/ 195370 w 4525256"/>
              <a:gd name="connsiteY618" fmla="*/ 346246 h 3132511"/>
              <a:gd name="connsiteX619" fmla="*/ 193084 w 4525256"/>
              <a:gd name="connsiteY619" fmla="*/ 332339 h 3132511"/>
              <a:gd name="connsiteX620" fmla="*/ 193084 w 4525256"/>
              <a:gd name="connsiteY620" fmla="*/ 311480 h 3132511"/>
              <a:gd name="connsiteX621" fmla="*/ 193084 w 4525256"/>
              <a:gd name="connsiteY621" fmla="*/ 192798 h 3132511"/>
              <a:gd name="connsiteX622" fmla="*/ 193084 w 4525256"/>
              <a:gd name="connsiteY622" fmla="*/ 192798 h 3132511"/>
              <a:gd name="connsiteX623" fmla="*/ 99644 w 4525256"/>
              <a:gd name="connsiteY623" fmla="*/ 363391 h 3132511"/>
              <a:gd name="connsiteX624" fmla="*/ 99644 w 4525256"/>
              <a:gd name="connsiteY624" fmla="*/ 384251 h 3132511"/>
              <a:gd name="connsiteX625" fmla="*/ 97358 w 4525256"/>
              <a:gd name="connsiteY625" fmla="*/ 398157 h 3132511"/>
              <a:gd name="connsiteX626" fmla="*/ 86690 w 4525256"/>
              <a:gd name="connsiteY626" fmla="*/ 390347 h 3132511"/>
              <a:gd name="connsiteX627" fmla="*/ 75450 w 4525256"/>
              <a:gd name="connsiteY627" fmla="*/ 401681 h 3132511"/>
              <a:gd name="connsiteX628" fmla="*/ 80022 w 4525256"/>
              <a:gd name="connsiteY628" fmla="*/ 410730 h 3132511"/>
              <a:gd name="connsiteX629" fmla="*/ 93833 w 4525256"/>
              <a:gd name="connsiteY629" fmla="*/ 412445 h 3132511"/>
              <a:gd name="connsiteX630" fmla="*/ 108121 w 4525256"/>
              <a:gd name="connsiteY630" fmla="*/ 397014 h 3132511"/>
              <a:gd name="connsiteX631" fmla="*/ 109264 w 4525256"/>
              <a:gd name="connsiteY631" fmla="*/ 383584 h 3132511"/>
              <a:gd name="connsiteX632" fmla="*/ 109264 w 4525256"/>
              <a:gd name="connsiteY632" fmla="*/ 188131 h 3132511"/>
              <a:gd name="connsiteX633" fmla="*/ 99739 w 4525256"/>
              <a:gd name="connsiteY633" fmla="*/ 188131 h 3132511"/>
              <a:gd name="connsiteX634" fmla="*/ 99739 w 4525256"/>
              <a:gd name="connsiteY634" fmla="*/ 363486 h 3132511"/>
              <a:gd name="connsiteX635" fmla="*/ 99739 w 4525256"/>
              <a:gd name="connsiteY635" fmla="*/ 363486 h 3132511"/>
              <a:gd name="connsiteX636" fmla="*/ 363581 w 4525256"/>
              <a:gd name="connsiteY636" fmla="*/ 99453 h 3132511"/>
              <a:gd name="connsiteX637" fmla="*/ 188226 w 4525256"/>
              <a:gd name="connsiteY637" fmla="*/ 99453 h 3132511"/>
              <a:gd name="connsiteX638" fmla="*/ 188226 w 4525256"/>
              <a:gd name="connsiteY638" fmla="*/ 108978 h 3132511"/>
              <a:gd name="connsiteX639" fmla="*/ 383679 w 4525256"/>
              <a:gd name="connsiteY639" fmla="*/ 108978 h 3132511"/>
              <a:gd name="connsiteX640" fmla="*/ 397109 w 4525256"/>
              <a:gd name="connsiteY640" fmla="*/ 107835 h 3132511"/>
              <a:gd name="connsiteX641" fmla="*/ 412540 w 4525256"/>
              <a:gd name="connsiteY641" fmla="*/ 93643 h 3132511"/>
              <a:gd name="connsiteX642" fmla="*/ 410825 w 4525256"/>
              <a:gd name="connsiteY642" fmla="*/ 79832 h 3132511"/>
              <a:gd name="connsiteX643" fmla="*/ 401777 w 4525256"/>
              <a:gd name="connsiteY643" fmla="*/ 75260 h 3132511"/>
              <a:gd name="connsiteX644" fmla="*/ 390537 w 4525256"/>
              <a:gd name="connsiteY644" fmla="*/ 86499 h 3132511"/>
              <a:gd name="connsiteX645" fmla="*/ 398348 w 4525256"/>
              <a:gd name="connsiteY645" fmla="*/ 97167 h 3132511"/>
              <a:gd name="connsiteX646" fmla="*/ 384441 w 4525256"/>
              <a:gd name="connsiteY646" fmla="*/ 99453 h 3132511"/>
              <a:gd name="connsiteX647" fmla="*/ 363581 w 4525256"/>
              <a:gd name="connsiteY647" fmla="*/ 99453 h 313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4525256" h="3132511">
                <a:moveTo>
                  <a:pt x="151079" y="141363"/>
                </a:moveTo>
                <a:lnTo>
                  <a:pt x="515886" y="141363"/>
                </a:lnTo>
                <a:cubicBezTo>
                  <a:pt x="532555" y="141363"/>
                  <a:pt x="548176" y="138029"/>
                  <a:pt x="561320" y="131838"/>
                </a:cubicBezTo>
                <a:cubicBezTo>
                  <a:pt x="590467" y="118217"/>
                  <a:pt x="607040" y="90309"/>
                  <a:pt x="601897" y="57829"/>
                </a:cubicBezTo>
                <a:cubicBezTo>
                  <a:pt x="599420" y="42303"/>
                  <a:pt x="591800" y="27920"/>
                  <a:pt x="578656" y="18872"/>
                </a:cubicBezTo>
                <a:cubicBezTo>
                  <a:pt x="572750" y="14776"/>
                  <a:pt x="566083" y="11918"/>
                  <a:pt x="558939" y="10490"/>
                </a:cubicBezTo>
                <a:cubicBezTo>
                  <a:pt x="552081" y="9061"/>
                  <a:pt x="544842" y="8966"/>
                  <a:pt x="537508" y="10490"/>
                </a:cubicBezTo>
                <a:cubicBezTo>
                  <a:pt x="526173" y="12776"/>
                  <a:pt x="516743" y="19443"/>
                  <a:pt x="510838" y="28397"/>
                </a:cubicBezTo>
                <a:cubicBezTo>
                  <a:pt x="504932" y="37350"/>
                  <a:pt x="502361" y="48590"/>
                  <a:pt x="504647" y="60020"/>
                </a:cubicBezTo>
                <a:cubicBezTo>
                  <a:pt x="506456" y="68878"/>
                  <a:pt x="511600" y="76117"/>
                  <a:pt x="518648" y="80784"/>
                </a:cubicBezTo>
                <a:cubicBezTo>
                  <a:pt x="525602" y="85451"/>
                  <a:pt x="534365" y="87356"/>
                  <a:pt x="543223" y="85547"/>
                </a:cubicBezTo>
                <a:cubicBezTo>
                  <a:pt x="549986" y="84213"/>
                  <a:pt x="555605" y="80117"/>
                  <a:pt x="559225" y="74783"/>
                </a:cubicBezTo>
                <a:cubicBezTo>
                  <a:pt x="562844" y="69449"/>
                  <a:pt x="564273" y="62687"/>
                  <a:pt x="562940" y="55829"/>
                </a:cubicBezTo>
                <a:cubicBezTo>
                  <a:pt x="561892" y="50685"/>
                  <a:pt x="558844" y="46399"/>
                  <a:pt x="554748" y="43637"/>
                </a:cubicBezTo>
                <a:cubicBezTo>
                  <a:pt x="553224" y="42589"/>
                  <a:pt x="551510" y="41827"/>
                  <a:pt x="549700" y="41255"/>
                </a:cubicBezTo>
                <a:cubicBezTo>
                  <a:pt x="550462" y="43065"/>
                  <a:pt x="550938" y="44970"/>
                  <a:pt x="550938" y="47066"/>
                </a:cubicBezTo>
                <a:cubicBezTo>
                  <a:pt x="550938" y="54876"/>
                  <a:pt x="544652" y="61163"/>
                  <a:pt x="536841" y="61163"/>
                </a:cubicBezTo>
                <a:cubicBezTo>
                  <a:pt x="529031" y="61163"/>
                  <a:pt x="522744" y="54876"/>
                  <a:pt x="522744" y="47066"/>
                </a:cubicBezTo>
                <a:cubicBezTo>
                  <a:pt x="522744" y="41160"/>
                  <a:pt x="526364" y="36112"/>
                  <a:pt x="531507" y="34016"/>
                </a:cubicBezTo>
                <a:lnTo>
                  <a:pt x="532079" y="33731"/>
                </a:lnTo>
                <a:cubicBezTo>
                  <a:pt x="533984" y="32683"/>
                  <a:pt x="536079" y="32016"/>
                  <a:pt x="538365" y="31540"/>
                </a:cubicBezTo>
                <a:cubicBezTo>
                  <a:pt x="546176" y="29921"/>
                  <a:pt x="553796" y="31730"/>
                  <a:pt x="559892" y="35731"/>
                </a:cubicBezTo>
                <a:cubicBezTo>
                  <a:pt x="565988" y="39731"/>
                  <a:pt x="570560" y="46208"/>
                  <a:pt x="572179" y="54019"/>
                </a:cubicBezTo>
                <a:cubicBezTo>
                  <a:pt x="574084" y="63449"/>
                  <a:pt x="571988" y="72688"/>
                  <a:pt x="567035" y="80117"/>
                </a:cubicBezTo>
                <a:cubicBezTo>
                  <a:pt x="562082" y="87547"/>
                  <a:pt x="554367" y="93071"/>
                  <a:pt x="544937" y="94976"/>
                </a:cubicBezTo>
                <a:cubicBezTo>
                  <a:pt x="533507" y="97262"/>
                  <a:pt x="522268" y="94786"/>
                  <a:pt x="513219" y="88785"/>
                </a:cubicBezTo>
                <a:cubicBezTo>
                  <a:pt x="504266" y="82784"/>
                  <a:pt x="497503" y="73355"/>
                  <a:pt x="495217" y="61925"/>
                </a:cubicBezTo>
                <a:cubicBezTo>
                  <a:pt x="492359" y="48018"/>
                  <a:pt x="495503" y="34207"/>
                  <a:pt x="502742" y="23253"/>
                </a:cubicBezTo>
                <a:cubicBezTo>
                  <a:pt x="510076" y="12299"/>
                  <a:pt x="521506" y="4013"/>
                  <a:pt x="535508" y="1250"/>
                </a:cubicBezTo>
                <a:cubicBezTo>
                  <a:pt x="544080" y="-464"/>
                  <a:pt x="552653" y="-369"/>
                  <a:pt x="560749" y="1250"/>
                </a:cubicBezTo>
                <a:cubicBezTo>
                  <a:pt x="569131" y="2965"/>
                  <a:pt x="577037" y="6394"/>
                  <a:pt x="583990" y="11156"/>
                </a:cubicBezTo>
                <a:cubicBezTo>
                  <a:pt x="599420" y="21824"/>
                  <a:pt x="608469" y="38588"/>
                  <a:pt x="611231" y="56495"/>
                </a:cubicBezTo>
                <a:cubicBezTo>
                  <a:pt x="617042" y="93262"/>
                  <a:pt x="598182" y="125171"/>
                  <a:pt x="565321" y="140601"/>
                </a:cubicBezTo>
                <a:cubicBezTo>
                  <a:pt x="550843" y="147364"/>
                  <a:pt x="533793" y="150983"/>
                  <a:pt x="515791" y="150983"/>
                </a:cubicBezTo>
                <a:lnTo>
                  <a:pt x="151079" y="150983"/>
                </a:lnTo>
                <a:lnTo>
                  <a:pt x="151079" y="515791"/>
                </a:lnTo>
                <a:cubicBezTo>
                  <a:pt x="151079" y="533793"/>
                  <a:pt x="147459" y="550748"/>
                  <a:pt x="140696" y="565321"/>
                </a:cubicBezTo>
                <a:cubicBezTo>
                  <a:pt x="125266" y="598277"/>
                  <a:pt x="93357" y="617042"/>
                  <a:pt x="56591" y="611231"/>
                </a:cubicBezTo>
                <a:cubicBezTo>
                  <a:pt x="38684" y="608374"/>
                  <a:pt x="21920" y="599420"/>
                  <a:pt x="11252" y="583990"/>
                </a:cubicBezTo>
                <a:cubicBezTo>
                  <a:pt x="6489" y="577037"/>
                  <a:pt x="3060" y="569131"/>
                  <a:pt x="1346" y="560749"/>
                </a:cubicBezTo>
                <a:cubicBezTo>
                  <a:pt x="-274" y="552653"/>
                  <a:pt x="-369" y="544080"/>
                  <a:pt x="1346" y="535508"/>
                </a:cubicBezTo>
                <a:cubicBezTo>
                  <a:pt x="4203" y="521506"/>
                  <a:pt x="12395" y="510076"/>
                  <a:pt x="23348" y="502742"/>
                </a:cubicBezTo>
                <a:cubicBezTo>
                  <a:pt x="34302" y="495503"/>
                  <a:pt x="48113" y="492359"/>
                  <a:pt x="62115" y="495217"/>
                </a:cubicBezTo>
                <a:cubicBezTo>
                  <a:pt x="73545" y="497503"/>
                  <a:pt x="82975" y="504266"/>
                  <a:pt x="88976" y="513219"/>
                </a:cubicBezTo>
                <a:cubicBezTo>
                  <a:pt x="94976" y="522173"/>
                  <a:pt x="97453" y="533507"/>
                  <a:pt x="95167" y="544937"/>
                </a:cubicBezTo>
                <a:cubicBezTo>
                  <a:pt x="93262" y="554367"/>
                  <a:pt x="87737" y="562082"/>
                  <a:pt x="80308" y="567035"/>
                </a:cubicBezTo>
                <a:cubicBezTo>
                  <a:pt x="72878" y="571893"/>
                  <a:pt x="63639" y="573989"/>
                  <a:pt x="54209" y="572084"/>
                </a:cubicBezTo>
                <a:cubicBezTo>
                  <a:pt x="46399" y="570560"/>
                  <a:pt x="40017" y="565892"/>
                  <a:pt x="35921" y="559796"/>
                </a:cubicBezTo>
                <a:cubicBezTo>
                  <a:pt x="31826" y="553700"/>
                  <a:pt x="30111" y="545985"/>
                  <a:pt x="31730" y="538270"/>
                </a:cubicBezTo>
                <a:cubicBezTo>
                  <a:pt x="32207" y="535984"/>
                  <a:pt x="32969" y="533888"/>
                  <a:pt x="33921" y="531983"/>
                </a:cubicBezTo>
                <a:lnTo>
                  <a:pt x="34207" y="531412"/>
                </a:lnTo>
                <a:cubicBezTo>
                  <a:pt x="36302" y="526268"/>
                  <a:pt x="41351" y="522649"/>
                  <a:pt x="47256" y="522649"/>
                </a:cubicBezTo>
                <a:cubicBezTo>
                  <a:pt x="55067" y="522649"/>
                  <a:pt x="61353" y="528935"/>
                  <a:pt x="61353" y="536746"/>
                </a:cubicBezTo>
                <a:cubicBezTo>
                  <a:pt x="61353" y="544556"/>
                  <a:pt x="55067" y="550843"/>
                  <a:pt x="47256" y="550843"/>
                </a:cubicBezTo>
                <a:cubicBezTo>
                  <a:pt x="45161" y="550843"/>
                  <a:pt x="43256" y="550367"/>
                  <a:pt x="41446" y="549605"/>
                </a:cubicBezTo>
                <a:cubicBezTo>
                  <a:pt x="42017" y="551414"/>
                  <a:pt x="42779" y="553129"/>
                  <a:pt x="43827" y="554653"/>
                </a:cubicBezTo>
                <a:cubicBezTo>
                  <a:pt x="46589" y="558749"/>
                  <a:pt x="50876" y="561797"/>
                  <a:pt x="56019" y="562844"/>
                </a:cubicBezTo>
                <a:cubicBezTo>
                  <a:pt x="62877" y="564178"/>
                  <a:pt x="69545" y="562749"/>
                  <a:pt x="74974" y="559130"/>
                </a:cubicBezTo>
                <a:cubicBezTo>
                  <a:pt x="80308" y="555605"/>
                  <a:pt x="84404" y="549986"/>
                  <a:pt x="85737" y="543128"/>
                </a:cubicBezTo>
                <a:cubicBezTo>
                  <a:pt x="87547" y="534269"/>
                  <a:pt x="85547" y="525506"/>
                  <a:pt x="80975" y="518553"/>
                </a:cubicBezTo>
                <a:cubicBezTo>
                  <a:pt x="76307" y="511600"/>
                  <a:pt x="69068" y="506361"/>
                  <a:pt x="60210" y="504647"/>
                </a:cubicBezTo>
                <a:cubicBezTo>
                  <a:pt x="48780" y="502361"/>
                  <a:pt x="37541" y="504837"/>
                  <a:pt x="28587" y="510838"/>
                </a:cubicBezTo>
                <a:cubicBezTo>
                  <a:pt x="19634" y="516743"/>
                  <a:pt x="12871" y="526173"/>
                  <a:pt x="10585" y="537508"/>
                </a:cubicBezTo>
                <a:cubicBezTo>
                  <a:pt x="9061" y="544842"/>
                  <a:pt x="9156" y="552081"/>
                  <a:pt x="10585" y="558939"/>
                </a:cubicBezTo>
                <a:cubicBezTo>
                  <a:pt x="12014" y="566083"/>
                  <a:pt x="14966" y="572750"/>
                  <a:pt x="18967" y="578656"/>
                </a:cubicBezTo>
                <a:cubicBezTo>
                  <a:pt x="28016" y="591800"/>
                  <a:pt x="42398" y="599516"/>
                  <a:pt x="57924" y="601897"/>
                </a:cubicBezTo>
                <a:cubicBezTo>
                  <a:pt x="90500" y="607040"/>
                  <a:pt x="118313" y="590467"/>
                  <a:pt x="131933" y="561320"/>
                </a:cubicBezTo>
                <a:cubicBezTo>
                  <a:pt x="138125" y="548081"/>
                  <a:pt x="141458" y="532555"/>
                  <a:pt x="141458" y="515886"/>
                </a:cubicBezTo>
                <a:lnTo>
                  <a:pt x="141458" y="150888"/>
                </a:lnTo>
                <a:lnTo>
                  <a:pt x="57734" y="150888"/>
                </a:lnTo>
                <a:lnTo>
                  <a:pt x="57734" y="57543"/>
                </a:lnTo>
                <a:lnTo>
                  <a:pt x="151079" y="57543"/>
                </a:lnTo>
                <a:lnTo>
                  <a:pt x="151079" y="141363"/>
                </a:lnTo>
                <a:lnTo>
                  <a:pt x="151079" y="141363"/>
                </a:lnTo>
                <a:close/>
                <a:moveTo>
                  <a:pt x="151079" y="2991148"/>
                </a:moveTo>
                <a:lnTo>
                  <a:pt x="515886" y="2991148"/>
                </a:lnTo>
                <a:cubicBezTo>
                  <a:pt x="532555" y="2991148"/>
                  <a:pt x="548176" y="2994482"/>
                  <a:pt x="561320" y="3000673"/>
                </a:cubicBezTo>
                <a:cubicBezTo>
                  <a:pt x="590467" y="3014294"/>
                  <a:pt x="607040" y="3042202"/>
                  <a:pt x="601897" y="3074682"/>
                </a:cubicBezTo>
                <a:cubicBezTo>
                  <a:pt x="599420" y="3090113"/>
                  <a:pt x="591800" y="3104591"/>
                  <a:pt x="578656" y="3113640"/>
                </a:cubicBezTo>
                <a:cubicBezTo>
                  <a:pt x="572750" y="3117735"/>
                  <a:pt x="566083" y="3120593"/>
                  <a:pt x="558939" y="3122022"/>
                </a:cubicBezTo>
                <a:cubicBezTo>
                  <a:pt x="552081" y="3123450"/>
                  <a:pt x="544842" y="3123546"/>
                  <a:pt x="537508" y="3122022"/>
                </a:cubicBezTo>
                <a:cubicBezTo>
                  <a:pt x="526173" y="3119735"/>
                  <a:pt x="516743" y="3112973"/>
                  <a:pt x="510838" y="3104019"/>
                </a:cubicBezTo>
                <a:cubicBezTo>
                  <a:pt x="504932" y="3095066"/>
                  <a:pt x="502361" y="3083826"/>
                  <a:pt x="504647" y="3072396"/>
                </a:cubicBezTo>
                <a:cubicBezTo>
                  <a:pt x="506456" y="3063538"/>
                  <a:pt x="511600" y="3056299"/>
                  <a:pt x="518648" y="3051632"/>
                </a:cubicBezTo>
                <a:cubicBezTo>
                  <a:pt x="525602" y="3046965"/>
                  <a:pt x="534365" y="3045059"/>
                  <a:pt x="543223" y="3046869"/>
                </a:cubicBezTo>
                <a:cubicBezTo>
                  <a:pt x="549986" y="3048203"/>
                  <a:pt x="555605" y="3052299"/>
                  <a:pt x="559225" y="3057633"/>
                </a:cubicBezTo>
                <a:cubicBezTo>
                  <a:pt x="562844" y="3063062"/>
                  <a:pt x="564273" y="3069729"/>
                  <a:pt x="562940" y="3076587"/>
                </a:cubicBezTo>
                <a:cubicBezTo>
                  <a:pt x="561892" y="3081731"/>
                  <a:pt x="558844" y="3086017"/>
                  <a:pt x="554748" y="3088779"/>
                </a:cubicBezTo>
                <a:cubicBezTo>
                  <a:pt x="553224" y="3089827"/>
                  <a:pt x="551510" y="3090589"/>
                  <a:pt x="549700" y="3091160"/>
                </a:cubicBezTo>
                <a:cubicBezTo>
                  <a:pt x="550462" y="3089351"/>
                  <a:pt x="550938" y="3087446"/>
                  <a:pt x="550938" y="3085350"/>
                </a:cubicBezTo>
                <a:cubicBezTo>
                  <a:pt x="550938" y="3077540"/>
                  <a:pt x="544652" y="3071253"/>
                  <a:pt x="536841" y="3071253"/>
                </a:cubicBezTo>
                <a:cubicBezTo>
                  <a:pt x="529031" y="3071253"/>
                  <a:pt x="522744" y="3077540"/>
                  <a:pt x="522744" y="3085350"/>
                </a:cubicBezTo>
                <a:cubicBezTo>
                  <a:pt x="522744" y="3091256"/>
                  <a:pt x="526364" y="3096304"/>
                  <a:pt x="531507" y="3098400"/>
                </a:cubicBezTo>
                <a:lnTo>
                  <a:pt x="532079" y="3098685"/>
                </a:lnTo>
                <a:cubicBezTo>
                  <a:pt x="533984" y="3099638"/>
                  <a:pt x="536079" y="3100495"/>
                  <a:pt x="538365" y="3100876"/>
                </a:cubicBezTo>
                <a:cubicBezTo>
                  <a:pt x="546176" y="3102495"/>
                  <a:pt x="553796" y="3100685"/>
                  <a:pt x="559892" y="3096685"/>
                </a:cubicBezTo>
                <a:cubicBezTo>
                  <a:pt x="565988" y="3092589"/>
                  <a:pt x="570560" y="3086208"/>
                  <a:pt x="572179" y="3078397"/>
                </a:cubicBezTo>
                <a:cubicBezTo>
                  <a:pt x="574084" y="3068967"/>
                  <a:pt x="571988" y="3059728"/>
                  <a:pt x="567035" y="3052299"/>
                </a:cubicBezTo>
                <a:cubicBezTo>
                  <a:pt x="562082" y="3044869"/>
                  <a:pt x="554367" y="3039344"/>
                  <a:pt x="544937" y="3037440"/>
                </a:cubicBezTo>
                <a:cubicBezTo>
                  <a:pt x="533507" y="3035154"/>
                  <a:pt x="522268" y="3037630"/>
                  <a:pt x="513219" y="3043631"/>
                </a:cubicBezTo>
                <a:cubicBezTo>
                  <a:pt x="504266" y="3049632"/>
                  <a:pt x="497503" y="3059061"/>
                  <a:pt x="495217" y="3070491"/>
                </a:cubicBezTo>
                <a:cubicBezTo>
                  <a:pt x="492359" y="3084493"/>
                  <a:pt x="495503" y="3098209"/>
                  <a:pt x="502742" y="3109258"/>
                </a:cubicBezTo>
                <a:cubicBezTo>
                  <a:pt x="510076" y="3120212"/>
                  <a:pt x="521506" y="3128499"/>
                  <a:pt x="535508" y="3131261"/>
                </a:cubicBezTo>
                <a:cubicBezTo>
                  <a:pt x="544080" y="3132975"/>
                  <a:pt x="552653" y="3132880"/>
                  <a:pt x="560749" y="3131261"/>
                </a:cubicBezTo>
                <a:cubicBezTo>
                  <a:pt x="569131" y="3129546"/>
                  <a:pt x="577037" y="3126117"/>
                  <a:pt x="583990" y="3121355"/>
                </a:cubicBezTo>
                <a:cubicBezTo>
                  <a:pt x="599420" y="3110687"/>
                  <a:pt x="608469" y="3093923"/>
                  <a:pt x="611231" y="3076016"/>
                </a:cubicBezTo>
                <a:cubicBezTo>
                  <a:pt x="617042" y="3039249"/>
                  <a:pt x="598182" y="3007341"/>
                  <a:pt x="565321" y="2991910"/>
                </a:cubicBezTo>
                <a:cubicBezTo>
                  <a:pt x="550843" y="2985147"/>
                  <a:pt x="533793" y="2981528"/>
                  <a:pt x="515791" y="2981528"/>
                </a:cubicBezTo>
                <a:lnTo>
                  <a:pt x="394728" y="2981528"/>
                </a:lnTo>
                <a:cubicBezTo>
                  <a:pt x="394728" y="2981528"/>
                  <a:pt x="150983" y="2981528"/>
                  <a:pt x="150983" y="2981528"/>
                </a:cubicBezTo>
                <a:lnTo>
                  <a:pt x="150983" y="2616816"/>
                </a:lnTo>
                <a:cubicBezTo>
                  <a:pt x="150983" y="2598813"/>
                  <a:pt x="147364" y="2581859"/>
                  <a:pt x="140601" y="2567285"/>
                </a:cubicBezTo>
                <a:cubicBezTo>
                  <a:pt x="125171" y="2534329"/>
                  <a:pt x="93262" y="2515565"/>
                  <a:pt x="56495" y="2521375"/>
                </a:cubicBezTo>
                <a:cubicBezTo>
                  <a:pt x="38588" y="2524233"/>
                  <a:pt x="21824" y="2533186"/>
                  <a:pt x="11156" y="2548617"/>
                </a:cubicBezTo>
                <a:cubicBezTo>
                  <a:pt x="6394" y="2555570"/>
                  <a:pt x="2965" y="2563475"/>
                  <a:pt x="1250" y="2571858"/>
                </a:cubicBezTo>
                <a:cubicBezTo>
                  <a:pt x="-369" y="2579954"/>
                  <a:pt x="-464" y="2588526"/>
                  <a:pt x="1250" y="2597099"/>
                </a:cubicBezTo>
                <a:cubicBezTo>
                  <a:pt x="4108" y="2611100"/>
                  <a:pt x="12299" y="2622531"/>
                  <a:pt x="23253" y="2629865"/>
                </a:cubicBezTo>
                <a:cubicBezTo>
                  <a:pt x="34207" y="2637104"/>
                  <a:pt x="48018" y="2640247"/>
                  <a:pt x="62020" y="2637390"/>
                </a:cubicBezTo>
                <a:cubicBezTo>
                  <a:pt x="73450" y="2635104"/>
                  <a:pt x="82880" y="2628341"/>
                  <a:pt x="88880" y="2619387"/>
                </a:cubicBezTo>
                <a:cubicBezTo>
                  <a:pt x="94881" y="2610434"/>
                  <a:pt x="97358" y="2599099"/>
                  <a:pt x="95072" y="2587669"/>
                </a:cubicBezTo>
                <a:cubicBezTo>
                  <a:pt x="93167" y="2578239"/>
                  <a:pt x="87642" y="2570524"/>
                  <a:pt x="80213" y="2565571"/>
                </a:cubicBezTo>
                <a:cubicBezTo>
                  <a:pt x="72783" y="2560713"/>
                  <a:pt x="63544" y="2558618"/>
                  <a:pt x="54114" y="2560427"/>
                </a:cubicBezTo>
                <a:cubicBezTo>
                  <a:pt x="46304" y="2562047"/>
                  <a:pt x="39922" y="2566619"/>
                  <a:pt x="35826" y="2572715"/>
                </a:cubicBezTo>
                <a:cubicBezTo>
                  <a:pt x="31730" y="2578811"/>
                  <a:pt x="30016" y="2586526"/>
                  <a:pt x="31635" y="2594241"/>
                </a:cubicBezTo>
                <a:cubicBezTo>
                  <a:pt x="32111" y="2596527"/>
                  <a:pt x="32873" y="2598718"/>
                  <a:pt x="33826" y="2600623"/>
                </a:cubicBezTo>
                <a:lnTo>
                  <a:pt x="34112" y="2601194"/>
                </a:lnTo>
                <a:cubicBezTo>
                  <a:pt x="36207" y="2606338"/>
                  <a:pt x="41255" y="2609958"/>
                  <a:pt x="47161" y="2609958"/>
                </a:cubicBezTo>
                <a:cubicBezTo>
                  <a:pt x="54971" y="2609958"/>
                  <a:pt x="61258" y="2603671"/>
                  <a:pt x="61258" y="2595860"/>
                </a:cubicBezTo>
                <a:cubicBezTo>
                  <a:pt x="61258" y="2588050"/>
                  <a:pt x="54971" y="2581764"/>
                  <a:pt x="47161" y="2581764"/>
                </a:cubicBezTo>
                <a:cubicBezTo>
                  <a:pt x="45065" y="2581764"/>
                  <a:pt x="43160" y="2582240"/>
                  <a:pt x="41351" y="2583002"/>
                </a:cubicBezTo>
                <a:cubicBezTo>
                  <a:pt x="41922" y="2581192"/>
                  <a:pt x="42684" y="2579477"/>
                  <a:pt x="43732" y="2577954"/>
                </a:cubicBezTo>
                <a:cubicBezTo>
                  <a:pt x="46494" y="2573858"/>
                  <a:pt x="50780" y="2570810"/>
                  <a:pt x="55924" y="2569762"/>
                </a:cubicBezTo>
                <a:cubicBezTo>
                  <a:pt x="62782" y="2568429"/>
                  <a:pt x="69449" y="2569857"/>
                  <a:pt x="74879" y="2573477"/>
                </a:cubicBezTo>
                <a:cubicBezTo>
                  <a:pt x="80213" y="2577001"/>
                  <a:pt x="84308" y="2582621"/>
                  <a:pt x="85642" y="2589479"/>
                </a:cubicBezTo>
                <a:cubicBezTo>
                  <a:pt x="87452" y="2598337"/>
                  <a:pt x="85451" y="2607100"/>
                  <a:pt x="80879" y="2614053"/>
                </a:cubicBezTo>
                <a:cubicBezTo>
                  <a:pt x="76212" y="2621007"/>
                  <a:pt x="68973" y="2626245"/>
                  <a:pt x="60115" y="2627960"/>
                </a:cubicBezTo>
                <a:cubicBezTo>
                  <a:pt x="48685" y="2630246"/>
                  <a:pt x="37445" y="2627769"/>
                  <a:pt x="28492" y="2621768"/>
                </a:cubicBezTo>
                <a:cubicBezTo>
                  <a:pt x="19538" y="2615863"/>
                  <a:pt x="12776" y="2606433"/>
                  <a:pt x="10490" y="2595099"/>
                </a:cubicBezTo>
                <a:cubicBezTo>
                  <a:pt x="8966" y="2587764"/>
                  <a:pt x="9061" y="2580525"/>
                  <a:pt x="10490" y="2573667"/>
                </a:cubicBezTo>
                <a:cubicBezTo>
                  <a:pt x="11918" y="2566524"/>
                  <a:pt x="14871" y="2559856"/>
                  <a:pt x="18872" y="2553950"/>
                </a:cubicBezTo>
                <a:cubicBezTo>
                  <a:pt x="27920" y="2540806"/>
                  <a:pt x="42303" y="2533091"/>
                  <a:pt x="57829" y="2530709"/>
                </a:cubicBezTo>
                <a:cubicBezTo>
                  <a:pt x="90404" y="2525566"/>
                  <a:pt x="118217" y="2542140"/>
                  <a:pt x="131838" y="2571286"/>
                </a:cubicBezTo>
                <a:cubicBezTo>
                  <a:pt x="138029" y="2584526"/>
                  <a:pt x="141363" y="2600051"/>
                  <a:pt x="141363" y="2616720"/>
                </a:cubicBezTo>
                <a:lnTo>
                  <a:pt x="141363" y="2981528"/>
                </a:lnTo>
                <a:lnTo>
                  <a:pt x="57734" y="2981528"/>
                </a:lnTo>
                <a:lnTo>
                  <a:pt x="57734" y="3074873"/>
                </a:lnTo>
                <a:lnTo>
                  <a:pt x="151079" y="3074873"/>
                </a:lnTo>
                <a:lnTo>
                  <a:pt x="151079" y="2991053"/>
                </a:lnTo>
                <a:lnTo>
                  <a:pt x="151079" y="2991053"/>
                </a:lnTo>
                <a:close/>
                <a:moveTo>
                  <a:pt x="4374273" y="2991148"/>
                </a:moveTo>
                <a:lnTo>
                  <a:pt x="4009466" y="2991148"/>
                </a:lnTo>
                <a:cubicBezTo>
                  <a:pt x="3992797" y="2991148"/>
                  <a:pt x="3977176" y="2994482"/>
                  <a:pt x="3964032" y="3000673"/>
                </a:cubicBezTo>
                <a:cubicBezTo>
                  <a:pt x="3934980" y="3014294"/>
                  <a:pt x="3918311" y="3042202"/>
                  <a:pt x="3923455" y="3074682"/>
                </a:cubicBezTo>
                <a:cubicBezTo>
                  <a:pt x="3925932" y="3090113"/>
                  <a:pt x="3933552" y="3104591"/>
                  <a:pt x="3946696" y="3113640"/>
                </a:cubicBezTo>
                <a:cubicBezTo>
                  <a:pt x="3952602" y="3117735"/>
                  <a:pt x="3959269" y="3120593"/>
                  <a:pt x="3966413" y="3122022"/>
                </a:cubicBezTo>
                <a:cubicBezTo>
                  <a:pt x="3973271" y="3123450"/>
                  <a:pt x="3980510" y="3123546"/>
                  <a:pt x="3987844" y="3122022"/>
                </a:cubicBezTo>
                <a:cubicBezTo>
                  <a:pt x="3999179" y="3119735"/>
                  <a:pt x="4008609" y="3112973"/>
                  <a:pt x="4014514" y="3104019"/>
                </a:cubicBezTo>
                <a:cubicBezTo>
                  <a:pt x="4020515" y="3095066"/>
                  <a:pt x="4022991" y="3083826"/>
                  <a:pt x="4020705" y="3072396"/>
                </a:cubicBezTo>
                <a:cubicBezTo>
                  <a:pt x="4018895" y="3063538"/>
                  <a:pt x="4013752" y="3056299"/>
                  <a:pt x="4006703" y="3051632"/>
                </a:cubicBezTo>
                <a:cubicBezTo>
                  <a:pt x="3999750" y="3046965"/>
                  <a:pt x="3990987" y="3045059"/>
                  <a:pt x="3982129" y="3046869"/>
                </a:cubicBezTo>
                <a:cubicBezTo>
                  <a:pt x="3975366" y="3048203"/>
                  <a:pt x="3969746" y="3052299"/>
                  <a:pt x="3966127" y="3057633"/>
                </a:cubicBezTo>
                <a:cubicBezTo>
                  <a:pt x="3962603" y="3063062"/>
                  <a:pt x="3961079" y="3069729"/>
                  <a:pt x="3962412" y="3076587"/>
                </a:cubicBezTo>
                <a:cubicBezTo>
                  <a:pt x="3963460" y="3081731"/>
                  <a:pt x="3966508" y="3086017"/>
                  <a:pt x="3970604" y="3088779"/>
                </a:cubicBezTo>
                <a:cubicBezTo>
                  <a:pt x="3972128" y="3089827"/>
                  <a:pt x="3973842" y="3090589"/>
                  <a:pt x="3975652" y="3091160"/>
                </a:cubicBezTo>
                <a:cubicBezTo>
                  <a:pt x="3974890" y="3089351"/>
                  <a:pt x="3974414" y="3087446"/>
                  <a:pt x="3974414" y="3085350"/>
                </a:cubicBezTo>
                <a:cubicBezTo>
                  <a:pt x="3974414" y="3077540"/>
                  <a:pt x="3980700" y="3071253"/>
                  <a:pt x="3988511" y="3071253"/>
                </a:cubicBezTo>
                <a:cubicBezTo>
                  <a:pt x="3996321" y="3071253"/>
                  <a:pt x="4002608" y="3077540"/>
                  <a:pt x="4002608" y="3085350"/>
                </a:cubicBezTo>
                <a:cubicBezTo>
                  <a:pt x="4002608" y="3091256"/>
                  <a:pt x="3998988" y="3096304"/>
                  <a:pt x="3993845" y="3098400"/>
                </a:cubicBezTo>
                <a:lnTo>
                  <a:pt x="3993273" y="3098685"/>
                </a:lnTo>
                <a:cubicBezTo>
                  <a:pt x="3991368" y="3099638"/>
                  <a:pt x="3989273" y="3100495"/>
                  <a:pt x="3986892" y="3100876"/>
                </a:cubicBezTo>
                <a:cubicBezTo>
                  <a:pt x="3979081" y="3102495"/>
                  <a:pt x="3971461" y="3100685"/>
                  <a:pt x="3965365" y="3096685"/>
                </a:cubicBezTo>
                <a:cubicBezTo>
                  <a:pt x="3959269" y="3092589"/>
                  <a:pt x="3954697" y="3086208"/>
                  <a:pt x="3953078" y="3078397"/>
                </a:cubicBezTo>
                <a:cubicBezTo>
                  <a:pt x="3951173" y="3068967"/>
                  <a:pt x="3953268" y="3059728"/>
                  <a:pt x="3958221" y="3052299"/>
                </a:cubicBezTo>
                <a:cubicBezTo>
                  <a:pt x="3963174" y="3044869"/>
                  <a:pt x="3970890" y="3039344"/>
                  <a:pt x="3980319" y="3037440"/>
                </a:cubicBezTo>
                <a:cubicBezTo>
                  <a:pt x="3991749" y="3035154"/>
                  <a:pt x="4002989" y="3037630"/>
                  <a:pt x="4012037" y="3043631"/>
                </a:cubicBezTo>
                <a:cubicBezTo>
                  <a:pt x="4021086" y="3049632"/>
                  <a:pt x="4027754" y="3059061"/>
                  <a:pt x="4030040" y="3070491"/>
                </a:cubicBezTo>
                <a:cubicBezTo>
                  <a:pt x="4032897" y="3084493"/>
                  <a:pt x="4029754" y="3098209"/>
                  <a:pt x="4022515" y="3109258"/>
                </a:cubicBezTo>
                <a:cubicBezTo>
                  <a:pt x="4015181" y="3120212"/>
                  <a:pt x="4003751" y="3128499"/>
                  <a:pt x="3989749" y="3131261"/>
                </a:cubicBezTo>
                <a:cubicBezTo>
                  <a:pt x="3981177" y="3132975"/>
                  <a:pt x="3972604" y="3132880"/>
                  <a:pt x="3964508" y="3131261"/>
                </a:cubicBezTo>
                <a:cubicBezTo>
                  <a:pt x="3956126" y="3129546"/>
                  <a:pt x="3948220" y="3126117"/>
                  <a:pt x="3941267" y="3121355"/>
                </a:cubicBezTo>
                <a:cubicBezTo>
                  <a:pt x="3925836" y="3110687"/>
                  <a:pt x="3916787" y="3093923"/>
                  <a:pt x="3914025" y="3076016"/>
                </a:cubicBezTo>
                <a:cubicBezTo>
                  <a:pt x="3908215" y="3039249"/>
                  <a:pt x="3927075" y="3007341"/>
                  <a:pt x="3959936" y="2991910"/>
                </a:cubicBezTo>
                <a:cubicBezTo>
                  <a:pt x="3974414" y="2985147"/>
                  <a:pt x="3991463" y="2981528"/>
                  <a:pt x="4009466" y="2981528"/>
                </a:cubicBezTo>
                <a:lnTo>
                  <a:pt x="4130433" y="2981528"/>
                </a:lnTo>
                <a:cubicBezTo>
                  <a:pt x="4130433" y="2981528"/>
                  <a:pt x="4374178" y="2981528"/>
                  <a:pt x="4374178" y="2981528"/>
                </a:cubicBezTo>
                <a:lnTo>
                  <a:pt x="4374178" y="2616816"/>
                </a:lnTo>
                <a:cubicBezTo>
                  <a:pt x="4374178" y="2598813"/>
                  <a:pt x="4377798" y="2581859"/>
                  <a:pt x="4384560" y="2567285"/>
                </a:cubicBezTo>
                <a:cubicBezTo>
                  <a:pt x="4399991" y="2534329"/>
                  <a:pt x="4431900" y="2515565"/>
                  <a:pt x="4468666" y="2521375"/>
                </a:cubicBezTo>
                <a:cubicBezTo>
                  <a:pt x="4486573" y="2524233"/>
                  <a:pt x="4503337" y="2533186"/>
                  <a:pt x="4514005" y="2548617"/>
                </a:cubicBezTo>
                <a:cubicBezTo>
                  <a:pt x="4518768" y="2555570"/>
                  <a:pt x="4522197" y="2563475"/>
                  <a:pt x="4523911" y="2571858"/>
                </a:cubicBezTo>
                <a:cubicBezTo>
                  <a:pt x="4525530" y="2579954"/>
                  <a:pt x="4525626" y="2588526"/>
                  <a:pt x="4523911" y="2597099"/>
                </a:cubicBezTo>
                <a:cubicBezTo>
                  <a:pt x="4521054" y="2611100"/>
                  <a:pt x="4512862" y="2622531"/>
                  <a:pt x="4501909" y="2629865"/>
                </a:cubicBezTo>
                <a:cubicBezTo>
                  <a:pt x="4490860" y="2637104"/>
                  <a:pt x="4477143" y="2640247"/>
                  <a:pt x="4463142" y="2637390"/>
                </a:cubicBezTo>
                <a:cubicBezTo>
                  <a:pt x="4451712" y="2635104"/>
                  <a:pt x="4442282" y="2628341"/>
                  <a:pt x="4436377" y="2619387"/>
                </a:cubicBezTo>
                <a:cubicBezTo>
                  <a:pt x="4430376" y="2610434"/>
                  <a:pt x="4427899" y="2599099"/>
                  <a:pt x="4430185" y="2587669"/>
                </a:cubicBezTo>
                <a:cubicBezTo>
                  <a:pt x="4432090" y="2578239"/>
                  <a:pt x="4437615" y="2570524"/>
                  <a:pt x="4445044" y="2565571"/>
                </a:cubicBezTo>
                <a:cubicBezTo>
                  <a:pt x="4452474" y="2560713"/>
                  <a:pt x="4461713" y="2558618"/>
                  <a:pt x="4471143" y="2560427"/>
                </a:cubicBezTo>
                <a:cubicBezTo>
                  <a:pt x="4478953" y="2562047"/>
                  <a:pt x="4485335" y="2566619"/>
                  <a:pt x="4489431" y="2572715"/>
                </a:cubicBezTo>
                <a:cubicBezTo>
                  <a:pt x="4493527" y="2578811"/>
                  <a:pt x="4495241" y="2586526"/>
                  <a:pt x="4493622" y="2594241"/>
                </a:cubicBezTo>
                <a:cubicBezTo>
                  <a:pt x="4493145" y="2596527"/>
                  <a:pt x="4492384" y="2598718"/>
                  <a:pt x="4491431" y="2600623"/>
                </a:cubicBezTo>
                <a:lnTo>
                  <a:pt x="4491145" y="2601194"/>
                </a:lnTo>
                <a:cubicBezTo>
                  <a:pt x="4489050" y="2606338"/>
                  <a:pt x="4484002" y="2609958"/>
                  <a:pt x="4478096" y="2609958"/>
                </a:cubicBezTo>
                <a:cubicBezTo>
                  <a:pt x="4470285" y="2609958"/>
                  <a:pt x="4463999" y="2603671"/>
                  <a:pt x="4463999" y="2595860"/>
                </a:cubicBezTo>
                <a:cubicBezTo>
                  <a:pt x="4463999" y="2588050"/>
                  <a:pt x="4470285" y="2581764"/>
                  <a:pt x="4478096" y="2581764"/>
                </a:cubicBezTo>
                <a:cubicBezTo>
                  <a:pt x="4480191" y="2581764"/>
                  <a:pt x="4482096" y="2582240"/>
                  <a:pt x="4483906" y="2583002"/>
                </a:cubicBezTo>
                <a:cubicBezTo>
                  <a:pt x="4483335" y="2581192"/>
                  <a:pt x="4482573" y="2579477"/>
                  <a:pt x="4481525" y="2577954"/>
                </a:cubicBezTo>
                <a:cubicBezTo>
                  <a:pt x="4478763" y="2573858"/>
                  <a:pt x="4474572" y="2570810"/>
                  <a:pt x="4469333" y="2569762"/>
                </a:cubicBezTo>
                <a:cubicBezTo>
                  <a:pt x="4462475" y="2568429"/>
                  <a:pt x="4455807" y="2569857"/>
                  <a:pt x="4450378" y="2573477"/>
                </a:cubicBezTo>
                <a:cubicBezTo>
                  <a:pt x="4445044" y="2577001"/>
                  <a:pt x="4440948" y="2582621"/>
                  <a:pt x="4439615" y="2589479"/>
                </a:cubicBezTo>
                <a:cubicBezTo>
                  <a:pt x="4437805" y="2598337"/>
                  <a:pt x="4439805" y="2607100"/>
                  <a:pt x="4444473" y="2614053"/>
                </a:cubicBezTo>
                <a:cubicBezTo>
                  <a:pt x="4449140" y="2621007"/>
                  <a:pt x="4456379" y="2626245"/>
                  <a:pt x="4465237" y="2627960"/>
                </a:cubicBezTo>
                <a:cubicBezTo>
                  <a:pt x="4476667" y="2630246"/>
                  <a:pt x="4487811" y="2627769"/>
                  <a:pt x="4496860" y="2621768"/>
                </a:cubicBezTo>
                <a:cubicBezTo>
                  <a:pt x="4505814" y="2615863"/>
                  <a:pt x="4512577" y="2606433"/>
                  <a:pt x="4514862" y="2595099"/>
                </a:cubicBezTo>
                <a:cubicBezTo>
                  <a:pt x="4516291" y="2587764"/>
                  <a:pt x="4516291" y="2580525"/>
                  <a:pt x="4514862" y="2573667"/>
                </a:cubicBezTo>
                <a:cubicBezTo>
                  <a:pt x="4513434" y="2566524"/>
                  <a:pt x="4510481" y="2559856"/>
                  <a:pt x="4506480" y="2553950"/>
                </a:cubicBezTo>
                <a:cubicBezTo>
                  <a:pt x="4497432" y="2540806"/>
                  <a:pt x="4483049" y="2533091"/>
                  <a:pt x="4467523" y="2530709"/>
                </a:cubicBezTo>
                <a:cubicBezTo>
                  <a:pt x="4434948" y="2525566"/>
                  <a:pt x="4407135" y="2542140"/>
                  <a:pt x="4393514" y="2571286"/>
                </a:cubicBezTo>
                <a:cubicBezTo>
                  <a:pt x="4387323" y="2584526"/>
                  <a:pt x="4384084" y="2600051"/>
                  <a:pt x="4383989" y="2616720"/>
                </a:cubicBezTo>
                <a:lnTo>
                  <a:pt x="4383989" y="2737688"/>
                </a:lnTo>
                <a:cubicBezTo>
                  <a:pt x="4383989" y="2737688"/>
                  <a:pt x="4383989" y="2981433"/>
                  <a:pt x="4383989" y="2981433"/>
                </a:cubicBezTo>
                <a:lnTo>
                  <a:pt x="4467809" y="2981433"/>
                </a:lnTo>
                <a:lnTo>
                  <a:pt x="4467809" y="3074777"/>
                </a:lnTo>
                <a:lnTo>
                  <a:pt x="4374464" y="3074777"/>
                </a:lnTo>
                <a:lnTo>
                  <a:pt x="4374464" y="2990958"/>
                </a:lnTo>
                <a:lnTo>
                  <a:pt x="4374464" y="2990958"/>
                </a:lnTo>
                <a:close/>
                <a:moveTo>
                  <a:pt x="4383798" y="2991148"/>
                </a:moveTo>
                <a:lnTo>
                  <a:pt x="4383798" y="3065443"/>
                </a:lnTo>
                <a:lnTo>
                  <a:pt x="4458093" y="3065443"/>
                </a:lnTo>
                <a:lnTo>
                  <a:pt x="4458093" y="2991148"/>
                </a:lnTo>
                <a:lnTo>
                  <a:pt x="4383798" y="2991148"/>
                </a:lnTo>
                <a:close/>
                <a:moveTo>
                  <a:pt x="4426852" y="2447937"/>
                </a:moveTo>
                <a:cubicBezTo>
                  <a:pt x="4429137" y="2450604"/>
                  <a:pt x="4430471" y="2454033"/>
                  <a:pt x="4430471" y="2457843"/>
                </a:cubicBezTo>
                <a:cubicBezTo>
                  <a:pt x="4430471" y="2468988"/>
                  <a:pt x="4421422" y="2478036"/>
                  <a:pt x="4410278" y="2478036"/>
                </a:cubicBezTo>
                <a:cubicBezTo>
                  <a:pt x="4402944" y="2478036"/>
                  <a:pt x="4396371" y="2475083"/>
                  <a:pt x="4391609" y="2470321"/>
                </a:cubicBezTo>
                <a:cubicBezTo>
                  <a:pt x="4386846" y="2465558"/>
                  <a:pt x="4383894" y="2458891"/>
                  <a:pt x="4383894" y="2451652"/>
                </a:cubicBezTo>
                <a:lnTo>
                  <a:pt x="4383894" y="1566398"/>
                </a:lnTo>
                <a:lnTo>
                  <a:pt x="4374369" y="1566398"/>
                </a:lnTo>
                <a:lnTo>
                  <a:pt x="4374369" y="681145"/>
                </a:lnTo>
                <a:cubicBezTo>
                  <a:pt x="4374369" y="671239"/>
                  <a:pt x="4378369" y="662190"/>
                  <a:pt x="4384941" y="655713"/>
                </a:cubicBezTo>
                <a:cubicBezTo>
                  <a:pt x="4391418" y="649236"/>
                  <a:pt x="4400467" y="645140"/>
                  <a:pt x="4410373" y="645140"/>
                </a:cubicBezTo>
                <a:cubicBezTo>
                  <a:pt x="4426756" y="645140"/>
                  <a:pt x="4440091" y="658475"/>
                  <a:pt x="4440091" y="674858"/>
                </a:cubicBezTo>
                <a:cubicBezTo>
                  <a:pt x="4440091" y="678192"/>
                  <a:pt x="4439424" y="681240"/>
                  <a:pt x="4438281" y="684193"/>
                </a:cubicBezTo>
                <a:cubicBezTo>
                  <a:pt x="4435900" y="690194"/>
                  <a:pt x="4431138" y="694956"/>
                  <a:pt x="4425423" y="697528"/>
                </a:cubicBezTo>
                <a:cubicBezTo>
                  <a:pt x="4421232" y="699433"/>
                  <a:pt x="4415612" y="700671"/>
                  <a:pt x="4411326" y="698576"/>
                </a:cubicBezTo>
                <a:cubicBezTo>
                  <a:pt x="4409706" y="697814"/>
                  <a:pt x="4408278" y="696671"/>
                  <a:pt x="4407230" y="695147"/>
                </a:cubicBezTo>
                <a:cubicBezTo>
                  <a:pt x="4403515" y="690098"/>
                  <a:pt x="4404563" y="683050"/>
                  <a:pt x="4409611" y="679335"/>
                </a:cubicBezTo>
                <a:cubicBezTo>
                  <a:pt x="4414660" y="675620"/>
                  <a:pt x="4421708" y="676668"/>
                  <a:pt x="4425423" y="681716"/>
                </a:cubicBezTo>
                <a:cubicBezTo>
                  <a:pt x="4426089" y="682669"/>
                  <a:pt x="4426661" y="683717"/>
                  <a:pt x="4427042" y="684764"/>
                </a:cubicBezTo>
                <a:cubicBezTo>
                  <a:pt x="4429328" y="682097"/>
                  <a:pt x="4430661" y="678668"/>
                  <a:pt x="4430661" y="674858"/>
                </a:cubicBezTo>
                <a:cubicBezTo>
                  <a:pt x="4430661" y="663714"/>
                  <a:pt x="4421613" y="654665"/>
                  <a:pt x="4410468" y="654665"/>
                </a:cubicBezTo>
                <a:cubicBezTo>
                  <a:pt x="4403134" y="654665"/>
                  <a:pt x="4396562" y="657618"/>
                  <a:pt x="4391799" y="662381"/>
                </a:cubicBezTo>
                <a:cubicBezTo>
                  <a:pt x="4387037" y="667143"/>
                  <a:pt x="4384084" y="673811"/>
                  <a:pt x="4384084" y="681050"/>
                </a:cubicBezTo>
                <a:lnTo>
                  <a:pt x="4384084" y="1566303"/>
                </a:lnTo>
                <a:lnTo>
                  <a:pt x="4374559" y="1566303"/>
                </a:lnTo>
                <a:lnTo>
                  <a:pt x="4374559" y="2451557"/>
                </a:lnTo>
                <a:cubicBezTo>
                  <a:pt x="4374559" y="2461463"/>
                  <a:pt x="4378560" y="2470512"/>
                  <a:pt x="4385132" y="2476989"/>
                </a:cubicBezTo>
                <a:cubicBezTo>
                  <a:pt x="4391609" y="2483466"/>
                  <a:pt x="4400658" y="2487561"/>
                  <a:pt x="4410564" y="2487561"/>
                </a:cubicBezTo>
                <a:cubicBezTo>
                  <a:pt x="4426947" y="2487561"/>
                  <a:pt x="4440282" y="2474226"/>
                  <a:pt x="4440282" y="2457843"/>
                </a:cubicBezTo>
                <a:cubicBezTo>
                  <a:pt x="4440282" y="2454509"/>
                  <a:pt x="4439615" y="2451366"/>
                  <a:pt x="4438472" y="2448509"/>
                </a:cubicBezTo>
                <a:cubicBezTo>
                  <a:pt x="4436091" y="2442508"/>
                  <a:pt x="4431328" y="2437746"/>
                  <a:pt x="4425613" y="2435174"/>
                </a:cubicBezTo>
                <a:cubicBezTo>
                  <a:pt x="4421422" y="2433269"/>
                  <a:pt x="4415802" y="2432031"/>
                  <a:pt x="4411516" y="2434126"/>
                </a:cubicBezTo>
                <a:cubicBezTo>
                  <a:pt x="4409897" y="2434888"/>
                  <a:pt x="4408468" y="2436031"/>
                  <a:pt x="4407420" y="2437555"/>
                </a:cubicBezTo>
                <a:cubicBezTo>
                  <a:pt x="4403706" y="2442603"/>
                  <a:pt x="4404753" y="2449652"/>
                  <a:pt x="4409802" y="2453367"/>
                </a:cubicBezTo>
                <a:cubicBezTo>
                  <a:pt x="4414850" y="2457081"/>
                  <a:pt x="4421898" y="2456033"/>
                  <a:pt x="4425613" y="2450985"/>
                </a:cubicBezTo>
                <a:cubicBezTo>
                  <a:pt x="4426280" y="2450033"/>
                  <a:pt x="4426852" y="2448985"/>
                  <a:pt x="4427232" y="2447937"/>
                </a:cubicBezTo>
                <a:lnTo>
                  <a:pt x="4427232" y="2447937"/>
                </a:lnTo>
                <a:close/>
                <a:moveTo>
                  <a:pt x="4332363" y="2939713"/>
                </a:moveTo>
                <a:lnTo>
                  <a:pt x="4213587" y="2939713"/>
                </a:lnTo>
                <a:cubicBezTo>
                  <a:pt x="4213587" y="2939713"/>
                  <a:pt x="4192727" y="2939713"/>
                  <a:pt x="4192727" y="2939713"/>
                </a:cubicBezTo>
                <a:cubicBezTo>
                  <a:pt x="4187964" y="2939713"/>
                  <a:pt x="4183107" y="2939904"/>
                  <a:pt x="4178820" y="2937427"/>
                </a:cubicBezTo>
                <a:cubicBezTo>
                  <a:pt x="4183297" y="2935903"/>
                  <a:pt x="4186536" y="2932283"/>
                  <a:pt x="4186536" y="2926759"/>
                </a:cubicBezTo>
                <a:cubicBezTo>
                  <a:pt x="4186536" y="2921234"/>
                  <a:pt x="4181487" y="2915519"/>
                  <a:pt x="4175296" y="2915519"/>
                </a:cubicBezTo>
                <a:cubicBezTo>
                  <a:pt x="4171581" y="2915519"/>
                  <a:pt x="4168343" y="2917329"/>
                  <a:pt x="4166247" y="2920092"/>
                </a:cubicBezTo>
                <a:cubicBezTo>
                  <a:pt x="4163390" y="2923901"/>
                  <a:pt x="4163104" y="2929235"/>
                  <a:pt x="4164533" y="2933903"/>
                </a:cubicBezTo>
                <a:cubicBezTo>
                  <a:pt x="4166914" y="2941523"/>
                  <a:pt x="4172343" y="2946095"/>
                  <a:pt x="4179963" y="2948190"/>
                </a:cubicBezTo>
                <a:cubicBezTo>
                  <a:pt x="4184630" y="2949429"/>
                  <a:pt x="4188726" y="2949333"/>
                  <a:pt x="4193394" y="2949333"/>
                </a:cubicBezTo>
                <a:lnTo>
                  <a:pt x="4341793" y="2949333"/>
                </a:lnTo>
                <a:lnTo>
                  <a:pt x="4341793" y="2800934"/>
                </a:lnTo>
                <a:cubicBezTo>
                  <a:pt x="4341793" y="2796267"/>
                  <a:pt x="4341793" y="2792171"/>
                  <a:pt x="4340650" y="2787504"/>
                </a:cubicBezTo>
                <a:cubicBezTo>
                  <a:pt x="4338650" y="2779883"/>
                  <a:pt x="4333983" y="2774454"/>
                  <a:pt x="4326458" y="2772073"/>
                </a:cubicBezTo>
                <a:cubicBezTo>
                  <a:pt x="4321695" y="2770549"/>
                  <a:pt x="4316457" y="2770930"/>
                  <a:pt x="4312552" y="2773788"/>
                </a:cubicBezTo>
                <a:cubicBezTo>
                  <a:pt x="4309789" y="2775788"/>
                  <a:pt x="4307979" y="2779122"/>
                  <a:pt x="4307979" y="2782836"/>
                </a:cubicBezTo>
                <a:cubicBezTo>
                  <a:pt x="4307979" y="2789027"/>
                  <a:pt x="4313599" y="2794076"/>
                  <a:pt x="4319219" y="2794076"/>
                </a:cubicBezTo>
                <a:cubicBezTo>
                  <a:pt x="4324839" y="2794076"/>
                  <a:pt x="4328458" y="2790837"/>
                  <a:pt x="4329887" y="2786265"/>
                </a:cubicBezTo>
                <a:cubicBezTo>
                  <a:pt x="4332363" y="2790551"/>
                  <a:pt x="4332173" y="2795409"/>
                  <a:pt x="4332173" y="2800172"/>
                </a:cubicBezTo>
                <a:lnTo>
                  <a:pt x="4332173" y="2939713"/>
                </a:lnTo>
                <a:lnTo>
                  <a:pt x="4332173" y="2939713"/>
                </a:lnTo>
                <a:close/>
                <a:moveTo>
                  <a:pt x="4425709" y="2769120"/>
                </a:moveTo>
                <a:lnTo>
                  <a:pt x="4425709" y="2748260"/>
                </a:lnTo>
                <a:cubicBezTo>
                  <a:pt x="4425709" y="2743498"/>
                  <a:pt x="4425518" y="2738640"/>
                  <a:pt x="4427994" y="2734354"/>
                </a:cubicBezTo>
                <a:cubicBezTo>
                  <a:pt x="4429423" y="2738831"/>
                  <a:pt x="4433710" y="2742069"/>
                  <a:pt x="4438662" y="2742069"/>
                </a:cubicBezTo>
                <a:cubicBezTo>
                  <a:pt x="4444854" y="2742069"/>
                  <a:pt x="4449902" y="2737021"/>
                  <a:pt x="4449902" y="2730830"/>
                </a:cubicBezTo>
                <a:cubicBezTo>
                  <a:pt x="4449902" y="2727115"/>
                  <a:pt x="4448092" y="2723876"/>
                  <a:pt x="4445330" y="2721781"/>
                </a:cubicBezTo>
                <a:cubicBezTo>
                  <a:pt x="4441520" y="2718924"/>
                  <a:pt x="4436186" y="2718638"/>
                  <a:pt x="4431423" y="2720067"/>
                </a:cubicBezTo>
                <a:cubicBezTo>
                  <a:pt x="4423803" y="2722448"/>
                  <a:pt x="4419231" y="2727877"/>
                  <a:pt x="4417231" y="2735497"/>
                </a:cubicBezTo>
                <a:cubicBezTo>
                  <a:pt x="4415993" y="2740164"/>
                  <a:pt x="4416088" y="2744260"/>
                  <a:pt x="4416088" y="2748927"/>
                </a:cubicBezTo>
                <a:lnTo>
                  <a:pt x="4416088" y="2944380"/>
                </a:lnTo>
                <a:lnTo>
                  <a:pt x="4425613" y="2944380"/>
                </a:lnTo>
                <a:lnTo>
                  <a:pt x="4425613" y="2769025"/>
                </a:lnTo>
                <a:lnTo>
                  <a:pt x="4425613" y="2769025"/>
                </a:lnTo>
                <a:close/>
                <a:moveTo>
                  <a:pt x="3840587" y="3034201"/>
                </a:moveTo>
                <a:cubicBezTo>
                  <a:pt x="3843254" y="3036487"/>
                  <a:pt x="3846684" y="3037821"/>
                  <a:pt x="3850494" y="3037821"/>
                </a:cubicBezTo>
                <a:cubicBezTo>
                  <a:pt x="3861638" y="3037821"/>
                  <a:pt x="3870686" y="3028772"/>
                  <a:pt x="3870686" y="3017627"/>
                </a:cubicBezTo>
                <a:cubicBezTo>
                  <a:pt x="3870686" y="3010293"/>
                  <a:pt x="3867734" y="3003721"/>
                  <a:pt x="3862971" y="2998958"/>
                </a:cubicBezTo>
                <a:cubicBezTo>
                  <a:pt x="3858209" y="2994196"/>
                  <a:pt x="3851541" y="2991243"/>
                  <a:pt x="3844302" y="2991243"/>
                </a:cubicBezTo>
                <a:lnTo>
                  <a:pt x="2262771" y="2991243"/>
                </a:lnTo>
                <a:lnTo>
                  <a:pt x="2262771" y="2981718"/>
                </a:lnTo>
                <a:lnTo>
                  <a:pt x="681050" y="2981718"/>
                </a:lnTo>
                <a:cubicBezTo>
                  <a:pt x="671144" y="2981718"/>
                  <a:pt x="662095" y="2985719"/>
                  <a:pt x="655618" y="2992291"/>
                </a:cubicBezTo>
                <a:cubicBezTo>
                  <a:pt x="649141" y="2998768"/>
                  <a:pt x="645045" y="3007817"/>
                  <a:pt x="645045" y="3017723"/>
                </a:cubicBezTo>
                <a:cubicBezTo>
                  <a:pt x="645045" y="3034106"/>
                  <a:pt x="658380" y="3047441"/>
                  <a:pt x="674763" y="3047441"/>
                </a:cubicBezTo>
                <a:cubicBezTo>
                  <a:pt x="678097" y="3047441"/>
                  <a:pt x="681145" y="3046774"/>
                  <a:pt x="684098" y="3045631"/>
                </a:cubicBezTo>
                <a:cubicBezTo>
                  <a:pt x="690098" y="3043155"/>
                  <a:pt x="694861" y="3038487"/>
                  <a:pt x="697433" y="3032772"/>
                </a:cubicBezTo>
                <a:cubicBezTo>
                  <a:pt x="699338" y="3028581"/>
                  <a:pt x="700576" y="3022962"/>
                  <a:pt x="698480" y="3018675"/>
                </a:cubicBezTo>
                <a:cubicBezTo>
                  <a:pt x="697718" y="3017056"/>
                  <a:pt x="696575" y="3015627"/>
                  <a:pt x="695051" y="3014580"/>
                </a:cubicBezTo>
                <a:cubicBezTo>
                  <a:pt x="690003" y="3010865"/>
                  <a:pt x="682955" y="3011913"/>
                  <a:pt x="679240" y="3016961"/>
                </a:cubicBezTo>
                <a:cubicBezTo>
                  <a:pt x="675525" y="3022009"/>
                  <a:pt x="676573" y="3029058"/>
                  <a:pt x="681621" y="3032772"/>
                </a:cubicBezTo>
                <a:cubicBezTo>
                  <a:pt x="682574" y="3033439"/>
                  <a:pt x="683621" y="3034010"/>
                  <a:pt x="684669" y="3034392"/>
                </a:cubicBezTo>
                <a:cubicBezTo>
                  <a:pt x="682002" y="3036677"/>
                  <a:pt x="678573" y="3038011"/>
                  <a:pt x="674763" y="3038011"/>
                </a:cubicBezTo>
                <a:cubicBezTo>
                  <a:pt x="663619" y="3038011"/>
                  <a:pt x="654570" y="3028962"/>
                  <a:pt x="654570" y="3017818"/>
                </a:cubicBezTo>
                <a:cubicBezTo>
                  <a:pt x="654570" y="3010484"/>
                  <a:pt x="657523" y="3003912"/>
                  <a:pt x="662285" y="2999149"/>
                </a:cubicBezTo>
                <a:cubicBezTo>
                  <a:pt x="667048" y="2994387"/>
                  <a:pt x="673715" y="2991434"/>
                  <a:pt x="680954" y="2991434"/>
                </a:cubicBezTo>
                <a:lnTo>
                  <a:pt x="2262486" y="2991434"/>
                </a:lnTo>
                <a:lnTo>
                  <a:pt x="2262486" y="2981909"/>
                </a:lnTo>
                <a:lnTo>
                  <a:pt x="3844112" y="2981909"/>
                </a:lnTo>
                <a:cubicBezTo>
                  <a:pt x="3854018" y="2981909"/>
                  <a:pt x="3863067" y="2985909"/>
                  <a:pt x="3869544" y="2992482"/>
                </a:cubicBezTo>
                <a:cubicBezTo>
                  <a:pt x="3876020" y="2998958"/>
                  <a:pt x="3880116" y="3008007"/>
                  <a:pt x="3880116" y="3017913"/>
                </a:cubicBezTo>
                <a:cubicBezTo>
                  <a:pt x="3880116" y="3034296"/>
                  <a:pt x="3866781" y="3047631"/>
                  <a:pt x="3850398" y="3047631"/>
                </a:cubicBezTo>
                <a:cubicBezTo>
                  <a:pt x="3847065" y="3047631"/>
                  <a:pt x="3843921" y="3046965"/>
                  <a:pt x="3841064" y="3045822"/>
                </a:cubicBezTo>
                <a:cubicBezTo>
                  <a:pt x="3835063" y="3043345"/>
                  <a:pt x="3830301" y="3038678"/>
                  <a:pt x="3827729" y="3032963"/>
                </a:cubicBezTo>
                <a:cubicBezTo>
                  <a:pt x="3825824" y="3028772"/>
                  <a:pt x="3824586" y="3023152"/>
                  <a:pt x="3826681" y="3018866"/>
                </a:cubicBezTo>
                <a:cubicBezTo>
                  <a:pt x="3827443" y="3017247"/>
                  <a:pt x="3828586" y="3015818"/>
                  <a:pt x="3830110" y="3014770"/>
                </a:cubicBezTo>
                <a:cubicBezTo>
                  <a:pt x="3835158" y="3011055"/>
                  <a:pt x="3842207" y="3012103"/>
                  <a:pt x="3845826" y="3017151"/>
                </a:cubicBezTo>
                <a:cubicBezTo>
                  <a:pt x="3849541" y="3022200"/>
                  <a:pt x="3848493" y="3029248"/>
                  <a:pt x="3843445" y="3032963"/>
                </a:cubicBezTo>
                <a:cubicBezTo>
                  <a:pt x="3842493" y="3033630"/>
                  <a:pt x="3841445" y="3034201"/>
                  <a:pt x="3840397" y="3034582"/>
                </a:cubicBezTo>
                <a:lnTo>
                  <a:pt x="3840397" y="3034582"/>
                </a:lnTo>
                <a:close/>
                <a:moveTo>
                  <a:pt x="4161770" y="3033058"/>
                </a:moveTo>
                <a:lnTo>
                  <a:pt x="4337126" y="3033058"/>
                </a:lnTo>
                <a:lnTo>
                  <a:pt x="4337126" y="3023533"/>
                </a:lnTo>
                <a:lnTo>
                  <a:pt x="4141673" y="3023533"/>
                </a:lnTo>
                <a:cubicBezTo>
                  <a:pt x="4137005" y="3023533"/>
                  <a:pt x="4132910" y="3023533"/>
                  <a:pt x="4128243" y="3024676"/>
                </a:cubicBezTo>
                <a:cubicBezTo>
                  <a:pt x="4120622" y="3026676"/>
                  <a:pt x="4115193" y="3031343"/>
                  <a:pt x="4112812" y="3038868"/>
                </a:cubicBezTo>
                <a:cubicBezTo>
                  <a:pt x="4111288" y="3043631"/>
                  <a:pt x="4111669" y="3048869"/>
                  <a:pt x="4114527" y="3052775"/>
                </a:cubicBezTo>
                <a:cubicBezTo>
                  <a:pt x="4116622" y="3055537"/>
                  <a:pt x="4119861" y="3057347"/>
                  <a:pt x="4123575" y="3057347"/>
                </a:cubicBezTo>
                <a:cubicBezTo>
                  <a:pt x="4129767" y="3057347"/>
                  <a:pt x="4134815" y="3052299"/>
                  <a:pt x="4134815" y="3046107"/>
                </a:cubicBezTo>
                <a:cubicBezTo>
                  <a:pt x="4134815" y="3041059"/>
                  <a:pt x="4131576" y="3036868"/>
                  <a:pt x="4127004" y="3035439"/>
                </a:cubicBezTo>
                <a:cubicBezTo>
                  <a:pt x="4131291" y="3032963"/>
                  <a:pt x="4136148" y="3033153"/>
                  <a:pt x="4140911" y="3033153"/>
                </a:cubicBezTo>
                <a:lnTo>
                  <a:pt x="4161770" y="3033153"/>
                </a:lnTo>
                <a:close/>
                <a:moveTo>
                  <a:pt x="141458" y="2991148"/>
                </a:moveTo>
                <a:lnTo>
                  <a:pt x="141458" y="3065443"/>
                </a:lnTo>
                <a:lnTo>
                  <a:pt x="67163" y="3065443"/>
                </a:lnTo>
                <a:lnTo>
                  <a:pt x="67163" y="2991148"/>
                </a:lnTo>
                <a:lnTo>
                  <a:pt x="141458" y="2991148"/>
                </a:lnTo>
                <a:close/>
                <a:moveTo>
                  <a:pt x="98405" y="2447937"/>
                </a:moveTo>
                <a:cubicBezTo>
                  <a:pt x="96119" y="2450604"/>
                  <a:pt x="94786" y="2454033"/>
                  <a:pt x="94786" y="2457843"/>
                </a:cubicBezTo>
                <a:cubicBezTo>
                  <a:pt x="94786" y="2468988"/>
                  <a:pt x="103835" y="2478036"/>
                  <a:pt x="114979" y="2478036"/>
                </a:cubicBezTo>
                <a:cubicBezTo>
                  <a:pt x="122313" y="2478036"/>
                  <a:pt x="128885" y="2475083"/>
                  <a:pt x="133648" y="2470321"/>
                </a:cubicBezTo>
                <a:cubicBezTo>
                  <a:pt x="138410" y="2465558"/>
                  <a:pt x="141363" y="2458891"/>
                  <a:pt x="141363" y="2451652"/>
                </a:cubicBezTo>
                <a:lnTo>
                  <a:pt x="141363" y="1566398"/>
                </a:lnTo>
                <a:lnTo>
                  <a:pt x="150888" y="1566398"/>
                </a:lnTo>
                <a:lnTo>
                  <a:pt x="150888" y="681145"/>
                </a:lnTo>
                <a:cubicBezTo>
                  <a:pt x="150888" y="671239"/>
                  <a:pt x="146888" y="662190"/>
                  <a:pt x="140315" y="655713"/>
                </a:cubicBezTo>
                <a:cubicBezTo>
                  <a:pt x="133838" y="649236"/>
                  <a:pt x="124790" y="645140"/>
                  <a:pt x="114884" y="645140"/>
                </a:cubicBezTo>
                <a:cubicBezTo>
                  <a:pt x="98501" y="645140"/>
                  <a:pt x="85166" y="658475"/>
                  <a:pt x="85166" y="674858"/>
                </a:cubicBezTo>
                <a:cubicBezTo>
                  <a:pt x="85166" y="678192"/>
                  <a:pt x="85832" y="681240"/>
                  <a:pt x="86975" y="684193"/>
                </a:cubicBezTo>
                <a:cubicBezTo>
                  <a:pt x="89452" y="690194"/>
                  <a:pt x="94119" y="694956"/>
                  <a:pt x="99834" y="697528"/>
                </a:cubicBezTo>
                <a:cubicBezTo>
                  <a:pt x="104025" y="699433"/>
                  <a:pt x="109645" y="700671"/>
                  <a:pt x="113931" y="698576"/>
                </a:cubicBezTo>
                <a:cubicBezTo>
                  <a:pt x="115550" y="697814"/>
                  <a:pt x="116979" y="696671"/>
                  <a:pt x="118027" y="695147"/>
                </a:cubicBezTo>
                <a:cubicBezTo>
                  <a:pt x="121742" y="690098"/>
                  <a:pt x="120694" y="683050"/>
                  <a:pt x="115646" y="679335"/>
                </a:cubicBezTo>
                <a:cubicBezTo>
                  <a:pt x="110597" y="675620"/>
                  <a:pt x="103549" y="676668"/>
                  <a:pt x="99834" y="681716"/>
                </a:cubicBezTo>
                <a:cubicBezTo>
                  <a:pt x="99167" y="682669"/>
                  <a:pt x="98596" y="683717"/>
                  <a:pt x="98215" y="684764"/>
                </a:cubicBezTo>
                <a:cubicBezTo>
                  <a:pt x="95929" y="682097"/>
                  <a:pt x="94595" y="678668"/>
                  <a:pt x="94595" y="674858"/>
                </a:cubicBezTo>
                <a:cubicBezTo>
                  <a:pt x="94595" y="663714"/>
                  <a:pt x="103644" y="654665"/>
                  <a:pt x="114788" y="654665"/>
                </a:cubicBezTo>
                <a:cubicBezTo>
                  <a:pt x="122123" y="654665"/>
                  <a:pt x="128695" y="657618"/>
                  <a:pt x="133457" y="662381"/>
                </a:cubicBezTo>
                <a:cubicBezTo>
                  <a:pt x="138220" y="667143"/>
                  <a:pt x="141173" y="673811"/>
                  <a:pt x="141173" y="681050"/>
                </a:cubicBezTo>
                <a:lnTo>
                  <a:pt x="141173" y="1566303"/>
                </a:lnTo>
                <a:lnTo>
                  <a:pt x="150698" y="1566303"/>
                </a:lnTo>
                <a:lnTo>
                  <a:pt x="150698" y="2451557"/>
                </a:lnTo>
                <a:cubicBezTo>
                  <a:pt x="150698" y="2461463"/>
                  <a:pt x="146697" y="2470512"/>
                  <a:pt x="140125" y="2476989"/>
                </a:cubicBezTo>
                <a:cubicBezTo>
                  <a:pt x="133648" y="2483466"/>
                  <a:pt x="124599" y="2487561"/>
                  <a:pt x="114693" y="2487561"/>
                </a:cubicBezTo>
                <a:cubicBezTo>
                  <a:pt x="98310" y="2487561"/>
                  <a:pt x="84975" y="2474226"/>
                  <a:pt x="84975" y="2457843"/>
                </a:cubicBezTo>
                <a:cubicBezTo>
                  <a:pt x="84975" y="2454509"/>
                  <a:pt x="85642" y="2451366"/>
                  <a:pt x="86785" y="2448509"/>
                </a:cubicBezTo>
                <a:cubicBezTo>
                  <a:pt x="89261" y="2442508"/>
                  <a:pt x="93929" y="2437746"/>
                  <a:pt x="99644" y="2435174"/>
                </a:cubicBezTo>
                <a:cubicBezTo>
                  <a:pt x="103835" y="2433269"/>
                  <a:pt x="109454" y="2432031"/>
                  <a:pt x="113741" y="2434126"/>
                </a:cubicBezTo>
                <a:cubicBezTo>
                  <a:pt x="115360" y="2434888"/>
                  <a:pt x="116789" y="2436031"/>
                  <a:pt x="117836" y="2437555"/>
                </a:cubicBezTo>
                <a:cubicBezTo>
                  <a:pt x="121551" y="2442603"/>
                  <a:pt x="120503" y="2449652"/>
                  <a:pt x="115455" y="2453367"/>
                </a:cubicBezTo>
                <a:cubicBezTo>
                  <a:pt x="110407" y="2457081"/>
                  <a:pt x="103358" y="2456033"/>
                  <a:pt x="99644" y="2450985"/>
                </a:cubicBezTo>
                <a:cubicBezTo>
                  <a:pt x="98977" y="2450033"/>
                  <a:pt x="98405" y="2448985"/>
                  <a:pt x="98024" y="2447937"/>
                </a:cubicBezTo>
                <a:lnTo>
                  <a:pt x="98024" y="2447937"/>
                </a:lnTo>
                <a:close/>
                <a:moveTo>
                  <a:pt x="192893" y="2939713"/>
                </a:moveTo>
                <a:lnTo>
                  <a:pt x="311575" y="2939713"/>
                </a:lnTo>
                <a:cubicBezTo>
                  <a:pt x="311575" y="2939713"/>
                  <a:pt x="332435" y="2939713"/>
                  <a:pt x="332435" y="2939713"/>
                </a:cubicBezTo>
                <a:cubicBezTo>
                  <a:pt x="337197" y="2939713"/>
                  <a:pt x="342055" y="2939904"/>
                  <a:pt x="346341" y="2937427"/>
                </a:cubicBezTo>
                <a:cubicBezTo>
                  <a:pt x="341864" y="2935903"/>
                  <a:pt x="338626" y="2932283"/>
                  <a:pt x="338626" y="2926759"/>
                </a:cubicBezTo>
                <a:cubicBezTo>
                  <a:pt x="338626" y="2921234"/>
                  <a:pt x="343674" y="2915519"/>
                  <a:pt x="349865" y="2915519"/>
                </a:cubicBezTo>
                <a:cubicBezTo>
                  <a:pt x="353580" y="2915519"/>
                  <a:pt x="356819" y="2917329"/>
                  <a:pt x="358914" y="2920092"/>
                </a:cubicBezTo>
                <a:cubicBezTo>
                  <a:pt x="361772" y="2923901"/>
                  <a:pt x="362153" y="2929235"/>
                  <a:pt x="360629" y="2933903"/>
                </a:cubicBezTo>
                <a:cubicBezTo>
                  <a:pt x="358247" y="2941523"/>
                  <a:pt x="352818" y="2946095"/>
                  <a:pt x="345198" y="2948190"/>
                </a:cubicBezTo>
                <a:cubicBezTo>
                  <a:pt x="340531" y="2949429"/>
                  <a:pt x="336340" y="2949333"/>
                  <a:pt x="331768" y="2949333"/>
                </a:cubicBezTo>
                <a:lnTo>
                  <a:pt x="183368" y="2949333"/>
                </a:lnTo>
                <a:lnTo>
                  <a:pt x="183368" y="2800934"/>
                </a:lnTo>
                <a:cubicBezTo>
                  <a:pt x="183368" y="2796267"/>
                  <a:pt x="183368" y="2792171"/>
                  <a:pt x="184511" y="2787504"/>
                </a:cubicBezTo>
                <a:cubicBezTo>
                  <a:pt x="186512" y="2779883"/>
                  <a:pt x="191179" y="2774454"/>
                  <a:pt x="198799" y="2772073"/>
                </a:cubicBezTo>
                <a:cubicBezTo>
                  <a:pt x="203561" y="2770549"/>
                  <a:pt x="208800" y="2770930"/>
                  <a:pt x="212610" y="2773788"/>
                </a:cubicBezTo>
                <a:cubicBezTo>
                  <a:pt x="215372" y="2775788"/>
                  <a:pt x="217182" y="2779122"/>
                  <a:pt x="217182" y="2782836"/>
                </a:cubicBezTo>
                <a:cubicBezTo>
                  <a:pt x="217182" y="2789027"/>
                  <a:pt x="211562" y="2794076"/>
                  <a:pt x="205943" y="2794076"/>
                </a:cubicBezTo>
                <a:cubicBezTo>
                  <a:pt x="200323" y="2794076"/>
                  <a:pt x="196703" y="2790837"/>
                  <a:pt x="195275" y="2786265"/>
                </a:cubicBezTo>
                <a:cubicBezTo>
                  <a:pt x="192798" y="2790551"/>
                  <a:pt x="192989" y="2795409"/>
                  <a:pt x="192989" y="2800172"/>
                </a:cubicBezTo>
                <a:lnTo>
                  <a:pt x="192989" y="2821032"/>
                </a:lnTo>
                <a:cubicBezTo>
                  <a:pt x="192989" y="2821032"/>
                  <a:pt x="192989" y="2939713"/>
                  <a:pt x="192989" y="2939713"/>
                </a:cubicBezTo>
                <a:lnTo>
                  <a:pt x="192989" y="2939713"/>
                </a:lnTo>
                <a:close/>
                <a:moveTo>
                  <a:pt x="99548" y="2769120"/>
                </a:moveTo>
                <a:lnTo>
                  <a:pt x="99548" y="2748260"/>
                </a:lnTo>
                <a:cubicBezTo>
                  <a:pt x="99548" y="2743498"/>
                  <a:pt x="99739" y="2738640"/>
                  <a:pt x="97262" y="2734354"/>
                </a:cubicBezTo>
                <a:cubicBezTo>
                  <a:pt x="95834" y="2738831"/>
                  <a:pt x="91547" y="2742069"/>
                  <a:pt x="86594" y="2742069"/>
                </a:cubicBezTo>
                <a:cubicBezTo>
                  <a:pt x="80403" y="2742069"/>
                  <a:pt x="75355" y="2737021"/>
                  <a:pt x="75355" y="2730830"/>
                </a:cubicBezTo>
                <a:cubicBezTo>
                  <a:pt x="75355" y="2727115"/>
                  <a:pt x="77165" y="2723876"/>
                  <a:pt x="79927" y="2721781"/>
                </a:cubicBezTo>
                <a:cubicBezTo>
                  <a:pt x="83737" y="2718924"/>
                  <a:pt x="89071" y="2718638"/>
                  <a:pt x="93738" y="2720067"/>
                </a:cubicBezTo>
                <a:cubicBezTo>
                  <a:pt x="101358" y="2722448"/>
                  <a:pt x="105930" y="2727877"/>
                  <a:pt x="108026" y="2735497"/>
                </a:cubicBezTo>
                <a:cubicBezTo>
                  <a:pt x="109264" y="2740164"/>
                  <a:pt x="109169" y="2744260"/>
                  <a:pt x="109169" y="2748927"/>
                </a:cubicBezTo>
                <a:lnTo>
                  <a:pt x="109169" y="2944380"/>
                </a:lnTo>
                <a:lnTo>
                  <a:pt x="99644" y="2944380"/>
                </a:lnTo>
                <a:lnTo>
                  <a:pt x="99644" y="2769025"/>
                </a:lnTo>
                <a:lnTo>
                  <a:pt x="99644" y="2769025"/>
                </a:lnTo>
                <a:close/>
                <a:moveTo>
                  <a:pt x="363486" y="3033058"/>
                </a:moveTo>
                <a:lnTo>
                  <a:pt x="188131" y="3033058"/>
                </a:lnTo>
                <a:lnTo>
                  <a:pt x="188131" y="3023533"/>
                </a:lnTo>
                <a:lnTo>
                  <a:pt x="383584" y="3023533"/>
                </a:lnTo>
                <a:cubicBezTo>
                  <a:pt x="388251" y="3023533"/>
                  <a:pt x="392347" y="3023533"/>
                  <a:pt x="397014" y="3024676"/>
                </a:cubicBezTo>
                <a:cubicBezTo>
                  <a:pt x="404634" y="3026676"/>
                  <a:pt x="410063" y="3031343"/>
                  <a:pt x="412445" y="3038868"/>
                </a:cubicBezTo>
                <a:cubicBezTo>
                  <a:pt x="413969" y="3043631"/>
                  <a:pt x="413588" y="3048869"/>
                  <a:pt x="410730" y="3052775"/>
                </a:cubicBezTo>
                <a:cubicBezTo>
                  <a:pt x="408635" y="3055537"/>
                  <a:pt x="405396" y="3057347"/>
                  <a:pt x="401681" y="3057347"/>
                </a:cubicBezTo>
                <a:cubicBezTo>
                  <a:pt x="395490" y="3057347"/>
                  <a:pt x="390442" y="3052299"/>
                  <a:pt x="390442" y="3046107"/>
                </a:cubicBezTo>
                <a:cubicBezTo>
                  <a:pt x="390442" y="3041059"/>
                  <a:pt x="393680" y="3036868"/>
                  <a:pt x="398252" y="3035439"/>
                </a:cubicBezTo>
                <a:cubicBezTo>
                  <a:pt x="393966" y="3032963"/>
                  <a:pt x="389108" y="3033153"/>
                  <a:pt x="384346" y="3033153"/>
                </a:cubicBezTo>
                <a:lnTo>
                  <a:pt x="363486" y="3033153"/>
                </a:lnTo>
                <a:close/>
                <a:moveTo>
                  <a:pt x="4374273" y="141363"/>
                </a:moveTo>
                <a:lnTo>
                  <a:pt x="4009466" y="141363"/>
                </a:lnTo>
                <a:cubicBezTo>
                  <a:pt x="3992797" y="141363"/>
                  <a:pt x="3977176" y="138029"/>
                  <a:pt x="3964032" y="131838"/>
                </a:cubicBezTo>
                <a:cubicBezTo>
                  <a:pt x="3934980" y="118217"/>
                  <a:pt x="3918311" y="90309"/>
                  <a:pt x="3923455" y="57829"/>
                </a:cubicBezTo>
                <a:cubicBezTo>
                  <a:pt x="3925932" y="42303"/>
                  <a:pt x="3933552" y="27920"/>
                  <a:pt x="3946696" y="18872"/>
                </a:cubicBezTo>
                <a:cubicBezTo>
                  <a:pt x="3952602" y="14776"/>
                  <a:pt x="3959269" y="11918"/>
                  <a:pt x="3966413" y="10490"/>
                </a:cubicBezTo>
                <a:cubicBezTo>
                  <a:pt x="3973271" y="9061"/>
                  <a:pt x="3980510" y="8966"/>
                  <a:pt x="3987844" y="10490"/>
                </a:cubicBezTo>
                <a:cubicBezTo>
                  <a:pt x="3999179" y="12776"/>
                  <a:pt x="4008609" y="19443"/>
                  <a:pt x="4014514" y="28397"/>
                </a:cubicBezTo>
                <a:cubicBezTo>
                  <a:pt x="4020515" y="37350"/>
                  <a:pt x="4022991" y="48590"/>
                  <a:pt x="4020705" y="60020"/>
                </a:cubicBezTo>
                <a:cubicBezTo>
                  <a:pt x="4018895" y="68878"/>
                  <a:pt x="4013752" y="76117"/>
                  <a:pt x="4006703" y="80784"/>
                </a:cubicBezTo>
                <a:cubicBezTo>
                  <a:pt x="3999750" y="85451"/>
                  <a:pt x="3990987" y="87356"/>
                  <a:pt x="3982129" y="85547"/>
                </a:cubicBezTo>
                <a:cubicBezTo>
                  <a:pt x="3975366" y="84213"/>
                  <a:pt x="3969746" y="80117"/>
                  <a:pt x="3966127" y="74783"/>
                </a:cubicBezTo>
                <a:cubicBezTo>
                  <a:pt x="3962603" y="69449"/>
                  <a:pt x="3961079" y="62687"/>
                  <a:pt x="3962412" y="55829"/>
                </a:cubicBezTo>
                <a:cubicBezTo>
                  <a:pt x="3963460" y="50685"/>
                  <a:pt x="3966508" y="46399"/>
                  <a:pt x="3970604" y="43637"/>
                </a:cubicBezTo>
                <a:cubicBezTo>
                  <a:pt x="3972128" y="42589"/>
                  <a:pt x="3973842" y="41827"/>
                  <a:pt x="3975652" y="41255"/>
                </a:cubicBezTo>
                <a:cubicBezTo>
                  <a:pt x="3974890" y="43065"/>
                  <a:pt x="3974414" y="44970"/>
                  <a:pt x="3974414" y="47066"/>
                </a:cubicBezTo>
                <a:cubicBezTo>
                  <a:pt x="3974414" y="54876"/>
                  <a:pt x="3980700" y="61163"/>
                  <a:pt x="3988511" y="61163"/>
                </a:cubicBezTo>
                <a:cubicBezTo>
                  <a:pt x="3996321" y="61163"/>
                  <a:pt x="4002608" y="54876"/>
                  <a:pt x="4002608" y="47066"/>
                </a:cubicBezTo>
                <a:cubicBezTo>
                  <a:pt x="4002608" y="41160"/>
                  <a:pt x="3998988" y="36112"/>
                  <a:pt x="3993845" y="34016"/>
                </a:cubicBezTo>
                <a:lnTo>
                  <a:pt x="3993273" y="33731"/>
                </a:lnTo>
                <a:cubicBezTo>
                  <a:pt x="3991368" y="32683"/>
                  <a:pt x="3989273" y="32016"/>
                  <a:pt x="3986892" y="31540"/>
                </a:cubicBezTo>
                <a:cubicBezTo>
                  <a:pt x="3979081" y="29921"/>
                  <a:pt x="3971461" y="31730"/>
                  <a:pt x="3965365" y="35731"/>
                </a:cubicBezTo>
                <a:cubicBezTo>
                  <a:pt x="3959269" y="39731"/>
                  <a:pt x="3954697" y="46208"/>
                  <a:pt x="3953078" y="54019"/>
                </a:cubicBezTo>
                <a:cubicBezTo>
                  <a:pt x="3951173" y="63449"/>
                  <a:pt x="3953268" y="72688"/>
                  <a:pt x="3958221" y="80117"/>
                </a:cubicBezTo>
                <a:cubicBezTo>
                  <a:pt x="3963174" y="87547"/>
                  <a:pt x="3970890" y="93071"/>
                  <a:pt x="3980319" y="94976"/>
                </a:cubicBezTo>
                <a:cubicBezTo>
                  <a:pt x="3991749" y="97262"/>
                  <a:pt x="4002989" y="94786"/>
                  <a:pt x="4012037" y="88785"/>
                </a:cubicBezTo>
                <a:cubicBezTo>
                  <a:pt x="4021086" y="82784"/>
                  <a:pt x="4027754" y="73355"/>
                  <a:pt x="4030040" y="61925"/>
                </a:cubicBezTo>
                <a:cubicBezTo>
                  <a:pt x="4032897" y="48018"/>
                  <a:pt x="4029754" y="34207"/>
                  <a:pt x="4022515" y="23253"/>
                </a:cubicBezTo>
                <a:cubicBezTo>
                  <a:pt x="4015181" y="12299"/>
                  <a:pt x="4003751" y="4013"/>
                  <a:pt x="3989749" y="1250"/>
                </a:cubicBezTo>
                <a:cubicBezTo>
                  <a:pt x="3981177" y="-464"/>
                  <a:pt x="3972604" y="-369"/>
                  <a:pt x="3964508" y="1250"/>
                </a:cubicBezTo>
                <a:cubicBezTo>
                  <a:pt x="3956126" y="2965"/>
                  <a:pt x="3948220" y="6394"/>
                  <a:pt x="3941267" y="11156"/>
                </a:cubicBezTo>
                <a:cubicBezTo>
                  <a:pt x="3925836" y="21824"/>
                  <a:pt x="3916787" y="38588"/>
                  <a:pt x="3914025" y="56495"/>
                </a:cubicBezTo>
                <a:cubicBezTo>
                  <a:pt x="3908215" y="93262"/>
                  <a:pt x="3927075" y="125171"/>
                  <a:pt x="3959936" y="140601"/>
                </a:cubicBezTo>
                <a:cubicBezTo>
                  <a:pt x="3974414" y="147364"/>
                  <a:pt x="3991463" y="150983"/>
                  <a:pt x="4009466" y="150983"/>
                </a:cubicBezTo>
                <a:lnTo>
                  <a:pt x="4374273" y="150983"/>
                </a:lnTo>
                <a:lnTo>
                  <a:pt x="4374273" y="515791"/>
                </a:lnTo>
                <a:cubicBezTo>
                  <a:pt x="4374273" y="533793"/>
                  <a:pt x="4377893" y="550748"/>
                  <a:pt x="4384656" y="565321"/>
                </a:cubicBezTo>
                <a:cubicBezTo>
                  <a:pt x="4400086" y="598277"/>
                  <a:pt x="4431995" y="617042"/>
                  <a:pt x="4468761" y="611231"/>
                </a:cubicBezTo>
                <a:cubicBezTo>
                  <a:pt x="4486668" y="608374"/>
                  <a:pt x="4503432" y="599420"/>
                  <a:pt x="4514101" y="583990"/>
                </a:cubicBezTo>
                <a:cubicBezTo>
                  <a:pt x="4518863" y="577037"/>
                  <a:pt x="4522292" y="569131"/>
                  <a:pt x="4524006" y="560749"/>
                </a:cubicBezTo>
                <a:cubicBezTo>
                  <a:pt x="4525626" y="552653"/>
                  <a:pt x="4525721" y="544080"/>
                  <a:pt x="4524006" y="535508"/>
                </a:cubicBezTo>
                <a:cubicBezTo>
                  <a:pt x="4521149" y="521506"/>
                  <a:pt x="4512957" y="510076"/>
                  <a:pt x="4502004" y="502742"/>
                </a:cubicBezTo>
                <a:cubicBezTo>
                  <a:pt x="4490955" y="495503"/>
                  <a:pt x="4477239" y="492359"/>
                  <a:pt x="4463237" y="495217"/>
                </a:cubicBezTo>
                <a:cubicBezTo>
                  <a:pt x="4451807" y="497503"/>
                  <a:pt x="4442377" y="504266"/>
                  <a:pt x="4436472" y="513219"/>
                </a:cubicBezTo>
                <a:cubicBezTo>
                  <a:pt x="4430471" y="522173"/>
                  <a:pt x="4427994" y="533507"/>
                  <a:pt x="4430280" y="544937"/>
                </a:cubicBezTo>
                <a:cubicBezTo>
                  <a:pt x="4432185" y="554367"/>
                  <a:pt x="4437710" y="562082"/>
                  <a:pt x="4445139" y="567035"/>
                </a:cubicBezTo>
                <a:cubicBezTo>
                  <a:pt x="4452569" y="571893"/>
                  <a:pt x="4461808" y="573989"/>
                  <a:pt x="4471238" y="572084"/>
                </a:cubicBezTo>
                <a:cubicBezTo>
                  <a:pt x="4479048" y="570560"/>
                  <a:pt x="4485430" y="565892"/>
                  <a:pt x="4489526" y="559796"/>
                </a:cubicBezTo>
                <a:cubicBezTo>
                  <a:pt x="4493622" y="553700"/>
                  <a:pt x="4495336" y="545985"/>
                  <a:pt x="4493717" y="538270"/>
                </a:cubicBezTo>
                <a:cubicBezTo>
                  <a:pt x="4493241" y="535984"/>
                  <a:pt x="4492479" y="533888"/>
                  <a:pt x="4491526" y="531983"/>
                </a:cubicBezTo>
                <a:lnTo>
                  <a:pt x="4491240" y="531412"/>
                </a:lnTo>
                <a:cubicBezTo>
                  <a:pt x="4489145" y="526268"/>
                  <a:pt x="4484097" y="522649"/>
                  <a:pt x="4478191" y="522649"/>
                </a:cubicBezTo>
                <a:cubicBezTo>
                  <a:pt x="4470381" y="522649"/>
                  <a:pt x="4464094" y="528935"/>
                  <a:pt x="4464094" y="536746"/>
                </a:cubicBezTo>
                <a:cubicBezTo>
                  <a:pt x="4464094" y="544556"/>
                  <a:pt x="4470381" y="550843"/>
                  <a:pt x="4478191" y="550843"/>
                </a:cubicBezTo>
                <a:cubicBezTo>
                  <a:pt x="4480287" y="550843"/>
                  <a:pt x="4482192" y="550367"/>
                  <a:pt x="4484002" y="549605"/>
                </a:cubicBezTo>
                <a:cubicBezTo>
                  <a:pt x="4483430" y="551414"/>
                  <a:pt x="4482668" y="553129"/>
                  <a:pt x="4481620" y="554653"/>
                </a:cubicBezTo>
                <a:cubicBezTo>
                  <a:pt x="4478858" y="558749"/>
                  <a:pt x="4474667" y="561797"/>
                  <a:pt x="4469428" y="562844"/>
                </a:cubicBezTo>
                <a:cubicBezTo>
                  <a:pt x="4462570" y="564178"/>
                  <a:pt x="4455903" y="562749"/>
                  <a:pt x="4450473" y="559130"/>
                </a:cubicBezTo>
                <a:cubicBezTo>
                  <a:pt x="4445139" y="555605"/>
                  <a:pt x="4441044" y="549986"/>
                  <a:pt x="4439710" y="543128"/>
                </a:cubicBezTo>
                <a:cubicBezTo>
                  <a:pt x="4437901" y="534269"/>
                  <a:pt x="4439901" y="525506"/>
                  <a:pt x="4444568" y="518553"/>
                </a:cubicBezTo>
                <a:cubicBezTo>
                  <a:pt x="4449235" y="511600"/>
                  <a:pt x="4456474" y="506361"/>
                  <a:pt x="4465332" y="504647"/>
                </a:cubicBezTo>
                <a:cubicBezTo>
                  <a:pt x="4476762" y="502361"/>
                  <a:pt x="4487907" y="504837"/>
                  <a:pt x="4496955" y="510838"/>
                </a:cubicBezTo>
                <a:cubicBezTo>
                  <a:pt x="4505909" y="516743"/>
                  <a:pt x="4512672" y="526173"/>
                  <a:pt x="4514958" y="537508"/>
                </a:cubicBezTo>
                <a:cubicBezTo>
                  <a:pt x="4516386" y="544842"/>
                  <a:pt x="4516386" y="552081"/>
                  <a:pt x="4514958" y="558939"/>
                </a:cubicBezTo>
                <a:cubicBezTo>
                  <a:pt x="4513529" y="566083"/>
                  <a:pt x="4510576" y="572750"/>
                  <a:pt x="4506576" y="578656"/>
                </a:cubicBezTo>
                <a:cubicBezTo>
                  <a:pt x="4497527" y="591800"/>
                  <a:pt x="4483144" y="599516"/>
                  <a:pt x="4467618" y="601897"/>
                </a:cubicBezTo>
                <a:cubicBezTo>
                  <a:pt x="4435043" y="607040"/>
                  <a:pt x="4407230" y="590467"/>
                  <a:pt x="4393609" y="561320"/>
                </a:cubicBezTo>
                <a:cubicBezTo>
                  <a:pt x="4387418" y="548081"/>
                  <a:pt x="4384179" y="532555"/>
                  <a:pt x="4384084" y="515886"/>
                </a:cubicBezTo>
                <a:lnTo>
                  <a:pt x="4384084" y="394919"/>
                </a:lnTo>
                <a:cubicBezTo>
                  <a:pt x="4384084" y="394919"/>
                  <a:pt x="4384084" y="151174"/>
                  <a:pt x="4384084" y="151174"/>
                </a:cubicBezTo>
                <a:lnTo>
                  <a:pt x="4467904" y="151174"/>
                </a:lnTo>
                <a:lnTo>
                  <a:pt x="4467904" y="57543"/>
                </a:lnTo>
                <a:lnTo>
                  <a:pt x="4374559" y="57543"/>
                </a:lnTo>
                <a:lnTo>
                  <a:pt x="4374559" y="141363"/>
                </a:lnTo>
                <a:lnTo>
                  <a:pt x="4374559" y="141363"/>
                </a:lnTo>
                <a:close/>
                <a:moveTo>
                  <a:pt x="4383798" y="141363"/>
                </a:moveTo>
                <a:lnTo>
                  <a:pt x="4383798" y="67068"/>
                </a:lnTo>
                <a:lnTo>
                  <a:pt x="4458093" y="67068"/>
                </a:lnTo>
                <a:lnTo>
                  <a:pt x="4458093" y="141363"/>
                </a:lnTo>
                <a:lnTo>
                  <a:pt x="4383798" y="141363"/>
                </a:lnTo>
                <a:close/>
                <a:moveTo>
                  <a:pt x="4332363" y="192798"/>
                </a:moveTo>
                <a:lnTo>
                  <a:pt x="4192822" y="192798"/>
                </a:lnTo>
                <a:cubicBezTo>
                  <a:pt x="4188060" y="192798"/>
                  <a:pt x="4183202" y="192608"/>
                  <a:pt x="4178916" y="195084"/>
                </a:cubicBezTo>
                <a:cubicBezTo>
                  <a:pt x="4183392" y="196513"/>
                  <a:pt x="4186631" y="200228"/>
                  <a:pt x="4186631" y="205752"/>
                </a:cubicBezTo>
                <a:cubicBezTo>
                  <a:pt x="4186631" y="211277"/>
                  <a:pt x="4181583" y="216992"/>
                  <a:pt x="4175391" y="216992"/>
                </a:cubicBezTo>
                <a:cubicBezTo>
                  <a:pt x="4171677" y="216992"/>
                  <a:pt x="4168438" y="215182"/>
                  <a:pt x="4166343" y="212420"/>
                </a:cubicBezTo>
                <a:cubicBezTo>
                  <a:pt x="4163485" y="208610"/>
                  <a:pt x="4163199" y="203276"/>
                  <a:pt x="4164628" y="198513"/>
                </a:cubicBezTo>
                <a:cubicBezTo>
                  <a:pt x="4167009" y="190893"/>
                  <a:pt x="4172438" y="186321"/>
                  <a:pt x="4180059" y="184321"/>
                </a:cubicBezTo>
                <a:cubicBezTo>
                  <a:pt x="4184726" y="183083"/>
                  <a:pt x="4188821" y="183178"/>
                  <a:pt x="4193489" y="183178"/>
                </a:cubicBezTo>
                <a:lnTo>
                  <a:pt x="4341888" y="183178"/>
                </a:lnTo>
                <a:lnTo>
                  <a:pt x="4341888" y="331577"/>
                </a:lnTo>
                <a:cubicBezTo>
                  <a:pt x="4341888" y="336245"/>
                  <a:pt x="4341888" y="340340"/>
                  <a:pt x="4340745" y="345008"/>
                </a:cubicBezTo>
                <a:cubicBezTo>
                  <a:pt x="4338745" y="352628"/>
                  <a:pt x="4334078" y="358057"/>
                  <a:pt x="4326553" y="360438"/>
                </a:cubicBezTo>
                <a:cubicBezTo>
                  <a:pt x="4321791" y="361962"/>
                  <a:pt x="4316552" y="361581"/>
                  <a:pt x="4312647" y="358724"/>
                </a:cubicBezTo>
                <a:cubicBezTo>
                  <a:pt x="4309885" y="356723"/>
                  <a:pt x="4308075" y="353390"/>
                  <a:pt x="4308075" y="349675"/>
                </a:cubicBezTo>
                <a:cubicBezTo>
                  <a:pt x="4308075" y="343388"/>
                  <a:pt x="4313694" y="338435"/>
                  <a:pt x="4319314" y="338435"/>
                </a:cubicBezTo>
                <a:cubicBezTo>
                  <a:pt x="4324934" y="338435"/>
                  <a:pt x="4328553" y="341674"/>
                  <a:pt x="4329982" y="346246"/>
                </a:cubicBezTo>
                <a:cubicBezTo>
                  <a:pt x="4332459" y="341960"/>
                  <a:pt x="4332268" y="337102"/>
                  <a:pt x="4332268" y="332339"/>
                </a:cubicBezTo>
                <a:lnTo>
                  <a:pt x="4332268" y="192798"/>
                </a:lnTo>
                <a:lnTo>
                  <a:pt x="4332268" y="192798"/>
                </a:lnTo>
                <a:close/>
                <a:moveTo>
                  <a:pt x="4425709" y="363391"/>
                </a:moveTo>
                <a:lnTo>
                  <a:pt x="4425709" y="384251"/>
                </a:lnTo>
                <a:cubicBezTo>
                  <a:pt x="4425709" y="389013"/>
                  <a:pt x="4425518" y="393871"/>
                  <a:pt x="4427994" y="398157"/>
                </a:cubicBezTo>
                <a:cubicBezTo>
                  <a:pt x="4429423" y="393680"/>
                  <a:pt x="4433710" y="390347"/>
                  <a:pt x="4438662" y="390347"/>
                </a:cubicBezTo>
                <a:cubicBezTo>
                  <a:pt x="4444854" y="390347"/>
                  <a:pt x="4449902" y="395395"/>
                  <a:pt x="4449902" y="401681"/>
                </a:cubicBezTo>
                <a:cubicBezTo>
                  <a:pt x="4449902" y="405396"/>
                  <a:pt x="4448092" y="408635"/>
                  <a:pt x="4445330" y="410730"/>
                </a:cubicBezTo>
                <a:cubicBezTo>
                  <a:pt x="4441520" y="413588"/>
                  <a:pt x="4436186" y="413969"/>
                  <a:pt x="4431423" y="412445"/>
                </a:cubicBezTo>
                <a:cubicBezTo>
                  <a:pt x="4423803" y="410063"/>
                  <a:pt x="4419231" y="404634"/>
                  <a:pt x="4417231" y="397014"/>
                </a:cubicBezTo>
                <a:cubicBezTo>
                  <a:pt x="4415993" y="392347"/>
                  <a:pt x="4416088" y="388156"/>
                  <a:pt x="4416088" y="383584"/>
                </a:cubicBezTo>
                <a:lnTo>
                  <a:pt x="4416088" y="188131"/>
                </a:lnTo>
                <a:lnTo>
                  <a:pt x="4425613" y="188131"/>
                </a:lnTo>
                <a:cubicBezTo>
                  <a:pt x="4425613" y="188131"/>
                  <a:pt x="4425613" y="363486"/>
                  <a:pt x="4425613" y="363486"/>
                </a:cubicBezTo>
                <a:lnTo>
                  <a:pt x="4425613" y="363486"/>
                </a:lnTo>
                <a:close/>
                <a:moveTo>
                  <a:pt x="3840587" y="98310"/>
                </a:moveTo>
                <a:cubicBezTo>
                  <a:pt x="3843254" y="96024"/>
                  <a:pt x="3846684" y="94691"/>
                  <a:pt x="3850494" y="94691"/>
                </a:cubicBezTo>
                <a:cubicBezTo>
                  <a:pt x="3861638" y="94691"/>
                  <a:pt x="3870686" y="103739"/>
                  <a:pt x="3870686" y="114884"/>
                </a:cubicBezTo>
                <a:cubicBezTo>
                  <a:pt x="3870686" y="122218"/>
                  <a:pt x="3867734" y="128790"/>
                  <a:pt x="3862971" y="133553"/>
                </a:cubicBezTo>
                <a:cubicBezTo>
                  <a:pt x="3858209" y="138315"/>
                  <a:pt x="3851541" y="141268"/>
                  <a:pt x="3844302" y="141268"/>
                </a:cubicBezTo>
                <a:lnTo>
                  <a:pt x="2262771" y="141268"/>
                </a:lnTo>
                <a:lnTo>
                  <a:pt x="2262771" y="150793"/>
                </a:lnTo>
                <a:lnTo>
                  <a:pt x="681050" y="150793"/>
                </a:lnTo>
                <a:cubicBezTo>
                  <a:pt x="671144" y="150793"/>
                  <a:pt x="662095" y="146792"/>
                  <a:pt x="655618" y="140220"/>
                </a:cubicBezTo>
                <a:cubicBezTo>
                  <a:pt x="649141" y="133743"/>
                  <a:pt x="645045" y="124694"/>
                  <a:pt x="645045" y="114788"/>
                </a:cubicBezTo>
                <a:cubicBezTo>
                  <a:pt x="645045" y="98405"/>
                  <a:pt x="658380" y="85070"/>
                  <a:pt x="674763" y="85070"/>
                </a:cubicBezTo>
                <a:cubicBezTo>
                  <a:pt x="678097" y="85070"/>
                  <a:pt x="681145" y="85737"/>
                  <a:pt x="684098" y="86880"/>
                </a:cubicBezTo>
                <a:cubicBezTo>
                  <a:pt x="690098" y="89357"/>
                  <a:pt x="694861" y="94024"/>
                  <a:pt x="697433" y="99739"/>
                </a:cubicBezTo>
                <a:cubicBezTo>
                  <a:pt x="699338" y="103930"/>
                  <a:pt x="700576" y="109550"/>
                  <a:pt x="698480" y="113836"/>
                </a:cubicBezTo>
                <a:cubicBezTo>
                  <a:pt x="697718" y="115455"/>
                  <a:pt x="696575" y="116884"/>
                  <a:pt x="695051" y="117932"/>
                </a:cubicBezTo>
                <a:cubicBezTo>
                  <a:pt x="690003" y="121646"/>
                  <a:pt x="682955" y="120599"/>
                  <a:pt x="679240" y="115550"/>
                </a:cubicBezTo>
                <a:cubicBezTo>
                  <a:pt x="675525" y="110502"/>
                  <a:pt x="676573" y="103454"/>
                  <a:pt x="681621" y="99834"/>
                </a:cubicBezTo>
                <a:cubicBezTo>
                  <a:pt x="682574" y="99167"/>
                  <a:pt x="683621" y="98596"/>
                  <a:pt x="684669" y="98215"/>
                </a:cubicBezTo>
                <a:cubicBezTo>
                  <a:pt x="682002" y="95929"/>
                  <a:pt x="678573" y="94595"/>
                  <a:pt x="674763" y="94595"/>
                </a:cubicBezTo>
                <a:cubicBezTo>
                  <a:pt x="663619" y="94595"/>
                  <a:pt x="654570" y="103644"/>
                  <a:pt x="654570" y="114788"/>
                </a:cubicBezTo>
                <a:cubicBezTo>
                  <a:pt x="654570" y="122123"/>
                  <a:pt x="657523" y="128695"/>
                  <a:pt x="662285" y="133457"/>
                </a:cubicBezTo>
                <a:cubicBezTo>
                  <a:pt x="667048" y="138220"/>
                  <a:pt x="673715" y="141173"/>
                  <a:pt x="680954" y="141173"/>
                </a:cubicBezTo>
                <a:lnTo>
                  <a:pt x="2262486" y="141173"/>
                </a:lnTo>
                <a:lnTo>
                  <a:pt x="2262486" y="150698"/>
                </a:lnTo>
                <a:lnTo>
                  <a:pt x="3844112" y="150698"/>
                </a:lnTo>
                <a:cubicBezTo>
                  <a:pt x="3854018" y="150698"/>
                  <a:pt x="3863067" y="146697"/>
                  <a:pt x="3869544" y="140125"/>
                </a:cubicBezTo>
                <a:cubicBezTo>
                  <a:pt x="3876020" y="133648"/>
                  <a:pt x="3880116" y="124599"/>
                  <a:pt x="3880116" y="114693"/>
                </a:cubicBezTo>
                <a:cubicBezTo>
                  <a:pt x="3880116" y="98310"/>
                  <a:pt x="3866781" y="84975"/>
                  <a:pt x="3850398" y="84975"/>
                </a:cubicBezTo>
                <a:cubicBezTo>
                  <a:pt x="3847065" y="84975"/>
                  <a:pt x="3843921" y="85642"/>
                  <a:pt x="3841064" y="86785"/>
                </a:cubicBezTo>
                <a:cubicBezTo>
                  <a:pt x="3835063" y="89261"/>
                  <a:pt x="3830301" y="93929"/>
                  <a:pt x="3827729" y="99644"/>
                </a:cubicBezTo>
                <a:cubicBezTo>
                  <a:pt x="3825824" y="103835"/>
                  <a:pt x="3824586" y="109454"/>
                  <a:pt x="3826681" y="113741"/>
                </a:cubicBezTo>
                <a:cubicBezTo>
                  <a:pt x="3827443" y="115360"/>
                  <a:pt x="3828586" y="116789"/>
                  <a:pt x="3830110" y="117836"/>
                </a:cubicBezTo>
                <a:cubicBezTo>
                  <a:pt x="3835158" y="121551"/>
                  <a:pt x="3842207" y="120503"/>
                  <a:pt x="3845826" y="115455"/>
                </a:cubicBezTo>
                <a:cubicBezTo>
                  <a:pt x="3849541" y="110407"/>
                  <a:pt x="3848493" y="103358"/>
                  <a:pt x="3843445" y="99739"/>
                </a:cubicBezTo>
                <a:cubicBezTo>
                  <a:pt x="3842493" y="99072"/>
                  <a:pt x="3841445" y="98501"/>
                  <a:pt x="3840397" y="98120"/>
                </a:cubicBezTo>
                <a:lnTo>
                  <a:pt x="3840397" y="98120"/>
                </a:lnTo>
                <a:close/>
                <a:moveTo>
                  <a:pt x="4161770" y="99453"/>
                </a:moveTo>
                <a:lnTo>
                  <a:pt x="4337126" y="99453"/>
                </a:lnTo>
                <a:lnTo>
                  <a:pt x="4337126" y="108978"/>
                </a:lnTo>
                <a:lnTo>
                  <a:pt x="4141673" y="108978"/>
                </a:lnTo>
                <a:cubicBezTo>
                  <a:pt x="4137005" y="108978"/>
                  <a:pt x="4132910" y="108978"/>
                  <a:pt x="4128243" y="107835"/>
                </a:cubicBezTo>
                <a:cubicBezTo>
                  <a:pt x="4120622" y="105835"/>
                  <a:pt x="4115193" y="101168"/>
                  <a:pt x="4112812" y="93643"/>
                </a:cubicBezTo>
                <a:cubicBezTo>
                  <a:pt x="4111288" y="88880"/>
                  <a:pt x="4111669" y="83642"/>
                  <a:pt x="4114527" y="79832"/>
                </a:cubicBezTo>
                <a:cubicBezTo>
                  <a:pt x="4116622" y="77069"/>
                  <a:pt x="4119861" y="75260"/>
                  <a:pt x="4123575" y="75260"/>
                </a:cubicBezTo>
                <a:cubicBezTo>
                  <a:pt x="4129767" y="75260"/>
                  <a:pt x="4134815" y="80308"/>
                  <a:pt x="4134815" y="86499"/>
                </a:cubicBezTo>
                <a:cubicBezTo>
                  <a:pt x="4134815" y="91547"/>
                  <a:pt x="4131576" y="95738"/>
                  <a:pt x="4127004" y="97167"/>
                </a:cubicBezTo>
                <a:cubicBezTo>
                  <a:pt x="4131291" y="99644"/>
                  <a:pt x="4136148" y="99453"/>
                  <a:pt x="4140911" y="99453"/>
                </a:cubicBezTo>
                <a:lnTo>
                  <a:pt x="4161770" y="99453"/>
                </a:lnTo>
                <a:close/>
                <a:moveTo>
                  <a:pt x="141554" y="141363"/>
                </a:moveTo>
                <a:lnTo>
                  <a:pt x="141554" y="67068"/>
                </a:lnTo>
                <a:lnTo>
                  <a:pt x="67259" y="67068"/>
                </a:lnTo>
                <a:lnTo>
                  <a:pt x="67259" y="141363"/>
                </a:lnTo>
                <a:lnTo>
                  <a:pt x="141554" y="141363"/>
                </a:lnTo>
                <a:close/>
                <a:moveTo>
                  <a:pt x="192989" y="192798"/>
                </a:moveTo>
                <a:lnTo>
                  <a:pt x="332530" y="192798"/>
                </a:lnTo>
                <a:cubicBezTo>
                  <a:pt x="337292" y="192798"/>
                  <a:pt x="342150" y="192608"/>
                  <a:pt x="346436" y="195084"/>
                </a:cubicBezTo>
                <a:cubicBezTo>
                  <a:pt x="341960" y="196513"/>
                  <a:pt x="338721" y="200228"/>
                  <a:pt x="338721" y="205752"/>
                </a:cubicBezTo>
                <a:cubicBezTo>
                  <a:pt x="338721" y="211277"/>
                  <a:pt x="343769" y="216992"/>
                  <a:pt x="349961" y="216992"/>
                </a:cubicBezTo>
                <a:cubicBezTo>
                  <a:pt x="353675" y="216992"/>
                  <a:pt x="356914" y="215182"/>
                  <a:pt x="359009" y="212420"/>
                </a:cubicBezTo>
                <a:cubicBezTo>
                  <a:pt x="361867" y="208610"/>
                  <a:pt x="362248" y="203276"/>
                  <a:pt x="360724" y="198513"/>
                </a:cubicBezTo>
                <a:cubicBezTo>
                  <a:pt x="358343" y="190893"/>
                  <a:pt x="352913" y="186321"/>
                  <a:pt x="345293" y="184321"/>
                </a:cubicBezTo>
                <a:cubicBezTo>
                  <a:pt x="340626" y="183083"/>
                  <a:pt x="336435" y="183178"/>
                  <a:pt x="331863" y="183178"/>
                </a:cubicBezTo>
                <a:lnTo>
                  <a:pt x="183464" y="183178"/>
                </a:lnTo>
                <a:lnTo>
                  <a:pt x="183464" y="331577"/>
                </a:lnTo>
                <a:cubicBezTo>
                  <a:pt x="183464" y="336245"/>
                  <a:pt x="183464" y="340340"/>
                  <a:pt x="184607" y="345008"/>
                </a:cubicBezTo>
                <a:cubicBezTo>
                  <a:pt x="186607" y="352628"/>
                  <a:pt x="191274" y="358057"/>
                  <a:pt x="198894" y="360438"/>
                </a:cubicBezTo>
                <a:cubicBezTo>
                  <a:pt x="203657" y="361962"/>
                  <a:pt x="208895" y="361581"/>
                  <a:pt x="212705" y="358724"/>
                </a:cubicBezTo>
                <a:cubicBezTo>
                  <a:pt x="215468" y="356723"/>
                  <a:pt x="217277" y="353390"/>
                  <a:pt x="217277" y="349675"/>
                </a:cubicBezTo>
                <a:cubicBezTo>
                  <a:pt x="217277" y="343388"/>
                  <a:pt x="211658" y="338435"/>
                  <a:pt x="206038" y="338435"/>
                </a:cubicBezTo>
                <a:cubicBezTo>
                  <a:pt x="200418" y="338435"/>
                  <a:pt x="196799" y="341674"/>
                  <a:pt x="195370" y="346246"/>
                </a:cubicBezTo>
                <a:cubicBezTo>
                  <a:pt x="192893" y="341960"/>
                  <a:pt x="193084" y="337102"/>
                  <a:pt x="193084" y="332339"/>
                </a:cubicBezTo>
                <a:lnTo>
                  <a:pt x="193084" y="311480"/>
                </a:lnTo>
                <a:cubicBezTo>
                  <a:pt x="193084" y="311480"/>
                  <a:pt x="193084" y="192798"/>
                  <a:pt x="193084" y="192798"/>
                </a:cubicBezTo>
                <a:lnTo>
                  <a:pt x="193084" y="192798"/>
                </a:lnTo>
                <a:close/>
                <a:moveTo>
                  <a:pt x="99644" y="363391"/>
                </a:moveTo>
                <a:lnTo>
                  <a:pt x="99644" y="384251"/>
                </a:lnTo>
                <a:cubicBezTo>
                  <a:pt x="99644" y="389013"/>
                  <a:pt x="99834" y="393871"/>
                  <a:pt x="97358" y="398157"/>
                </a:cubicBezTo>
                <a:cubicBezTo>
                  <a:pt x="95929" y="393680"/>
                  <a:pt x="91643" y="390347"/>
                  <a:pt x="86690" y="390347"/>
                </a:cubicBezTo>
                <a:cubicBezTo>
                  <a:pt x="80498" y="390347"/>
                  <a:pt x="75450" y="395395"/>
                  <a:pt x="75450" y="401681"/>
                </a:cubicBezTo>
                <a:cubicBezTo>
                  <a:pt x="75450" y="405396"/>
                  <a:pt x="77260" y="408635"/>
                  <a:pt x="80022" y="410730"/>
                </a:cubicBezTo>
                <a:cubicBezTo>
                  <a:pt x="83832" y="413588"/>
                  <a:pt x="89166" y="413969"/>
                  <a:pt x="93833" y="412445"/>
                </a:cubicBezTo>
                <a:cubicBezTo>
                  <a:pt x="101453" y="410063"/>
                  <a:pt x="106025" y="404634"/>
                  <a:pt x="108121" y="397014"/>
                </a:cubicBezTo>
                <a:cubicBezTo>
                  <a:pt x="109359" y="392347"/>
                  <a:pt x="109264" y="388156"/>
                  <a:pt x="109264" y="383584"/>
                </a:cubicBezTo>
                <a:lnTo>
                  <a:pt x="109264" y="188131"/>
                </a:lnTo>
                <a:lnTo>
                  <a:pt x="99739" y="188131"/>
                </a:lnTo>
                <a:cubicBezTo>
                  <a:pt x="99739" y="188131"/>
                  <a:pt x="99739" y="363486"/>
                  <a:pt x="99739" y="363486"/>
                </a:cubicBezTo>
                <a:lnTo>
                  <a:pt x="99739" y="363486"/>
                </a:lnTo>
                <a:close/>
                <a:moveTo>
                  <a:pt x="363581" y="99453"/>
                </a:moveTo>
                <a:lnTo>
                  <a:pt x="188226" y="99453"/>
                </a:lnTo>
                <a:lnTo>
                  <a:pt x="188226" y="108978"/>
                </a:lnTo>
                <a:lnTo>
                  <a:pt x="383679" y="108978"/>
                </a:lnTo>
                <a:cubicBezTo>
                  <a:pt x="388346" y="108978"/>
                  <a:pt x="392442" y="108978"/>
                  <a:pt x="397109" y="107835"/>
                </a:cubicBezTo>
                <a:cubicBezTo>
                  <a:pt x="404729" y="105835"/>
                  <a:pt x="410159" y="101168"/>
                  <a:pt x="412540" y="93643"/>
                </a:cubicBezTo>
                <a:cubicBezTo>
                  <a:pt x="414064" y="88880"/>
                  <a:pt x="413683" y="83642"/>
                  <a:pt x="410825" y="79832"/>
                </a:cubicBezTo>
                <a:cubicBezTo>
                  <a:pt x="408730" y="77069"/>
                  <a:pt x="405491" y="75260"/>
                  <a:pt x="401777" y="75260"/>
                </a:cubicBezTo>
                <a:cubicBezTo>
                  <a:pt x="395585" y="75260"/>
                  <a:pt x="390537" y="80308"/>
                  <a:pt x="390537" y="86499"/>
                </a:cubicBezTo>
                <a:cubicBezTo>
                  <a:pt x="390537" y="91547"/>
                  <a:pt x="393776" y="95738"/>
                  <a:pt x="398348" y="97167"/>
                </a:cubicBezTo>
                <a:cubicBezTo>
                  <a:pt x="394061" y="99644"/>
                  <a:pt x="389204" y="99453"/>
                  <a:pt x="384441" y="99453"/>
                </a:cubicBezTo>
                <a:lnTo>
                  <a:pt x="363581" y="99453"/>
                </a:lnTo>
                <a:close/>
              </a:path>
            </a:pathLst>
          </a:custGeom>
          <a:solidFill>
            <a:srgbClr val="784F41"/>
          </a:solidFill>
          <a:ln w="9525" cap="flat">
            <a:solidFill>
              <a:srgbClr val="784F41"/>
            </a:solidFill>
            <a:prstDash val="solid"/>
            <a:miter/>
          </a:ln>
        </p:spPr>
        <p:txBody>
          <a:bodyPr rtlCol="0" anchor="ctr"/>
          <a:lstStyle/>
          <a:p>
            <a:endParaRPr lang="en-IN"/>
          </a:p>
        </p:txBody>
      </p:sp>
      <p:pic>
        <p:nvPicPr>
          <p:cNvPr id="28" name="Graphic 27">
            <a:extLst>
              <a:ext uri="{FF2B5EF4-FFF2-40B4-BE49-F238E27FC236}">
                <a16:creationId xmlns:a16="http://schemas.microsoft.com/office/drawing/2014/main" id="{E5AB75A5-6D2B-4086-B716-048043723C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13658716" y="3603766"/>
            <a:ext cx="382075" cy="382075"/>
          </a:xfrm>
          <a:prstGeom prst="rect">
            <a:avLst/>
          </a:prstGeom>
        </p:spPr>
      </p:pic>
      <p:sp>
        <p:nvSpPr>
          <p:cNvPr id="29" name="TextBox 28">
            <a:extLst>
              <a:ext uri="{FF2B5EF4-FFF2-40B4-BE49-F238E27FC236}">
                <a16:creationId xmlns:a16="http://schemas.microsoft.com/office/drawing/2014/main" id="{CF8A2121-5E2B-4FD4-9412-C2FB520E0D27}"/>
              </a:ext>
            </a:extLst>
          </p:cNvPr>
          <p:cNvSpPr txBox="1"/>
          <p:nvPr/>
        </p:nvSpPr>
        <p:spPr>
          <a:xfrm>
            <a:off x="14040791" y="3579360"/>
            <a:ext cx="4742497" cy="430887"/>
          </a:xfrm>
          <a:prstGeom prst="rect">
            <a:avLst/>
          </a:prstGeom>
          <a:noFill/>
        </p:spPr>
        <p:txBody>
          <a:bodyPr wrap="square" rtlCol="0">
            <a:spAutoFit/>
          </a:bodyPr>
          <a:lstStyle/>
          <a:p>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elit</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sed do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eiusmod</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tempor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incididunt</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ut</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labore et dolore magna aliqua. </a:t>
            </a:r>
          </a:p>
        </p:txBody>
      </p:sp>
      <p:pic>
        <p:nvPicPr>
          <p:cNvPr id="30" name="Graphic 29">
            <a:extLst>
              <a:ext uri="{FF2B5EF4-FFF2-40B4-BE49-F238E27FC236}">
                <a16:creationId xmlns:a16="http://schemas.microsoft.com/office/drawing/2014/main" id="{1B3525F5-D16B-41D2-806F-9E1F5EF65B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13658716" y="4382109"/>
            <a:ext cx="382075" cy="382075"/>
          </a:xfrm>
          <a:prstGeom prst="rect">
            <a:avLst/>
          </a:prstGeom>
        </p:spPr>
      </p:pic>
      <p:sp>
        <p:nvSpPr>
          <p:cNvPr id="31" name="TextBox 30">
            <a:extLst>
              <a:ext uri="{FF2B5EF4-FFF2-40B4-BE49-F238E27FC236}">
                <a16:creationId xmlns:a16="http://schemas.microsoft.com/office/drawing/2014/main" id="{A4F79040-11CB-4915-8B28-99DD57D8A96E}"/>
              </a:ext>
            </a:extLst>
          </p:cNvPr>
          <p:cNvSpPr txBox="1"/>
          <p:nvPr/>
        </p:nvSpPr>
        <p:spPr>
          <a:xfrm>
            <a:off x="14040791" y="4357703"/>
            <a:ext cx="4742497" cy="430887"/>
          </a:xfrm>
          <a:prstGeom prst="rect">
            <a:avLst/>
          </a:prstGeom>
          <a:noFill/>
        </p:spPr>
        <p:txBody>
          <a:bodyPr wrap="square" rtlCol="0">
            <a:spAutoFit/>
          </a:bodyPr>
          <a:lstStyle/>
          <a:p>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elit</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sed do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eiusmod</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tempor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incididunt</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ut</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labore et dolore magna aliqua. </a:t>
            </a:r>
          </a:p>
        </p:txBody>
      </p:sp>
      <p:pic>
        <p:nvPicPr>
          <p:cNvPr id="32" name="Graphic 31">
            <a:extLst>
              <a:ext uri="{FF2B5EF4-FFF2-40B4-BE49-F238E27FC236}">
                <a16:creationId xmlns:a16="http://schemas.microsoft.com/office/drawing/2014/main" id="{66CF3725-08F8-4D8D-9995-7261A8E8DD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13658716" y="5160452"/>
            <a:ext cx="382075" cy="382075"/>
          </a:xfrm>
          <a:prstGeom prst="rect">
            <a:avLst/>
          </a:prstGeom>
        </p:spPr>
      </p:pic>
      <p:sp>
        <p:nvSpPr>
          <p:cNvPr id="33" name="TextBox 32">
            <a:extLst>
              <a:ext uri="{FF2B5EF4-FFF2-40B4-BE49-F238E27FC236}">
                <a16:creationId xmlns:a16="http://schemas.microsoft.com/office/drawing/2014/main" id="{F8CCED08-5D0F-48B9-A74A-72E6A458FC0E}"/>
              </a:ext>
            </a:extLst>
          </p:cNvPr>
          <p:cNvSpPr txBox="1"/>
          <p:nvPr/>
        </p:nvSpPr>
        <p:spPr>
          <a:xfrm>
            <a:off x="14040791" y="5136046"/>
            <a:ext cx="4811077" cy="430887"/>
          </a:xfrm>
          <a:prstGeom prst="rect">
            <a:avLst/>
          </a:prstGeom>
          <a:noFill/>
        </p:spPr>
        <p:txBody>
          <a:bodyPr wrap="square" rtlCol="0">
            <a:spAutoFit/>
          </a:bodyPr>
          <a:lstStyle/>
          <a:p>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elit</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sed do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eiusmod</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tempor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incididunt</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a:t>
            </a:r>
            <a:r>
              <a:rPr lang="en-US" sz="1100" dirty="0" err="1">
                <a:solidFill>
                  <a:srgbClr val="784F41"/>
                </a:solidFill>
                <a:latin typeface="Source Sans Pro" panose="020B0503030403020204" pitchFamily="34" charset="0"/>
                <a:ea typeface="Roboto" panose="02000000000000000000" pitchFamily="2" charset="0"/>
                <a:cs typeface="Roboto" panose="02000000000000000000" pitchFamily="2" charset="0"/>
              </a:rPr>
              <a:t>ut</a:t>
            </a:r>
            <a:r>
              <a:rPr lang="en-US" sz="1100" dirty="0">
                <a:solidFill>
                  <a:srgbClr val="784F41"/>
                </a:solidFill>
                <a:latin typeface="Source Sans Pro" panose="020B0503030403020204" pitchFamily="34" charset="0"/>
                <a:ea typeface="Roboto" panose="02000000000000000000" pitchFamily="2" charset="0"/>
                <a:cs typeface="Roboto" panose="02000000000000000000" pitchFamily="2" charset="0"/>
              </a:rPr>
              <a:t> labore et dolore magna aliqua. </a:t>
            </a:r>
          </a:p>
        </p:txBody>
      </p:sp>
      <p:pic>
        <p:nvPicPr>
          <p:cNvPr id="20" name="Picture 19" descr="Background pattern&#10;&#10;Description automatically generated">
            <a:extLst>
              <a:ext uri="{FF2B5EF4-FFF2-40B4-BE49-F238E27FC236}">
                <a16:creationId xmlns:a16="http://schemas.microsoft.com/office/drawing/2014/main" id="{291CC4F2-F131-40EC-8EEC-626A6B54AE85}"/>
              </a:ext>
            </a:extLst>
          </p:cNvPr>
          <p:cNvPicPr>
            <a:picLocks noChangeAspect="1"/>
          </p:cNvPicPr>
          <p:nvPr/>
        </p:nvPicPr>
        <p:blipFill rotWithShape="1">
          <a:blip r:embed="rId11">
            <a:extLst>
              <a:ext uri="{28A0092B-C50C-407E-A947-70E740481C1C}">
                <a14:useLocalDpi xmlns:a14="http://schemas.microsoft.com/office/drawing/2010/main" val="0"/>
              </a:ext>
            </a:extLst>
          </a:blip>
          <a:srcRect l="9879" r="7759"/>
          <a:stretch/>
        </p:blipFill>
        <p:spPr>
          <a:xfrm>
            <a:off x="13825395" y="-135731"/>
            <a:ext cx="6464299" cy="7129462"/>
          </a:xfrm>
          <a:prstGeom prst="rect">
            <a:avLst/>
          </a:prstGeom>
        </p:spPr>
      </p:pic>
      <p:sp>
        <p:nvSpPr>
          <p:cNvPr id="21" name="Rectangle 20">
            <a:extLst>
              <a:ext uri="{FF2B5EF4-FFF2-40B4-BE49-F238E27FC236}">
                <a16:creationId xmlns:a16="http://schemas.microsoft.com/office/drawing/2014/main" id="{2E3B30A9-EB15-42C8-818F-9E05B0EA2253}"/>
              </a:ext>
            </a:extLst>
          </p:cNvPr>
          <p:cNvSpPr/>
          <p:nvPr/>
        </p:nvSpPr>
        <p:spPr>
          <a:xfrm>
            <a:off x="13558694" y="-135731"/>
            <a:ext cx="6096000" cy="7129462"/>
          </a:xfrm>
          <a:prstGeom prst="rect">
            <a:avLst/>
          </a:prstGeom>
          <a:gradFill>
            <a:gsLst>
              <a:gs pos="0">
                <a:srgbClr val="323232"/>
              </a:gs>
              <a:gs pos="100000">
                <a:srgbClr val="463D35">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A0D10332-52AB-4D53-B9B1-BD1AA0A55827}"/>
              </a:ext>
            </a:extLst>
          </p:cNvPr>
          <p:cNvSpPr/>
          <p:nvPr/>
        </p:nvSpPr>
        <p:spPr>
          <a:xfrm>
            <a:off x="13652616" y="-135731"/>
            <a:ext cx="78857" cy="7129462"/>
          </a:xfrm>
          <a:prstGeom prst="rect">
            <a:avLst/>
          </a:prstGeom>
          <a:solidFill>
            <a:srgbClr val="6A5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C458E518-44EA-4FBC-866E-94BAFE60E39E}"/>
              </a:ext>
            </a:extLst>
          </p:cNvPr>
          <p:cNvCxnSpPr>
            <a:cxnSpLocks/>
          </p:cNvCxnSpPr>
          <p:nvPr/>
        </p:nvCxnSpPr>
        <p:spPr>
          <a:xfrm>
            <a:off x="13812694" y="-135731"/>
            <a:ext cx="0" cy="7129462"/>
          </a:xfrm>
          <a:prstGeom prst="line">
            <a:avLst/>
          </a:prstGeom>
          <a:ln w="25400">
            <a:solidFill>
              <a:srgbClr val="6A503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EB13898-A080-4F9E-A69E-16167B3BEB9C}"/>
              </a:ext>
            </a:extLst>
          </p:cNvPr>
          <p:cNvSpPr txBox="1"/>
          <p:nvPr/>
        </p:nvSpPr>
        <p:spPr>
          <a:xfrm>
            <a:off x="13050035" y="739532"/>
            <a:ext cx="7113317" cy="769441"/>
          </a:xfrm>
          <a:prstGeom prst="rect">
            <a:avLst/>
          </a:prstGeom>
          <a:noFill/>
        </p:spPr>
        <p:txBody>
          <a:bodyPr wrap="square" rtlCol="0">
            <a:spAutoFit/>
          </a:bodyPr>
          <a:lstStyle/>
          <a:p>
            <a:pPr algn="ctr"/>
            <a:r>
              <a:rPr lang="ar-SA" sz="4400" b="1"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العصر العباسية الاول</a:t>
            </a:r>
            <a:endParaRPr lang="en-US" sz="4400" b="1"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34" name="Picture Placeholder 14" descr="A picture containing floor&#10;&#10;Description automatically generated">
            <a:extLst>
              <a:ext uri="{FF2B5EF4-FFF2-40B4-BE49-F238E27FC236}">
                <a16:creationId xmlns:a16="http://schemas.microsoft.com/office/drawing/2014/main" id="{67F4E4D3-0DF2-41F1-B4D7-93C3B93FB1D7}"/>
              </a:ext>
            </a:extLst>
          </p:cNvPr>
          <p:cNvPicPr>
            <a:picLocks noChangeAspect="1"/>
          </p:cNvPicPr>
          <p:nvPr/>
        </p:nvPicPr>
        <p:blipFill rotWithShape="1">
          <a:blip r:embed="rId12">
            <a:extLst>
              <a:ext uri="{28A0092B-C50C-407E-A947-70E740481C1C}">
                <a14:useLocalDpi xmlns:a14="http://schemas.microsoft.com/office/drawing/2010/main" val="0"/>
              </a:ext>
            </a:extLst>
          </a:blip>
          <a:srcRect l="36995" t="1871" r="632" b="1871"/>
          <a:stretch/>
        </p:blipFill>
        <p:spPr>
          <a:xfrm>
            <a:off x="-6447917" y="-135731"/>
            <a:ext cx="6273802" cy="7129462"/>
          </a:xfrm>
          <a:prstGeom prst="rect">
            <a:avLst/>
          </a:prstGeom>
        </p:spPr>
      </p:pic>
      <p:pic>
        <p:nvPicPr>
          <p:cNvPr id="35" name="Graphic 34">
            <a:extLst>
              <a:ext uri="{FF2B5EF4-FFF2-40B4-BE49-F238E27FC236}">
                <a16:creationId xmlns:a16="http://schemas.microsoft.com/office/drawing/2014/main" id="{245EE0C0-9E21-4152-9835-FE73872F13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27491" y="510793"/>
            <a:ext cx="1272528" cy="1272528"/>
          </a:xfrm>
          <a:prstGeom prst="rect">
            <a:avLst/>
          </a:prstGeom>
        </p:spPr>
      </p:pic>
      <p:sp>
        <p:nvSpPr>
          <p:cNvPr id="36" name="TextBox 35">
            <a:extLst>
              <a:ext uri="{FF2B5EF4-FFF2-40B4-BE49-F238E27FC236}">
                <a16:creationId xmlns:a16="http://schemas.microsoft.com/office/drawing/2014/main" id="{CC4720EB-430B-4E19-A613-873EEB62795D}"/>
              </a:ext>
            </a:extLst>
          </p:cNvPr>
          <p:cNvSpPr txBox="1"/>
          <p:nvPr/>
        </p:nvSpPr>
        <p:spPr>
          <a:xfrm>
            <a:off x="3940179" y="510793"/>
            <a:ext cx="2874913" cy="1200329"/>
          </a:xfrm>
          <a:prstGeom prst="rect">
            <a:avLst/>
          </a:prstGeom>
          <a:noFill/>
        </p:spPr>
        <p:txBody>
          <a:bodyPr wrap="square" rtlCol="0">
            <a:spAutoFit/>
          </a:bodyPr>
          <a:lstStyle/>
          <a:p>
            <a:pPr algn="r"/>
            <a:r>
              <a:rPr lang="ar-SA" sz="7200" kern="1200" dirty="0">
                <a:solidFill>
                  <a:srgbClr val="784F41"/>
                </a:solidFill>
                <a:effectLst/>
                <a:latin typeface="Segoe UI Semibold" panose="020B0702040204020203" pitchFamily="34" charset="0"/>
                <a:ea typeface="Roboto" panose="02000000000000000000" pitchFamily="2" charset="0"/>
                <a:cs typeface="Segoe UI Semibold" panose="020B0702040204020203" pitchFamily="34" charset="0"/>
              </a:rPr>
              <a:t>مقدمة</a:t>
            </a:r>
            <a:endParaRPr lang="en-US" sz="9600"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39" name="Graphic 38">
            <a:extLst>
              <a:ext uri="{FF2B5EF4-FFF2-40B4-BE49-F238E27FC236}">
                <a16:creationId xmlns:a16="http://schemas.microsoft.com/office/drawing/2014/main" id="{968D6039-134B-42E3-B5AA-2662E30CCF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7778067" y="3799050"/>
            <a:ext cx="775468" cy="775468"/>
          </a:xfrm>
          <a:prstGeom prst="rect">
            <a:avLst/>
          </a:prstGeom>
        </p:spPr>
      </p:pic>
      <p:sp>
        <p:nvSpPr>
          <p:cNvPr id="40" name="TextBox 39">
            <a:extLst>
              <a:ext uri="{FF2B5EF4-FFF2-40B4-BE49-F238E27FC236}">
                <a16:creationId xmlns:a16="http://schemas.microsoft.com/office/drawing/2014/main" id="{FD0FC930-F5B5-4D75-9DB4-0CC811D7AFB2}"/>
              </a:ext>
            </a:extLst>
          </p:cNvPr>
          <p:cNvSpPr txBox="1"/>
          <p:nvPr/>
        </p:nvSpPr>
        <p:spPr>
          <a:xfrm flipH="1">
            <a:off x="14571405" y="3863618"/>
            <a:ext cx="3140613" cy="646331"/>
          </a:xfrm>
          <a:prstGeom prst="rect">
            <a:avLst/>
          </a:prstGeom>
          <a:noFill/>
        </p:spPr>
        <p:txBody>
          <a:bodyPr wrap="square" rtlCol="0">
            <a:spAutoFit/>
          </a:bodyPr>
          <a:lstStyle/>
          <a:p>
            <a:pPr algn="r"/>
            <a:r>
              <a:rPr lang="ar-SA" sz="36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الخلفاء </a:t>
            </a:r>
            <a:r>
              <a:rPr lang="ar-SA" sz="3600" b="1"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rPr>
              <a:t>العباسية</a:t>
            </a:r>
            <a:endParaRPr lang="en-US" sz="3600" dirty="0">
              <a:solidFill>
                <a:schemeClr val="bg1"/>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41" name="Picture 40">
            <a:extLst>
              <a:ext uri="{FF2B5EF4-FFF2-40B4-BE49-F238E27FC236}">
                <a16:creationId xmlns:a16="http://schemas.microsoft.com/office/drawing/2014/main" id="{597DFFE6-1A56-466A-AC02-38B2B0A11F90}"/>
              </a:ext>
            </a:extLst>
          </p:cNvPr>
          <p:cNvPicPr>
            <a:picLocks noChangeAspect="1"/>
          </p:cNvPicPr>
          <p:nvPr/>
        </p:nvPicPr>
        <p:blipFill>
          <a:blip r:embed="rId1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813997" y="0"/>
            <a:ext cx="6203069" cy="3547380"/>
          </a:xfrm>
          <a:prstGeom prst="rect">
            <a:avLst/>
          </a:prstGeom>
        </p:spPr>
      </p:pic>
    </p:spTree>
    <p:extLst>
      <p:ext uri="{BB962C8B-B14F-4D97-AF65-F5344CB8AC3E}">
        <p14:creationId xmlns:p14="http://schemas.microsoft.com/office/powerpoint/2010/main" val="29522454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9000" b="-9000"/>
          </a:stretch>
        </a:blipFill>
        <a:effectLst/>
      </p:bgPr>
    </p:bg>
    <p:spTree>
      <p:nvGrpSpPr>
        <p:cNvPr id="1" name=""/>
        <p:cNvGrpSpPr/>
        <p:nvPr/>
      </p:nvGrpSpPr>
      <p:grpSpPr>
        <a:xfrm>
          <a:off x="0" y="0"/>
          <a:ext cx="0" cy="0"/>
          <a:chOff x="0" y="0"/>
          <a:chExt cx="0" cy="0"/>
        </a:xfrm>
      </p:grpSpPr>
      <p:pic>
        <p:nvPicPr>
          <p:cNvPr id="47" name="Graphic 46">
            <a:extLst>
              <a:ext uri="{FF2B5EF4-FFF2-40B4-BE49-F238E27FC236}">
                <a16:creationId xmlns:a16="http://schemas.microsoft.com/office/drawing/2014/main" id="{FCBE7AED-452B-48CB-B6BE-70130FAD8B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8188137" y="1765048"/>
            <a:ext cx="775468" cy="775468"/>
          </a:xfrm>
          <a:prstGeom prst="rect">
            <a:avLst/>
          </a:prstGeom>
        </p:spPr>
      </p:pic>
      <p:sp>
        <p:nvSpPr>
          <p:cNvPr id="48" name="TextBox 47">
            <a:extLst>
              <a:ext uri="{FF2B5EF4-FFF2-40B4-BE49-F238E27FC236}">
                <a16:creationId xmlns:a16="http://schemas.microsoft.com/office/drawing/2014/main" id="{ABB4F6D3-96AD-47A3-8842-E21F20A9CF46}"/>
              </a:ext>
            </a:extLst>
          </p:cNvPr>
          <p:cNvSpPr txBox="1"/>
          <p:nvPr/>
        </p:nvSpPr>
        <p:spPr>
          <a:xfrm flipH="1">
            <a:off x="-7049850" y="1901688"/>
            <a:ext cx="5530780" cy="461665"/>
          </a:xfrm>
          <a:prstGeom prst="rect">
            <a:avLst/>
          </a:prstGeom>
          <a:noFill/>
        </p:spPr>
        <p:txBody>
          <a:bodyPr wrap="square" rtlCol="0">
            <a:spAutoFit/>
          </a:bodyPr>
          <a:lstStyle/>
          <a:p>
            <a:pPr algn="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موقف أهل السنة في أهل البيت و مخالفهم</a:t>
            </a:r>
            <a:endParaRPr lang="en-US" sz="32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sp>
        <p:nvSpPr>
          <p:cNvPr id="18" name="TextBox 17">
            <a:extLst>
              <a:ext uri="{FF2B5EF4-FFF2-40B4-BE49-F238E27FC236}">
                <a16:creationId xmlns:a16="http://schemas.microsoft.com/office/drawing/2014/main" id="{28BFCC45-5E4D-44CD-8493-94A47765F825}"/>
              </a:ext>
            </a:extLst>
          </p:cNvPr>
          <p:cNvSpPr txBox="1"/>
          <p:nvPr/>
        </p:nvSpPr>
        <p:spPr>
          <a:xfrm flipH="1">
            <a:off x="-13368311" y="1901688"/>
            <a:ext cx="1855151" cy="461665"/>
          </a:xfrm>
          <a:prstGeom prst="rect">
            <a:avLst/>
          </a:prstGeom>
          <a:noFill/>
        </p:spPr>
        <p:txBody>
          <a:bodyPr wrap="square" rtlCol="0">
            <a:spAutoFit/>
          </a:bodyPr>
          <a:lstStyle/>
          <a:p>
            <a:pPr algn="ctr"/>
            <a:r>
              <a:rPr lang="ar-SA" sz="2400" kern="1200" dirty="0">
                <a:solidFill>
                  <a:srgbClr val="6F5635"/>
                </a:solidFill>
                <a:effectLst/>
                <a:latin typeface="Segoe UI Semibold" panose="020B0702040204020203" pitchFamily="34" charset="0"/>
                <a:ea typeface="Roboto" panose="02000000000000000000" pitchFamily="2" charset="0"/>
                <a:cs typeface="Segoe UI Semibold" panose="020B0702040204020203" pitchFamily="34" charset="0"/>
              </a:rPr>
              <a:t>مخالفهم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23" name="TextBox 22">
            <a:extLst>
              <a:ext uri="{FF2B5EF4-FFF2-40B4-BE49-F238E27FC236}">
                <a16:creationId xmlns:a16="http://schemas.microsoft.com/office/drawing/2014/main" id="{41427093-EACC-4E02-B9A9-CB2B9A822923}"/>
              </a:ext>
            </a:extLst>
          </p:cNvPr>
          <p:cNvSpPr txBox="1"/>
          <p:nvPr/>
        </p:nvSpPr>
        <p:spPr>
          <a:xfrm flipH="1">
            <a:off x="6317072" y="1864406"/>
            <a:ext cx="3785551" cy="461665"/>
          </a:xfrm>
          <a:prstGeom prst="rect">
            <a:avLst/>
          </a:prstGeom>
          <a:noFill/>
        </p:spPr>
        <p:txBody>
          <a:bodyPr wrap="square" rtlCol="0">
            <a:spAutoFit/>
          </a:bodyPr>
          <a:lstStyle/>
          <a:p>
            <a:pPr algn="ct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تعريف أهل البيت</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27" name="TextBox 26">
            <a:extLst>
              <a:ext uri="{FF2B5EF4-FFF2-40B4-BE49-F238E27FC236}">
                <a16:creationId xmlns:a16="http://schemas.microsoft.com/office/drawing/2014/main" id="{515380CA-776F-46DE-9D87-11E99D9A24FD}"/>
              </a:ext>
            </a:extLst>
          </p:cNvPr>
          <p:cNvSpPr txBox="1"/>
          <p:nvPr/>
        </p:nvSpPr>
        <p:spPr>
          <a:xfrm flipH="1">
            <a:off x="-3972162" y="1864406"/>
            <a:ext cx="3785551" cy="461665"/>
          </a:xfrm>
          <a:prstGeom prst="rect">
            <a:avLst/>
          </a:prstGeom>
          <a:noFill/>
        </p:spPr>
        <p:txBody>
          <a:bodyPr wrap="square" rtlCol="0">
            <a:spAutoFit/>
          </a:bodyPr>
          <a:lstStyle/>
          <a:p>
            <a:pPr algn="ct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فضائلهم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6" name="Picture 15">
            <a:extLst>
              <a:ext uri="{FF2B5EF4-FFF2-40B4-BE49-F238E27FC236}">
                <a16:creationId xmlns:a16="http://schemas.microsoft.com/office/drawing/2014/main" id="{A1B5F568-9D14-46E1-A28D-E1A2E77561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1673"/>
            <a:ext cx="12192000" cy="6854653"/>
          </a:xfrm>
          <a:custGeom>
            <a:avLst/>
            <a:gdLst>
              <a:gd name="connsiteX0" fmla="*/ 4549322 w 12192000"/>
              <a:gd name="connsiteY0" fmla="*/ 1338006 h 6854653"/>
              <a:gd name="connsiteX1" fmla="*/ 4549322 w 12192000"/>
              <a:gd name="connsiteY1" fmla="*/ 6229590 h 6854653"/>
              <a:gd name="connsiteX2" fmla="*/ 11615752 w 12192000"/>
              <a:gd name="connsiteY2" fmla="*/ 6229590 h 6854653"/>
              <a:gd name="connsiteX3" fmla="*/ 11615752 w 12192000"/>
              <a:gd name="connsiteY3" fmla="*/ 1338006 h 6854653"/>
              <a:gd name="connsiteX4" fmla="*/ 0 w 12192000"/>
              <a:gd name="connsiteY4" fmla="*/ 0 h 6854653"/>
              <a:gd name="connsiteX5" fmla="*/ 12192000 w 12192000"/>
              <a:gd name="connsiteY5" fmla="*/ 0 h 6854653"/>
              <a:gd name="connsiteX6" fmla="*/ 12192000 w 12192000"/>
              <a:gd name="connsiteY6" fmla="*/ 6854653 h 6854653"/>
              <a:gd name="connsiteX7" fmla="*/ 0 w 12192000"/>
              <a:gd name="connsiteY7" fmla="*/ 6854653 h 685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4653">
                <a:moveTo>
                  <a:pt x="4549322" y="1338006"/>
                </a:moveTo>
                <a:lnTo>
                  <a:pt x="4549322" y="6229590"/>
                </a:lnTo>
                <a:lnTo>
                  <a:pt x="11615752" y="6229590"/>
                </a:lnTo>
                <a:lnTo>
                  <a:pt x="11615752" y="1338006"/>
                </a:lnTo>
                <a:close/>
                <a:moveTo>
                  <a:pt x="0" y="0"/>
                </a:moveTo>
                <a:lnTo>
                  <a:pt x="12192000" y="0"/>
                </a:lnTo>
                <a:lnTo>
                  <a:pt x="12192000" y="6854653"/>
                </a:lnTo>
                <a:lnTo>
                  <a:pt x="0" y="6854653"/>
                </a:lnTo>
                <a:close/>
              </a:path>
            </a:pathLst>
          </a:custGeom>
        </p:spPr>
      </p:pic>
      <p:pic>
        <p:nvPicPr>
          <p:cNvPr id="9" name="Graphic 8">
            <a:extLst>
              <a:ext uri="{FF2B5EF4-FFF2-40B4-BE49-F238E27FC236}">
                <a16:creationId xmlns:a16="http://schemas.microsoft.com/office/drawing/2014/main" id="{E17C7C59-7D76-1FA5-112C-F1A2FA1B0F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6612" y="3743618"/>
            <a:ext cx="3378276" cy="2420257"/>
          </a:xfrm>
          <a:prstGeom prst="rect">
            <a:avLst/>
          </a:prstGeom>
        </p:spPr>
      </p:pic>
      <p:sp>
        <p:nvSpPr>
          <p:cNvPr id="15" name="Graphic 4">
            <a:extLst>
              <a:ext uri="{FF2B5EF4-FFF2-40B4-BE49-F238E27FC236}">
                <a16:creationId xmlns:a16="http://schemas.microsoft.com/office/drawing/2014/main" id="{8A6316B4-EDE4-F21A-F106-DA3B820B0A20}"/>
              </a:ext>
            </a:extLst>
          </p:cNvPr>
          <p:cNvSpPr/>
          <p:nvPr/>
        </p:nvSpPr>
        <p:spPr>
          <a:xfrm>
            <a:off x="4549322" y="1339679"/>
            <a:ext cx="7066430" cy="4891584"/>
          </a:xfrm>
          <a:custGeom>
            <a:avLst/>
            <a:gdLst>
              <a:gd name="connsiteX0" fmla="*/ 151079 w 4525256"/>
              <a:gd name="connsiteY0" fmla="*/ 141363 h 3132511"/>
              <a:gd name="connsiteX1" fmla="*/ 515886 w 4525256"/>
              <a:gd name="connsiteY1" fmla="*/ 141363 h 3132511"/>
              <a:gd name="connsiteX2" fmla="*/ 561320 w 4525256"/>
              <a:gd name="connsiteY2" fmla="*/ 131838 h 3132511"/>
              <a:gd name="connsiteX3" fmla="*/ 601897 w 4525256"/>
              <a:gd name="connsiteY3" fmla="*/ 57829 h 3132511"/>
              <a:gd name="connsiteX4" fmla="*/ 578656 w 4525256"/>
              <a:gd name="connsiteY4" fmla="*/ 18872 h 3132511"/>
              <a:gd name="connsiteX5" fmla="*/ 558939 w 4525256"/>
              <a:gd name="connsiteY5" fmla="*/ 10490 h 3132511"/>
              <a:gd name="connsiteX6" fmla="*/ 537508 w 4525256"/>
              <a:gd name="connsiteY6" fmla="*/ 10490 h 3132511"/>
              <a:gd name="connsiteX7" fmla="*/ 510838 w 4525256"/>
              <a:gd name="connsiteY7" fmla="*/ 28397 h 3132511"/>
              <a:gd name="connsiteX8" fmla="*/ 504647 w 4525256"/>
              <a:gd name="connsiteY8" fmla="*/ 60020 h 3132511"/>
              <a:gd name="connsiteX9" fmla="*/ 518648 w 4525256"/>
              <a:gd name="connsiteY9" fmla="*/ 80784 h 3132511"/>
              <a:gd name="connsiteX10" fmla="*/ 543223 w 4525256"/>
              <a:gd name="connsiteY10" fmla="*/ 85547 h 3132511"/>
              <a:gd name="connsiteX11" fmla="*/ 559225 w 4525256"/>
              <a:gd name="connsiteY11" fmla="*/ 74783 h 3132511"/>
              <a:gd name="connsiteX12" fmla="*/ 562940 w 4525256"/>
              <a:gd name="connsiteY12" fmla="*/ 55829 h 3132511"/>
              <a:gd name="connsiteX13" fmla="*/ 554748 w 4525256"/>
              <a:gd name="connsiteY13" fmla="*/ 43637 h 3132511"/>
              <a:gd name="connsiteX14" fmla="*/ 549700 w 4525256"/>
              <a:gd name="connsiteY14" fmla="*/ 41255 h 3132511"/>
              <a:gd name="connsiteX15" fmla="*/ 550938 w 4525256"/>
              <a:gd name="connsiteY15" fmla="*/ 47066 h 3132511"/>
              <a:gd name="connsiteX16" fmla="*/ 536841 w 4525256"/>
              <a:gd name="connsiteY16" fmla="*/ 61163 h 3132511"/>
              <a:gd name="connsiteX17" fmla="*/ 522744 w 4525256"/>
              <a:gd name="connsiteY17" fmla="*/ 47066 h 3132511"/>
              <a:gd name="connsiteX18" fmla="*/ 531507 w 4525256"/>
              <a:gd name="connsiteY18" fmla="*/ 34016 h 3132511"/>
              <a:gd name="connsiteX19" fmla="*/ 532079 w 4525256"/>
              <a:gd name="connsiteY19" fmla="*/ 33731 h 3132511"/>
              <a:gd name="connsiteX20" fmla="*/ 538365 w 4525256"/>
              <a:gd name="connsiteY20" fmla="*/ 31540 h 3132511"/>
              <a:gd name="connsiteX21" fmla="*/ 559892 w 4525256"/>
              <a:gd name="connsiteY21" fmla="*/ 35731 h 3132511"/>
              <a:gd name="connsiteX22" fmla="*/ 572179 w 4525256"/>
              <a:gd name="connsiteY22" fmla="*/ 54019 h 3132511"/>
              <a:gd name="connsiteX23" fmla="*/ 567035 w 4525256"/>
              <a:gd name="connsiteY23" fmla="*/ 80117 h 3132511"/>
              <a:gd name="connsiteX24" fmla="*/ 544937 w 4525256"/>
              <a:gd name="connsiteY24" fmla="*/ 94976 h 3132511"/>
              <a:gd name="connsiteX25" fmla="*/ 513219 w 4525256"/>
              <a:gd name="connsiteY25" fmla="*/ 88785 h 3132511"/>
              <a:gd name="connsiteX26" fmla="*/ 495217 w 4525256"/>
              <a:gd name="connsiteY26" fmla="*/ 61925 h 3132511"/>
              <a:gd name="connsiteX27" fmla="*/ 502742 w 4525256"/>
              <a:gd name="connsiteY27" fmla="*/ 23253 h 3132511"/>
              <a:gd name="connsiteX28" fmla="*/ 535508 w 4525256"/>
              <a:gd name="connsiteY28" fmla="*/ 1250 h 3132511"/>
              <a:gd name="connsiteX29" fmla="*/ 560749 w 4525256"/>
              <a:gd name="connsiteY29" fmla="*/ 1250 h 3132511"/>
              <a:gd name="connsiteX30" fmla="*/ 583990 w 4525256"/>
              <a:gd name="connsiteY30" fmla="*/ 11156 h 3132511"/>
              <a:gd name="connsiteX31" fmla="*/ 611231 w 4525256"/>
              <a:gd name="connsiteY31" fmla="*/ 56495 h 3132511"/>
              <a:gd name="connsiteX32" fmla="*/ 565321 w 4525256"/>
              <a:gd name="connsiteY32" fmla="*/ 140601 h 3132511"/>
              <a:gd name="connsiteX33" fmla="*/ 515791 w 4525256"/>
              <a:gd name="connsiteY33" fmla="*/ 150983 h 3132511"/>
              <a:gd name="connsiteX34" fmla="*/ 151079 w 4525256"/>
              <a:gd name="connsiteY34" fmla="*/ 150983 h 3132511"/>
              <a:gd name="connsiteX35" fmla="*/ 151079 w 4525256"/>
              <a:gd name="connsiteY35" fmla="*/ 515791 h 3132511"/>
              <a:gd name="connsiteX36" fmla="*/ 140696 w 4525256"/>
              <a:gd name="connsiteY36" fmla="*/ 565321 h 3132511"/>
              <a:gd name="connsiteX37" fmla="*/ 56591 w 4525256"/>
              <a:gd name="connsiteY37" fmla="*/ 611231 h 3132511"/>
              <a:gd name="connsiteX38" fmla="*/ 11252 w 4525256"/>
              <a:gd name="connsiteY38" fmla="*/ 583990 h 3132511"/>
              <a:gd name="connsiteX39" fmla="*/ 1346 w 4525256"/>
              <a:gd name="connsiteY39" fmla="*/ 560749 h 3132511"/>
              <a:gd name="connsiteX40" fmla="*/ 1346 w 4525256"/>
              <a:gd name="connsiteY40" fmla="*/ 535508 h 3132511"/>
              <a:gd name="connsiteX41" fmla="*/ 23348 w 4525256"/>
              <a:gd name="connsiteY41" fmla="*/ 502742 h 3132511"/>
              <a:gd name="connsiteX42" fmla="*/ 62115 w 4525256"/>
              <a:gd name="connsiteY42" fmla="*/ 495217 h 3132511"/>
              <a:gd name="connsiteX43" fmla="*/ 88976 w 4525256"/>
              <a:gd name="connsiteY43" fmla="*/ 513219 h 3132511"/>
              <a:gd name="connsiteX44" fmla="*/ 95167 w 4525256"/>
              <a:gd name="connsiteY44" fmla="*/ 544937 h 3132511"/>
              <a:gd name="connsiteX45" fmla="*/ 80308 w 4525256"/>
              <a:gd name="connsiteY45" fmla="*/ 567035 h 3132511"/>
              <a:gd name="connsiteX46" fmla="*/ 54209 w 4525256"/>
              <a:gd name="connsiteY46" fmla="*/ 572084 h 3132511"/>
              <a:gd name="connsiteX47" fmla="*/ 35921 w 4525256"/>
              <a:gd name="connsiteY47" fmla="*/ 559796 h 3132511"/>
              <a:gd name="connsiteX48" fmla="*/ 31730 w 4525256"/>
              <a:gd name="connsiteY48" fmla="*/ 538270 h 3132511"/>
              <a:gd name="connsiteX49" fmla="*/ 33921 w 4525256"/>
              <a:gd name="connsiteY49" fmla="*/ 531983 h 3132511"/>
              <a:gd name="connsiteX50" fmla="*/ 34207 w 4525256"/>
              <a:gd name="connsiteY50" fmla="*/ 531412 h 3132511"/>
              <a:gd name="connsiteX51" fmla="*/ 47256 w 4525256"/>
              <a:gd name="connsiteY51" fmla="*/ 522649 h 3132511"/>
              <a:gd name="connsiteX52" fmla="*/ 61353 w 4525256"/>
              <a:gd name="connsiteY52" fmla="*/ 536746 h 3132511"/>
              <a:gd name="connsiteX53" fmla="*/ 47256 w 4525256"/>
              <a:gd name="connsiteY53" fmla="*/ 550843 h 3132511"/>
              <a:gd name="connsiteX54" fmla="*/ 41446 w 4525256"/>
              <a:gd name="connsiteY54" fmla="*/ 549605 h 3132511"/>
              <a:gd name="connsiteX55" fmla="*/ 43827 w 4525256"/>
              <a:gd name="connsiteY55" fmla="*/ 554653 h 3132511"/>
              <a:gd name="connsiteX56" fmla="*/ 56019 w 4525256"/>
              <a:gd name="connsiteY56" fmla="*/ 562844 h 3132511"/>
              <a:gd name="connsiteX57" fmla="*/ 74974 w 4525256"/>
              <a:gd name="connsiteY57" fmla="*/ 559130 h 3132511"/>
              <a:gd name="connsiteX58" fmla="*/ 85737 w 4525256"/>
              <a:gd name="connsiteY58" fmla="*/ 543128 h 3132511"/>
              <a:gd name="connsiteX59" fmla="*/ 80975 w 4525256"/>
              <a:gd name="connsiteY59" fmla="*/ 518553 h 3132511"/>
              <a:gd name="connsiteX60" fmla="*/ 60210 w 4525256"/>
              <a:gd name="connsiteY60" fmla="*/ 504647 h 3132511"/>
              <a:gd name="connsiteX61" fmla="*/ 28587 w 4525256"/>
              <a:gd name="connsiteY61" fmla="*/ 510838 h 3132511"/>
              <a:gd name="connsiteX62" fmla="*/ 10585 w 4525256"/>
              <a:gd name="connsiteY62" fmla="*/ 537508 h 3132511"/>
              <a:gd name="connsiteX63" fmla="*/ 10585 w 4525256"/>
              <a:gd name="connsiteY63" fmla="*/ 558939 h 3132511"/>
              <a:gd name="connsiteX64" fmla="*/ 18967 w 4525256"/>
              <a:gd name="connsiteY64" fmla="*/ 578656 h 3132511"/>
              <a:gd name="connsiteX65" fmla="*/ 57924 w 4525256"/>
              <a:gd name="connsiteY65" fmla="*/ 601897 h 3132511"/>
              <a:gd name="connsiteX66" fmla="*/ 131933 w 4525256"/>
              <a:gd name="connsiteY66" fmla="*/ 561320 h 3132511"/>
              <a:gd name="connsiteX67" fmla="*/ 141458 w 4525256"/>
              <a:gd name="connsiteY67" fmla="*/ 515886 h 3132511"/>
              <a:gd name="connsiteX68" fmla="*/ 141458 w 4525256"/>
              <a:gd name="connsiteY68" fmla="*/ 150888 h 3132511"/>
              <a:gd name="connsiteX69" fmla="*/ 57734 w 4525256"/>
              <a:gd name="connsiteY69" fmla="*/ 150888 h 3132511"/>
              <a:gd name="connsiteX70" fmla="*/ 57734 w 4525256"/>
              <a:gd name="connsiteY70" fmla="*/ 57543 h 3132511"/>
              <a:gd name="connsiteX71" fmla="*/ 151079 w 4525256"/>
              <a:gd name="connsiteY71" fmla="*/ 57543 h 3132511"/>
              <a:gd name="connsiteX72" fmla="*/ 151079 w 4525256"/>
              <a:gd name="connsiteY72" fmla="*/ 141363 h 3132511"/>
              <a:gd name="connsiteX73" fmla="*/ 151079 w 4525256"/>
              <a:gd name="connsiteY73" fmla="*/ 141363 h 3132511"/>
              <a:gd name="connsiteX74" fmla="*/ 151079 w 4525256"/>
              <a:gd name="connsiteY74" fmla="*/ 2991148 h 3132511"/>
              <a:gd name="connsiteX75" fmla="*/ 515886 w 4525256"/>
              <a:gd name="connsiteY75" fmla="*/ 2991148 h 3132511"/>
              <a:gd name="connsiteX76" fmla="*/ 561320 w 4525256"/>
              <a:gd name="connsiteY76" fmla="*/ 3000673 h 3132511"/>
              <a:gd name="connsiteX77" fmla="*/ 601897 w 4525256"/>
              <a:gd name="connsiteY77" fmla="*/ 3074682 h 3132511"/>
              <a:gd name="connsiteX78" fmla="*/ 578656 w 4525256"/>
              <a:gd name="connsiteY78" fmla="*/ 3113640 h 3132511"/>
              <a:gd name="connsiteX79" fmla="*/ 558939 w 4525256"/>
              <a:gd name="connsiteY79" fmla="*/ 3122022 h 3132511"/>
              <a:gd name="connsiteX80" fmla="*/ 537508 w 4525256"/>
              <a:gd name="connsiteY80" fmla="*/ 3122022 h 3132511"/>
              <a:gd name="connsiteX81" fmla="*/ 510838 w 4525256"/>
              <a:gd name="connsiteY81" fmla="*/ 3104019 h 3132511"/>
              <a:gd name="connsiteX82" fmla="*/ 504647 w 4525256"/>
              <a:gd name="connsiteY82" fmla="*/ 3072396 h 3132511"/>
              <a:gd name="connsiteX83" fmla="*/ 518648 w 4525256"/>
              <a:gd name="connsiteY83" fmla="*/ 3051632 h 3132511"/>
              <a:gd name="connsiteX84" fmla="*/ 543223 w 4525256"/>
              <a:gd name="connsiteY84" fmla="*/ 3046869 h 3132511"/>
              <a:gd name="connsiteX85" fmla="*/ 559225 w 4525256"/>
              <a:gd name="connsiteY85" fmla="*/ 3057633 h 3132511"/>
              <a:gd name="connsiteX86" fmla="*/ 562940 w 4525256"/>
              <a:gd name="connsiteY86" fmla="*/ 3076587 h 3132511"/>
              <a:gd name="connsiteX87" fmla="*/ 554748 w 4525256"/>
              <a:gd name="connsiteY87" fmla="*/ 3088779 h 3132511"/>
              <a:gd name="connsiteX88" fmla="*/ 549700 w 4525256"/>
              <a:gd name="connsiteY88" fmla="*/ 3091160 h 3132511"/>
              <a:gd name="connsiteX89" fmla="*/ 550938 w 4525256"/>
              <a:gd name="connsiteY89" fmla="*/ 3085350 h 3132511"/>
              <a:gd name="connsiteX90" fmla="*/ 536841 w 4525256"/>
              <a:gd name="connsiteY90" fmla="*/ 3071253 h 3132511"/>
              <a:gd name="connsiteX91" fmla="*/ 522744 w 4525256"/>
              <a:gd name="connsiteY91" fmla="*/ 3085350 h 3132511"/>
              <a:gd name="connsiteX92" fmla="*/ 531507 w 4525256"/>
              <a:gd name="connsiteY92" fmla="*/ 3098400 h 3132511"/>
              <a:gd name="connsiteX93" fmla="*/ 532079 w 4525256"/>
              <a:gd name="connsiteY93" fmla="*/ 3098685 h 3132511"/>
              <a:gd name="connsiteX94" fmla="*/ 538365 w 4525256"/>
              <a:gd name="connsiteY94" fmla="*/ 3100876 h 3132511"/>
              <a:gd name="connsiteX95" fmla="*/ 559892 w 4525256"/>
              <a:gd name="connsiteY95" fmla="*/ 3096685 h 3132511"/>
              <a:gd name="connsiteX96" fmla="*/ 572179 w 4525256"/>
              <a:gd name="connsiteY96" fmla="*/ 3078397 h 3132511"/>
              <a:gd name="connsiteX97" fmla="*/ 567035 w 4525256"/>
              <a:gd name="connsiteY97" fmla="*/ 3052299 h 3132511"/>
              <a:gd name="connsiteX98" fmla="*/ 544937 w 4525256"/>
              <a:gd name="connsiteY98" fmla="*/ 3037440 h 3132511"/>
              <a:gd name="connsiteX99" fmla="*/ 513219 w 4525256"/>
              <a:gd name="connsiteY99" fmla="*/ 3043631 h 3132511"/>
              <a:gd name="connsiteX100" fmla="*/ 495217 w 4525256"/>
              <a:gd name="connsiteY100" fmla="*/ 3070491 h 3132511"/>
              <a:gd name="connsiteX101" fmla="*/ 502742 w 4525256"/>
              <a:gd name="connsiteY101" fmla="*/ 3109258 h 3132511"/>
              <a:gd name="connsiteX102" fmla="*/ 535508 w 4525256"/>
              <a:gd name="connsiteY102" fmla="*/ 3131261 h 3132511"/>
              <a:gd name="connsiteX103" fmla="*/ 560749 w 4525256"/>
              <a:gd name="connsiteY103" fmla="*/ 3131261 h 3132511"/>
              <a:gd name="connsiteX104" fmla="*/ 583990 w 4525256"/>
              <a:gd name="connsiteY104" fmla="*/ 3121355 h 3132511"/>
              <a:gd name="connsiteX105" fmla="*/ 611231 w 4525256"/>
              <a:gd name="connsiteY105" fmla="*/ 3076016 h 3132511"/>
              <a:gd name="connsiteX106" fmla="*/ 565321 w 4525256"/>
              <a:gd name="connsiteY106" fmla="*/ 2991910 h 3132511"/>
              <a:gd name="connsiteX107" fmla="*/ 515791 w 4525256"/>
              <a:gd name="connsiteY107" fmla="*/ 2981528 h 3132511"/>
              <a:gd name="connsiteX108" fmla="*/ 394728 w 4525256"/>
              <a:gd name="connsiteY108" fmla="*/ 2981528 h 3132511"/>
              <a:gd name="connsiteX109" fmla="*/ 150983 w 4525256"/>
              <a:gd name="connsiteY109" fmla="*/ 2981528 h 3132511"/>
              <a:gd name="connsiteX110" fmla="*/ 150983 w 4525256"/>
              <a:gd name="connsiteY110" fmla="*/ 2616816 h 3132511"/>
              <a:gd name="connsiteX111" fmla="*/ 140601 w 4525256"/>
              <a:gd name="connsiteY111" fmla="*/ 2567285 h 3132511"/>
              <a:gd name="connsiteX112" fmla="*/ 56495 w 4525256"/>
              <a:gd name="connsiteY112" fmla="*/ 2521375 h 3132511"/>
              <a:gd name="connsiteX113" fmla="*/ 11156 w 4525256"/>
              <a:gd name="connsiteY113" fmla="*/ 2548617 h 3132511"/>
              <a:gd name="connsiteX114" fmla="*/ 1250 w 4525256"/>
              <a:gd name="connsiteY114" fmla="*/ 2571858 h 3132511"/>
              <a:gd name="connsiteX115" fmla="*/ 1250 w 4525256"/>
              <a:gd name="connsiteY115" fmla="*/ 2597099 h 3132511"/>
              <a:gd name="connsiteX116" fmla="*/ 23253 w 4525256"/>
              <a:gd name="connsiteY116" fmla="*/ 2629865 h 3132511"/>
              <a:gd name="connsiteX117" fmla="*/ 62020 w 4525256"/>
              <a:gd name="connsiteY117" fmla="*/ 2637390 h 3132511"/>
              <a:gd name="connsiteX118" fmla="*/ 88880 w 4525256"/>
              <a:gd name="connsiteY118" fmla="*/ 2619387 h 3132511"/>
              <a:gd name="connsiteX119" fmla="*/ 95072 w 4525256"/>
              <a:gd name="connsiteY119" fmla="*/ 2587669 h 3132511"/>
              <a:gd name="connsiteX120" fmla="*/ 80213 w 4525256"/>
              <a:gd name="connsiteY120" fmla="*/ 2565571 h 3132511"/>
              <a:gd name="connsiteX121" fmla="*/ 54114 w 4525256"/>
              <a:gd name="connsiteY121" fmla="*/ 2560427 h 3132511"/>
              <a:gd name="connsiteX122" fmla="*/ 35826 w 4525256"/>
              <a:gd name="connsiteY122" fmla="*/ 2572715 h 3132511"/>
              <a:gd name="connsiteX123" fmla="*/ 31635 w 4525256"/>
              <a:gd name="connsiteY123" fmla="*/ 2594241 h 3132511"/>
              <a:gd name="connsiteX124" fmla="*/ 33826 w 4525256"/>
              <a:gd name="connsiteY124" fmla="*/ 2600623 h 3132511"/>
              <a:gd name="connsiteX125" fmla="*/ 34112 w 4525256"/>
              <a:gd name="connsiteY125" fmla="*/ 2601194 h 3132511"/>
              <a:gd name="connsiteX126" fmla="*/ 47161 w 4525256"/>
              <a:gd name="connsiteY126" fmla="*/ 2609958 h 3132511"/>
              <a:gd name="connsiteX127" fmla="*/ 61258 w 4525256"/>
              <a:gd name="connsiteY127" fmla="*/ 2595860 h 3132511"/>
              <a:gd name="connsiteX128" fmla="*/ 47161 w 4525256"/>
              <a:gd name="connsiteY128" fmla="*/ 2581764 h 3132511"/>
              <a:gd name="connsiteX129" fmla="*/ 41351 w 4525256"/>
              <a:gd name="connsiteY129" fmla="*/ 2583002 h 3132511"/>
              <a:gd name="connsiteX130" fmla="*/ 43732 w 4525256"/>
              <a:gd name="connsiteY130" fmla="*/ 2577954 h 3132511"/>
              <a:gd name="connsiteX131" fmla="*/ 55924 w 4525256"/>
              <a:gd name="connsiteY131" fmla="*/ 2569762 h 3132511"/>
              <a:gd name="connsiteX132" fmla="*/ 74879 w 4525256"/>
              <a:gd name="connsiteY132" fmla="*/ 2573477 h 3132511"/>
              <a:gd name="connsiteX133" fmla="*/ 85642 w 4525256"/>
              <a:gd name="connsiteY133" fmla="*/ 2589479 h 3132511"/>
              <a:gd name="connsiteX134" fmla="*/ 80879 w 4525256"/>
              <a:gd name="connsiteY134" fmla="*/ 2614053 h 3132511"/>
              <a:gd name="connsiteX135" fmla="*/ 60115 w 4525256"/>
              <a:gd name="connsiteY135" fmla="*/ 2627960 h 3132511"/>
              <a:gd name="connsiteX136" fmla="*/ 28492 w 4525256"/>
              <a:gd name="connsiteY136" fmla="*/ 2621768 h 3132511"/>
              <a:gd name="connsiteX137" fmla="*/ 10490 w 4525256"/>
              <a:gd name="connsiteY137" fmla="*/ 2595099 h 3132511"/>
              <a:gd name="connsiteX138" fmla="*/ 10490 w 4525256"/>
              <a:gd name="connsiteY138" fmla="*/ 2573667 h 3132511"/>
              <a:gd name="connsiteX139" fmla="*/ 18872 w 4525256"/>
              <a:gd name="connsiteY139" fmla="*/ 2553950 h 3132511"/>
              <a:gd name="connsiteX140" fmla="*/ 57829 w 4525256"/>
              <a:gd name="connsiteY140" fmla="*/ 2530709 h 3132511"/>
              <a:gd name="connsiteX141" fmla="*/ 131838 w 4525256"/>
              <a:gd name="connsiteY141" fmla="*/ 2571286 h 3132511"/>
              <a:gd name="connsiteX142" fmla="*/ 141363 w 4525256"/>
              <a:gd name="connsiteY142" fmla="*/ 2616720 h 3132511"/>
              <a:gd name="connsiteX143" fmla="*/ 141363 w 4525256"/>
              <a:gd name="connsiteY143" fmla="*/ 2981528 h 3132511"/>
              <a:gd name="connsiteX144" fmla="*/ 57734 w 4525256"/>
              <a:gd name="connsiteY144" fmla="*/ 2981528 h 3132511"/>
              <a:gd name="connsiteX145" fmla="*/ 57734 w 4525256"/>
              <a:gd name="connsiteY145" fmla="*/ 3074873 h 3132511"/>
              <a:gd name="connsiteX146" fmla="*/ 151079 w 4525256"/>
              <a:gd name="connsiteY146" fmla="*/ 3074873 h 3132511"/>
              <a:gd name="connsiteX147" fmla="*/ 151079 w 4525256"/>
              <a:gd name="connsiteY147" fmla="*/ 2991053 h 3132511"/>
              <a:gd name="connsiteX148" fmla="*/ 151079 w 4525256"/>
              <a:gd name="connsiteY148" fmla="*/ 2991053 h 3132511"/>
              <a:gd name="connsiteX149" fmla="*/ 4374273 w 4525256"/>
              <a:gd name="connsiteY149" fmla="*/ 2991148 h 3132511"/>
              <a:gd name="connsiteX150" fmla="*/ 4009466 w 4525256"/>
              <a:gd name="connsiteY150" fmla="*/ 2991148 h 3132511"/>
              <a:gd name="connsiteX151" fmla="*/ 3964032 w 4525256"/>
              <a:gd name="connsiteY151" fmla="*/ 3000673 h 3132511"/>
              <a:gd name="connsiteX152" fmla="*/ 3923455 w 4525256"/>
              <a:gd name="connsiteY152" fmla="*/ 3074682 h 3132511"/>
              <a:gd name="connsiteX153" fmla="*/ 3946696 w 4525256"/>
              <a:gd name="connsiteY153" fmla="*/ 3113640 h 3132511"/>
              <a:gd name="connsiteX154" fmla="*/ 3966413 w 4525256"/>
              <a:gd name="connsiteY154" fmla="*/ 3122022 h 3132511"/>
              <a:gd name="connsiteX155" fmla="*/ 3987844 w 4525256"/>
              <a:gd name="connsiteY155" fmla="*/ 3122022 h 3132511"/>
              <a:gd name="connsiteX156" fmla="*/ 4014514 w 4525256"/>
              <a:gd name="connsiteY156" fmla="*/ 3104019 h 3132511"/>
              <a:gd name="connsiteX157" fmla="*/ 4020705 w 4525256"/>
              <a:gd name="connsiteY157" fmla="*/ 3072396 h 3132511"/>
              <a:gd name="connsiteX158" fmla="*/ 4006703 w 4525256"/>
              <a:gd name="connsiteY158" fmla="*/ 3051632 h 3132511"/>
              <a:gd name="connsiteX159" fmla="*/ 3982129 w 4525256"/>
              <a:gd name="connsiteY159" fmla="*/ 3046869 h 3132511"/>
              <a:gd name="connsiteX160" fmla="*/ 3966127 w 4525256"/>
              <a:gd name="connsiteY160" fmla="*/ 3057633 h 3132511"/>
              <a:gd name="connsiteX161" fmla="*/ 3962412 w 4525256"/>
              <a:gd name="connsiteY161" fmla="*/ 3076587 h 3132511"/>
              <a:gd name="connsiteX162" fmla="*/ 3970604 w 4525256"/>
              <a:gd name="connsiteY162" fmla="*/ 3088779 h 3132511"/>
              <a:gd name="connsiteX163" fmla="*/ 3975652 w 4525256"/>
              <a:gd name="connsiteY163" fmla="*/ 3091160 h 3132511"/>
              <a:gd name="connsiteX164" fmla="*/ 3974414 w 4525256"/>
              <a:gd name="connsiteY164" fmla="*/ 3085350 h 3132511"/>
              <a:gd name="connsiteX165" fmla="*/ 3988511 w 4525256"/>
              <a:gd name="connsiteY165" fmla="*/ 3071253 h 3132511"/>
              <a:gd name="connsiteX166" fmla="*/ 4002608 w 4525256"/>
              <a:gd name="connsiteY166" fmla="*/ 3085350 h 3132511"/>
              <a:gd name="connsiteX167" fmla="*/ 3993845 w 4525256"/>
              <a:gd name="connsiteY167" fmla="*/ 3098400 h 3132511"/>
              <a:gd name="connsiteX168" fmla="*/ 3993273 w 4525256"/>
              <a:gd name="connsiteY168" fmla="*/ 3098685 h 3132511"/>
              <a:gd name="connsiteX169" fmla="*/ 3986892 w 4525256"/>
              <a:gd name="connsiteY169" fmla="*/ 3100876 h 3132511"/>
              <a:gd name="connsiteX170" fmla="*/ 3965365 w 4525256"/>
              <a:gd name="connsiteY170" fmla="*/ 3096685 h 3132511"/>
              <a:gd name="connsiteX171" fmla="*/ 3953078 w 4525256"/>
              <a:gd name="connsiteY171" fmla="*/ 3078397 h 3132511"/>
              <a:gd name="connsiteX172" fmla="*/ 3958221 w 4525256"/>
              <a:gd name="connsiteY172" fmla="*/ 3052299 h 3132511"/>
              <a:gd name="connsiteX173" fmla="*/ 3980319 w 4525256"/>
              <a:gd name="connsiteY173" fmla="*/ 3037440 h 3132511"/>
              <a:gd name="connsiteX174" fmla="*/ 4012037 w 4525256"/>
              <a:gd name="connsiteY174" fmla="*/ 3043631 h 3132511"/>
              <a:gd name="connsiteX175" fmla="*/ 4030040 w 4525256"/>
              <a:gd name="connsiteY175" fmla="*/ 3070491 h 3132511"/>
              <a:gd name="connsiteX176" fmla="*/ 4022515 w 4525256"/>
              <a:gd name="connsiteY176" fmla="*/ 3109258 h 3132511"/>
              <a:gd name="connsiteX177" fmla="*/ 3989749 w 4525256"/>
              <a:gd name="connsiteY177" fmla="*/ 3131261 h 3132511"/>
              <a:gd name="connsiteX178" fmla="*/ 3964508 w 4525256"/>
              <a:gd name="connsiteY178" fmla="*/ 3131261 h 3132511"/>
              <a:gd name="connsiteX179" fmla="*/ 3941267 w 4525256"/>
              <a:gd name="connsiteY179" fmla="*/ 3121355 h 3132511"/>
              <a:gd name="connsiteX180" fmla="*/ 3914025 w 4525256"/>
              <a:gd name="connsiteY180" fmla="*/ 3076016 h 3132511"/>
              <a:gd name="connsiteX181" fmla="*/ 3959936 w 4525256"/>
              <a:gd name="connsiteY181" fmla="*/ 2991910 h 3132511"/>
              <a:gd name="connsiteX182" fmla="*/ 4009466 w 4525256"/>
              <a:gd name="connsiteY182" fmla="*/ 2981528 h 3132511"/>
              <a:gd name="connsiteX183" fmla="*/ 4130433 w 4525256"/>
              <a:gd name="connsiteY183" fmla="*/ 2981528 h 3132511"/>
              <a:gd name="connsiteX184" fmla="*/ 4374178 w 4525256"/>
              <a:gd name="connsiteY184" fmla="*/ 2981528 h 3132511"/>
              <a:gd name="connsiteX185" fmla="*/ 4374178 w 4525256"/>
              <a:gd name="connsiteY185" fmla="*/ 2616816 h 3132511"/>
              <a:gd name="connsiteX186" fmla="*/ 4384560 w 4525256"/>
              <a:gd name="connsiteY186" fmla="*/ 2567285 h 3132511"/>
              <a:gd name="connsiteX187" fmla="*/ 4468666 w 4525256"/>
              <a:gd name="connsiteY187" fmla="*/ 2521375 h 3132511"/>
              <a:gd name="connsiteX188" fmla="*/ 4514005 w 4525256"/>
              <a:gd name="connsiteY188" fmla="*/ 2548617 h 3132511"/>
              <a:gd name="connsiteX189" fmla="*/ 4523911 w 4525256"/>
              <a:gd name="connsiteY189" fmla="*/ 2571858 h 3132511"/>
              <a:gd name="connsiteX190" fmla="*/ 4523911 w 4525256"/>
              <a:gd name="connsiteY190" fmla="*/ 2597099 h 3132511"/>
              <a:gd name="connsiteX191" fmla="*/ 4501909 w 4525256"/>
              <a:gd name="connsiteY191" fmla="*/ 2629865 h 3132511"/>
              <a:gd name="connsiteX192" fmla="*/ 4463142 w 4525256"/>
              <a:gd name="connsiteY192" fmla="*/ 2637390 h 3132511"/>
              <a:gd name="connsiteX193" fmla="*/ 4436377 w 4525256"/>
              <a:gd name="connsiteY193" fmla="*/ 2619387 h 3132511"/>
              <a:gd name="connsiteX194" fmla="*/ 4430185 w 4525256"/>
              <a:gd name="connsiteY194" fmla="*/ 2587669 h 3132511"/>
              <a:gd name="connsiteX195" fmla="*/ 4445044 w 4525256"/>
              <a:gd name="connsiteY195" fmla="*/ 2565571 h 3132511"/>
              <a:gd name="connsiteX196" fmla="*/ 4471143 w 4525256"/>
              <a:gd name="connsiteY196" fmla="*/ 2560427 h 3132511"/>
              <a:gd name="connsiteX197" fmla="*/ 4489431 w 4525256"/>
              <a:gd name="connsiteY197" fmla="*/ 2572715 h 3132511"/>
              <a:gd name="connsiteX198" fmla="*/ 4493622 w 4525256"/>
              <a:gd name="connsiteY198" fmla="*/ 2594241 h 3132511"/>
              <a:gd name="connsiteX199" fmla="*/ 4491431 w 4525256"/>
              <a:gd name="connsiteY199" fmla="*/ 2600623 h 3132511"/>
              <a:gd name="connsiteX200" fmla="*/ 4491145 w 4525256"/>
              <a:gd name="connsiteY200" fmla="*/ 2601194 h 3132511"/>
              <a:gd name="connsiteX201" fmla="*/ 4478096 w 4525256"/>
              <a:gd name="connsiteY201" fmla="*/ 2609958 h 3132511"/>
              <a:gd name="connsiteX202" fmla="*/ 4463999 w 4525256"/>
              <a:gd name="connsiteY202" fmla="*/ 2595860 h 3132511"/>
              <a:gd name="connsiteX203" fmla="*/ 4478096 w 4525256"/>
              <a:gd name="connsiteY203" fmla="*/ 2581764 h 3132511"/>
              <a:gd name="connsiteX204" fmla="*/ 4483906 w 4525256"/>
              <a:gd name="connsiteY204" fmla="*/ 2583002 h 3132511"/>
              <a:gd name="connsiteX205" fmla="*/ 4481525 w 4525256"/>
              <a:gd name="connsiteY205" fmla="*/ 2577954 h 3132511"/>
              <a:gd name="connsiteX206" fmla="*/ 4469333 w 4525256"/>
              <a:gd name="connsiteY206" fmla="*/ 2569762 h 3132511"/>
              <a:gd name="connsiteX207" fmla="*/ 4450378 w 4525256"/>
              <a:gd name="connsiteY207" fmla="*/ 2573477 h 3132511"/>
              <a:gd name="connsiteX208" fmla="*/ 4439615 w 4525256"/>
              <a:gd name="connsiteY208" fmla="*/ 2589479 h 3132511"/>
              <a:gd name="connsiteX209" fmla="*/ 4444473 w 4525256"/>
              <a:gd name="connsiteY209" fmla="*/ 2614053 h 3132511"/>
              <a:gd name="connsiteX210" fmla="*/ 4465237 w 4525256"/>
              <a:gd name="connsiteY210" fmla="*/ 2627960 h 3132511"/>
              <a:gd name="connsiteX211" fmla="*/ 4496860 w 4525256"/>
              <a:gd name="connsiteY211" fmla="*/ 2621768 h 3132511"/>
              <a:gd name="connsiteX212" fmla="*/ 4514862 w 4525256"/>
              <a:gd name="connsiteY212" fmla="*/ 2595099 h 3132511"/>
              <a:gd name="connsiteX213" fmla="*/ 4514862 w 4525256"/>
              <a:gd name="connsiteY213" fmla="*/ 2573667 h 3132511"/>
              <a:gd name="connsiteX214" fmla="*/ 4506480 w 4525256"/>
              <a:gd name="connsiteY214" fmla="*/ 2553950 h 3132511"/>
              <a:gd name="connsiteX215" fmla="*/ 4467523 w 4525256"/>
              <a:gd name="connsiteY215" fmla="*/ 2530709 h 3132511"/>
              <a:gd name="connsiteX216" fmla="*/ 4393514 w 4525256"/>
              <a:gd name="connsiteY216" fmla="*/ 2571286 h 3132511"/>
              <a:gd name="connsiteX217" fmla="*/ 4383989 w 4525256"/>
              <a:gd name="connsiteY217" fmla="*/ 2616720 h 3132511"/>
              <a:gd name="connsiteX218" fmla="*/ 4383989 w 4525256"/>
              <a:gd name="connsiteY218" fmla="*/ 2737688 h 3132511"/>
              <a:gd name="connsiteX219" fmla="*/ 4383989 w 4525256"/>
              <a:gd name="connsiteY219" fmla="*/ 2981433 h 3132511"/>
              <a:gd name="connsiteX220" fmla="*/ 4467809 w 4525256"/>
              <a:gd name="connsiteY220" fmla="*/ 2981433 h 3132511"/>
              <a:gd name="connsiteX221" fmla="*/ 4467809 w 4525256"/>
              <a:gd name="connsiteY221" fmla="*/ 3074777 h 3132511"/>
              <a:gd name="connsiteX222" fmla="*/ 4374464 w 4525256"/>
              <a:gd name="connsiteY222" fmla="*/ 3074777 h 3132511"/>
              <a:gd name="connsiteX223" fmla="*/ 4374464 w 4525256"/>
              <a:gd name="connsiteY223" fmla="*/ 2990958 h 3132511"/>
              <a:gd name="connsiteX224" fmla="*/ 4374464 w 4525256"/>
              <a:gd name="connsiteY224" fmla="*/ 2990958 h 3132511"/>
              <a:gd name="connsiteX225" fmla="*/ 4383798 w 4525256"/>
              <a:gd name="connsiteY225" fmla="*/ 2991148 h 3132511"/>
              <a:gd name="connsiteX226" fmla="*/ 4383798 w 4525256"/>
              <a:gd name="connsiteY226" fmla="*/ 3065443 h 3132511"/>
              <a:gd name="connsiteX227" fmla="*/ 4458093 w 4525256"/>
              <a:gd name="connsiteY227" fmla="*/ 3065443 h 3132511"/>
              <a:gd name="connsiteX228" fmla="*/ 4458093 w 4525256"/>
              <a:gd name="connsiteY228" fmla="*/ 2991148 h 3132511"/>
              <a:gd name="connsiteX229" fmla="*/ 4383798 w 4525256"/>
              <a:gd name="connsiteY229" fmla="*/ 2991148 h 3132511"/>
              <a:gd name="connsiteX230" fmla="*/ 4426852 w 4525256"/>
              <a:gd name="connsiteY230" fmla="*/ 2447937 h 3132511"/>
              <a:gd name="connsiteX231" fmla="*/ 4430471 w 4525256"/>
              <a:gd name="connsiteY231" fmla="*/ 2457843 h 3132511"/>
              <a:gd name="connsiteX232" fmla="*/ 4410278 w 4525256"/>
              <a:gd name="connsiteY232" fmla="*/ 2478036 h 3132511"/>
              <a:gd name="connsiteX233" fmla="*/ 4391609 w 4525256"/>
              <a:gd name="connsiteY233" fmla="*/ 2470321 h 3132511"/>
              <a:gd name="connsiteX234" fmla="*/ 4383894 w 4525256"/>
              <a:gd name="connsiteY234" fmla="*/ 2451652 h 3132511"/>
              <a:gd name="connsiteX235" fmla="*/ 4383894 w 4525256"/>
              <a:gd name="connsiteY235" fmla="*/ 1566398 h 3132511"/>
              <a:gd name="connsiteX236" fmla="*/ 4374369 w 4525256"/>
              <a:gd name="connsiteY236" fmla="*/ 1566398 h 3132511"/>
              <a:gd name="connsiteX237" fmla="*/ 4374369 w 4525256"/>
              <a:gd name="connsiteY237" fmla="*/ 681145 h 3132511"/>
              <a:gd name="connsiteX238" fmla="*/ 4384941 w 4525256"/>
              <a:gd name="connsiteY238" fmla="*/ 655713 h 3132511"/>
              <a:gd name="connsiteX239" fmla="*/ 4410373 w 4525256"/>
              <a:gd name="connsiteY239" fmla="*/ 645140 h 3132511"/>
              <a:gd name="connsiteX240" fmla="*/ 4440091 w 4525256"/>
              <a:gd name="connsiteY240" fmla="*/ 674858 h 3132511"/>
              <a:gd name="connsiteX241" fmla="*/ 4438281 w 4525256"/>
              <a:gd name="connsiteY241" fmla="*/ 684193 h 3132511"/>
              <a:gd name="connsiteX242" fmla="*/ 4425423 w 4525256"/>
              <a:gd name="connsiteY242" fmla="*/ 697528 h 3132511"/>
              <a:gd name="connsiteX243" fmla="*/ 4411326 w 4525256"/>
              <a:gd name="connsiteY243" fmla="*/ 698576 h 3132511"/>
              <a:gd name="connsiteX244" fmla="*/ 4407230 w 4525256"/>
              <a:gd name="connsiteY244" fmla="*/ 695147 h 3132511"/>
              <a:gd name="connsiteX245" fmla="*/ 4409611 w 4525256"/>
              <a:gd name="connsiteY245" fmla="*/ 679335 h 3132511"/>
              <a:gd name="connsiteX246" fmla="*/ 4425423 w 4525256"/>
              <a:gd name="connsiteY246" fmla="*/ 681716 h 3132511"/>
              <a:gd name="connsiteX247" fmla="*/ 4427042 w 4525256"/>
              <a:gd name="connsiteY247" fmla="*/ 684764 h 3132511"/>
              <a:gd name="connsiteX248" fmla="*/ 4430661 w 4525256"/>
              <a:gd name="connsiteY248" fmla="*/ 674858 h 3132511"/>
              <a:gd name="connsiteX249" fmla="*/ 4410468 w 4525256"/>
              <a:gd name="connsiteY249" fmla="*/ 654665 h 3132511"/>
              <a:gd name="connsiteX250" fmla="*/ 4391799 w 4525256"/>
              <a:gd name="connsiteY250" fmla="*/ 662381 h 3132511"/>
              <a:gd name="connsiteX251" fmla="*/ 4384084 w 4525256"/>
              <a:gd name="connsiteY251" fmla="*/ 681050 h 3132511"/>
              <a:gd name="connsiteX252" fmla="*/ 4384084 w 4525256"/>
              <a:gd name="connsiteY252" fmla="*/ 1566303 h 3132511"/>
              <a:gd name="connsiteX253" fmla="*/ 4374559 w 4525256"/>
              <a:gd name="connsiteY253" fmla="*/ 1566303 h 3132511"/>
              <a:gd name="connsiteX254" fmla="*/ 4374559 w 4525256"/>
              <a:gd name="connsiteY254" fmla="*/ 2451557 h 3132511"/>
              <a:gd name="connsiteX255" fmla="*/ 4385132 w 4525256"/>
              <a:gd name="connsiteY255" fmla="*/ 2476989 h 3132511"/>
              <a:gd name="connsiteX256" fmla="*/ 4410564 w 4525256"/>
              <a:gd name="connsiteY256" fmla="*/ 2487561 h 3132511"/>
              <a:gd name="connsiteX257" fmla="*/ 4440282 w 4525256"/>
              <a:gd name="connsiteY257" fmla="*/ 2457843 h 3132511"/>
              <a:gd name="connsiteX258" fmla="*/ 4438472 w 4525256"/>
              <a:gd name="connsiteY258" fmla="*/ 2448509 h 3132511"/>
              <a:gd name="connsiteX259" fmla="*/ 4425613 w 4525256"/>
              <a:gd name="connsiteY259" fmla="*/ 2435174 h 3132511"/>
              <a:gd name="connsiteX260" fmla="*/ 4411516 w 4525256"/>
              <a:gd name="connsiteY260" fmla="*/ 2434126 h 3132511"/>
              <a:gd name="connsiteX261" fmla="*/ 4407420 w 4525256"/>
              <a:gd name="connsiteY261" fmla="*/ 2437555 h 3132511"/>
              <a:gd name="connsiteX262" fmla="*/ 4409802 w 4525256"/>
              <a:gd name="connsiteY262" fmla="*/ 2453367 h 3132511"/>
              <a:gd name="connsiteX263" fmla="*/ 4425613 w 4525256"/>
              <a:gd name="connsiteY263" fmla="*/ 2450985 h 3132511"/>
              <a:gd name="connsiteX264" fmla="*/ 4427232 w 4525256"/>
              <a:gd name="connsiteY264" fmla="*/ 2447937 h 3132511"/>
              <a:gd name="connsiteX265" fmla="*/ 4427232 w 4525256"/>
              <a:gd name="connsiteY265" fmla="*/ 2447937 h 3132511"/>
              <a:gd name="connsiteX266" fmla="*/ 4332363 w 4525256"/>
              <a:gd name="connsiteY266" fmla="*/ 2939713 h 3132511"/>
              <a:gd name="connsiteX267" fmla="*/ 4213587 w 4525256"/>
              <a:gd name="connsiteY267" fmla="*/ 2939713 h 3132511"/>
              <a:gd name="connsiteX268" fmla="*/ 4192727 w 4525256"/>
              <a:gd name="connsiteY268" fmla="*/ 2939713 h 3132511"/>
              <a:gd name="connsiteX269" fmla="*/ 4178820 w 4525256"/>
              <a:gd name="connsiteY269" fmla="*/ 2937427 h 3132511"/>
              <a:gd name="connsiteX270" fmla="*/ 4186536 w 4525256"/>
              <a:gd name="connsiteY270" fmla="*/ 2926759 h 3132511"/>
              <a:gd name="connsiteX271" fmla="*/ 4175296 w 4525256"/>
              <a:gd name="connsiteY271" fmla="*/ 2915519 h 3132511"/>
              <a:gd name="connsiteX272" fmla="*/ 4166247 w 4525256"/>
              <a:gd name="connsiteY272" fmla="*/ 2920092 h 3132511"/>
              <a:gd name="connsiteX273" fmla="*/ 4164533 w 4525256"/>
              <a:gd name="connsiteY273" fmla="*/ 2933903 h 3132511"/>
              <a:gd name="connsiteX274" fmla="*/ 4179963 w 4525256"/>
              <a:gd name="connsiteY274" fmla="*/ 2948190 h 3132511"/>
              <a:gd name="connsiteX275" fmla="*/ 4193394 w 4525256"/>
              <a:gd name="connsiteY275" fmla="*/ 2949333 h 3132511"/>
              <a:gd name="connsiteX276" fmla="*/ 4341793 w 4525256"/>
              <a:gd name="connsiteY276" fmla="*/ 2949333 h 3132511"/>
              <a:gd name="connsiteX277" fmla="*/ 4341793 w 4525256"/>
              <a:gd name="connsiteY277" fmla="*/ 2800934 h 3132511"/>
              <a:gd name="connsiteX278" fmla="*/ 4340650 w 4525256"/>
              <a:gd name="connsiteY278" fmla="*/ 2787504 h 3132511"/>
              <a:gd name="connsiteX279" fmla="*/ 4326458 w 4525256"/>
              <a:gd name="connsiteY279" fmla="*/ 2772073 h 3132511"/>
              <a:gd name="connsiteX280" fmla="*/ 4312552 w 4525256"/>
              <a:gd name="connsiteY280" fmla="*/ 2773788 h 3132511"/>
              <a:gd name="connsiteX281" fmla="*/ 4307979 w 4525256"/>
              <a:gd name="connsiteY281" fmla="*/ 2782836 h 3132511"/>
              <a:gd name="connsiteX282" fmla="*/ 4319219 w 4525256"/>
              <a:gd name="connsiteY282" fmla="*/ 2794076 h 3132511"/>
              <a:gd name="connsiteX283" fmla="*/ 4329887 w 4525256"/>
              <a:gd name="connsiteY283" fmla="*/ 2786265 h 3132511"/>
              <a:gd name="connsiteX284" fmla="*/ 4332173 w 4525256"/>
              <a:gd name="connsiteY284" fmla="*/ 2800172 h 3132511"/>
              <a:gd name="connsiteX285" fmla="*/ 4332173 w 4525256"/>
              <a:gd name="connsiteY285" fmla="*/ 2939713 h 3132511"/>
              <a:gd name="connsiteX286" fmla="*/ 4332173 w 4525256"/>
              <a:gd name="connsiteY286" fmla="*/ 2939713 h 3132511"/>
              <a:gd name="connsiteX287" fmla="*/ 4425709 w 4525256"/>
              <a:gd name="connsiteY287" fmla="*/ 2769120 h 3132511"/>
              <a:gd name="connsiteX288" fmla="*/ 4425709 w 4525256"/>
              <a:gd name="connsiteY288" fmla="*/ 2748260 h 3132511"/>
              <a:gd name="connsiteX289" fmla="*/ 4427994 w 4525256"/>
              <a:gd name="connsiteY289" fmla="*/ 2734354 h 3132511"/>
              <a:gd name="connsiteX290" fmla="*/ 4438662 w 4525256"/>
              <a:gd name="connsiteY290" fmla="*/ 2742069 h 3132511"/>
              <a:gd name="connsiteX291" fmla="*/ 4449902 w 4525256"/>
              <a:gd name="connsiteY291" fmla="*/ 2730830 h 3132511"/>
              <a:gd name="connsiteX292" fmla="*/ 4445330 w 4525256"/>
              <a:gd name="connsiteY292" fmla="*/ 2721781 h 3132511"/>
              <a:gd name="connsiteX293" fmla="*/ 4431423 w 4525256"/>
              <a:gd name="connsiteY293" fmla="*/ 2720067 h 3132511"/>
              <a:gd name="connsiteX294" fmla="*/ 4417231 w 4525256"/>
              <a:gd name="connsiteY294" fmla="*/ 2735497 h 3132511"/>
              <a:gd name="connsiteX295" fmla="*/ 4416088 w 4525256"/>
              <a:gd name="connsiteY295" fmla="*/ 2748927 h 3132511"/>
              <a:gd name="connsiteX296" fmla="*/ 4416088 w 4525256"/>
              <a:gd name="connsiteY296" fmla="*/ 2944380 h 3132511"/>
              <a:gd name="connsiteX297" fmla="*/ 4425613 w 4525256"/>
              <a:gd name="connsiteY297" fmla="*/ 2944380 h 3132511"/>
              <a:gd name="connsiteX298" fmla="*/ 4425613 w 4525256"/>
              <a:gd name="connsiteY298" fmla="*/ 2769025 h 3132511"/>
              <a:gd name="connsiteX299" fmla="*/ 4425613 w 4525256"/>
              <a:gd name="connsiteY299" fmla="*/ 2769025 h 3132511"/>
              <a:gd name="connsiteX300" fmla="*/ 3840587 w 4525256"/>
              <a:gd name="connsiteY300" fmla="*/ 3034201 h 3132511"/>
              <a:gd name="connsiteX301" fmla="*/ 3850494 w 4525256"/>
              <a:gd name="connsiteY301" fmla="*/ 3037821 h 3132511"/>
              <a:gd name="connsiteX302" fmla="*/ 3870686 w 4525256"/>
              <a:gd name="connsiteY302" fmla="*/ 3017627 h 3132511"/>
              <a:gd name="connsiteX303" fmla="*/ 3862971 w 4525256"/>
              <a:gd name="connsiteY303" fmla="*/ 2998958 h 3132511"/>
              <a:gd name="connsiteX304" fmla="*/ 3844302 w 4525256"/>
              <a:gd name="connsiteY304" fmla="*/ 2991243 h 3132511"/>
              <a:gd name="connsiteX305" fmla="*/ 2262771 w 4525256"/>
              <a:gd name="connsiteY305" fmla="*/ 2991243 h 3132511"/>
              <a:gd name="connsiteX306" fmla="*/ 2262771 w 4525256"/>
              <a:gd name="connsiteY306" fmla="*/ 2981718 h 3132511"/>
              <a:gd name="connsiteX307" fmla="*/ 681050 w 4525256"/>
              <a:gd name="connsiteY307" fmla="*/ 2981718 h 3132511"/>
              <a:gd name="connsiteX308" fmla="*/ 655618 w 4525256"/>
              <a:gd name="connsiteY308" fmla="*/ 2992291 h 3132511"/>
              <a:gd name="connsiteX309" fmla="*/ 645045 w 4525256"/>
              <a:gd name="connsiteY309" fmla="*/ 3017723 h 3132511"/>
              <a:gd name="connsiteX310" fmla="*/ 674763 w 4525256"/>
              <a:gd name="connsiteY310" fmla="*/ 3047441 h 3132511"/>
              <a:gd name="connsiteX311" fmla="*/ 684098 w 4525256"/>
              <a:gd name="connsiteY311" fmla="*/ 3045631 h 3132511"/>
              <a:gd name="connsiteX312" fmla="*/ 697433 w 4525256"/>
              <a:gd name="connsiteY312" fmla="*/ 3032772 h 3132511"/>
              <a:gd name="connsiteX313" fmla="*/ 698480 w 4525256"/>
              <a:gd name="connsiteY313" fmla="*/ 3018675 h 3132511"/>
              <a:gd name="connsiteX314" fmla="*/ 695051 w 4525256"/>
              <a:gd name="connsiteY314" fmla="*/ 3014580 h 3132511"/>
              <a:gd name="connsiteX315" fmla="*/ 679240 w 4525256"/>
              <a:gd name="connsiteY315" fmla="*/ 3016961 h 3132511"/>
              <a:gd name="connsiteX316" fmla="*/ 681621 w 4525256"/>
              <a:gd name="connsiteY316" fmla="*/ 3032772 h 3132511"/>
              <a:gd name="connsiteX317" fmla="*/ 684669 w 4525256"/>
              <a:gd name="connsiteY317" fmla="*/ 3034392 h 3132511"/>
              <a:gd name="connsiteX318" fmla="*/ 674763 w 4525256"/>
              <a:gd name="connsiteY318" fmla="*/ 3038011 h 3132511"/>
              <a:gd name="connsiteX319" fmla="*/ 654570 w 4525256"/>
              <a:gd name="connsiteY319" fmla="*/ 3017818 h 3132511"/>
              <a:gd name="connsiteX320" fmla="*/ 662285 w 4525256"/>
              <a:gd name="connsiteY320" fmla="*/ 2999149 h 3132511"/>
              <a:gd name="connsiteX321" fmla="*/ 680954 w 4525256"/>
              <a:gd name="connsiteY321" fmla="*/ 2991434 h 3132511"/>
              <a:gd name="connsiteX322" fmla="*/ 2262486 w 4525256"/>
              <a:gd name="connsiteY322" fmla="*/ 2991434 h 3132511"/>
              <a:gd name="connsiteX323" fmla="*/ 2262486 w 4525256"/>
              <a:gd name="connsiteY323" fmla="*/ 2981909 h 3132511"/>
              <a:gd name="connsiteX324" fmla="*/ 3844112 w 4525256"/>
              <a:gd name="connsiteY324" fmla="*/ 2981909 h 3132511"/>
              <a:gd name="connsiteX325" fmla="*/ 3869544 w 4525256"/>
              <a:gd name="connsiteY325" fmla="*/ 2992482 h 3132511"/>
              <a:gd name="connsiteX326" fmla="*/ 3880116 w 4525256"/>
              <a:gd name="connsiteY326" fmla="*/ 3017913 h 3132511"/>
              <a:gd name="connsiteX327" fmla="*/ 3850398 w 4525256"/>
              <a:gd name="connsiteY327" fmla="*/ 3047631 h 3132511"/>
              <a:gd name="connsiteX328" fmla="*/ 3841064 w 4525256"/>
              <a:gd name="connsiteY328" fmla="*/ 3045822 h 3132511"/>
              <a:gd name="connsiteX329" fmla="*/ 3827729 w 4525256"/>
              <a:gd name="connsiteY329" fmla="*/ 3032963 h 3132511"/>
              <a:gd name="connsiteX330" fmla="*/ 3826681 w 4525256"/>
              <a:gd name="connsiteY330" fmla="*/ 3018866 h 3132511"/>
              <a:gd name="connsiteX331" fmla="*/ 3830110 w 4525256"/>
              <a:gd name="connsiteY331" fmla="*/ 3014770 h 3132511"/>
              <a:gd name="connsiteX332" fmla="*/ 3845826 w 4525256"/>
              <a:gd name="connsiteY332" fmla="*/ 3017151 h 3132511"/>
              <a:gd name="connsiteX333" fmla="*/ 3843445 w 4525256"/>
              <a:gd name="connsiteY333" fmla="*/ 3032963 h 3132511"/>
              <a:gd name="connsiteX334" fmla="*/ 3840397 w 4525256"/>
              <a:gd name="connsiteY334" fmla="*/ 3034582 h 3132511"/>
              <a:gd name="connsiteX335" fmla="*/ 3840397 w 4525256"/>
              <a:gd name="connsiteY335" fmla="*/ 3034582 h 3132511"/>
              <a:gd name="connsiteX336" fmla="*/ 4161770 w 4525256"/>
              <a:gd name="connsiteY336" fmla="*/ 3033058 h 3132511"/>
              <a:gd name="connsiteX337" fmla="*/ 4337126 w 4525256"/>
              <a:gd name="connsiteY337" fmla="*/ 3033058 h 3132511"/>
              <a:gd name="connsiteX338" fmla="*/ 4337126 w 4525256"/>
              <a:gd name="connsiteY338" fmla="*/ 3023533 h 3132511"/>
              <a:gd name="connsiteX339" fmla="*/ 4141673 w 4525256"/>
              <a:gd name="connsiteY339" fmla="*/ 3023533 h 3132511"/>
              <a:gd name="connsiteX340" fmla="*/ 4128243 w 4525256"/>
              <a:gd name="connsiteY340" fmla="*/ 3024676 h 3132511"/>
              <a:gd name="connsiteX341" fmla="*/ 4112812 w 4525256"/>
              <a:gd name="connsiteY341" fmla="*/ 3038868 h 3132511"/>
              <a:gd name="connsiteX342" fmla="*/ 4114527 w 4525256"/>
              <a:gd name="connsiteY342" fmla="*/ 3052775 h 3132511"/>
              <a:gd name="connsiteX343" fmla="*/ 4123575 w 4525256"/>
              <a:gd name="connsiteY343" fmla="*/ 3057347 h 3132511"/>
              <a:gd name="connsiteX344" fmla="*/ 4134815 w 4525256"/>
              <a:gd name="connsiteY344" fmla="*/ 3046107 h 3132511"/>
              <a:gd name="connsiteX345" fmla="*/ 4127004 w 4525256"/>
              <a:gd name="connsiteY345" fmla="*/ 3035439 h 3132511"/>
              <a:gd name="connsiteX346" fmla="*/ 4140911 w 4525256"/>
              <a:gd name="connsiteY346" fmla="*/ 3033153 h 3132511"/>
              <a:gd name="connsiteX347" fmla="*/ 4161770 w 4525256"/>
              <a:gd name="connsiteY347" fmla="*/ 3033153 h 3132511"/>
              <a:gd name="connsiteX348" fmla="*/ 141458 w 4525256"/>
              <a:gd name="connsiteY348" fmla="*/ 2991148 h 3132511"/>
              <a:gd name="connsiteX349" fmla="*/ 141458 w 4525256"/>
              <a:gd name="connsiteY349" fmla="*/ 3065443 h 3132511"/>
              <a:gd name="connsiteX350" fmla="*/ 67163 w 4525256"/>
              <a:gd name="connsiteY350" fmla="*/ 3065443 h 3132511"/>
              <a:gd name="connsiteX351" fmla="*/ 67163 w 4525256"/>
              <a:gd name="connsiteY351" fmla="*/ 2991148 h 3132511"/>
              <a:gd name="connsiteX352" fmla="*/ 141458 w 4525256"/>
              <a:gd name="connsiteY352" fmla="*/ 2991148 h 3132511"/>
              <a:gd name="connsiteX353" fmla="*/ 98405 w 4525256"/>
              <a:gd name="connsiteY353" fmla="*/ 2447937 h 3132511"/>
              <a:gd name="connsiteX354" fmla="*/ 94786 w 4525256"/>
              <a:gd name="connsiteY354" fmla="*/ 2457843 h 3132511"/>
              <a:gd name="connsiteX355" fmla="*/ 114979 w 4525256"/>
              <a:gd name="connsiteY355" fmla="*/ 2478036 h 3132511"/>
              <a:gd name="connsiteX356" fmla="*/ 133648 w 4525256"/>
              <a:gd name="connsiteY356" fmla="*/ 2470321 h 3132511"/>
              <a:gd name="connsiteX357" fmla="*/ 141363 w 4525256"/>
              <a:gd name="connsiteY357" fmla="*/ 2451652 h 3132511"/>
              <a:gd name="connsiteX358" fmla="*/ 141363 w 4525256"/>
              <a:gd name="connsiteY358" fmla="*/ 1566398 h 3132511"/>
              <a:gd name="connsiteX359" fmla="*/ 150888 w 4525256"/>
              <a:gd name="connsiteY359" fmla="*/ 1566398 h 3132511"/>
              <a:gd name="connsiteX360" fmla="*/ 150888 w 4525256"/>
              <a:gd name="connsiteY360" fmla="*/ 681145 h 3132511"/>
              <a:gd name="connsiteX361" fmla="*/ 140315 w 4525256"/>
              <a:gd name="connsiteY361" fmla="*/ 655713 h 3132511"/>
              <a:gd name="connsiteX362" fmla="*/ 114884 w 4525256"/>
              <a:gd name="connsiteY362" fmla="*/ 645140 h 3132511"/>
              <a:gd name="connsiteX363" fmla="*/ 85166 w 4525256"/>
              <a:gd name="connsiteY363" fmla="*/ 674858 h 3132511"/>
              <a:gd name="connsiteX364" fmla="*/ 86975 w 4525256"/>
              <a:gd name="connsiteY364" fmla="*/ 684193 h 3132511"/>
              <a:gd name="connsiteX365" fmla="*/ 99834 w 4525256"/>
              <a:gd name="connsiteY365" fmla="*/ 697528 h 3132511"/>
              <a:gd name="connsiteX366" fmla="*/ 113931 w 4525256"/>
              <a:gd name="connsiteY366" fmla="*/ 698576 h 3132511"/>
              <a:gd name="connsiteX367" fmla="*/ 118027 w 4525256"/>
              <a:gd name="connsiteY367" fmla="*/ 695147 h 3132511"/>
              <a:gd name="connsiteX368" fmla="*/ 115646 w 4525256"/>
              <a:gd name="connsiteY368" fmla="*/ 679335 h 3132511"/>
              <a:gd name="connsiteX369" fmla="*/ 99834 w 4525256"/>
              <a:gd name="connsiteY369" fmla="*/ 681716 h 3132511"/>
              <a:gd name="connsiteX370" fmla="*/ 98215 w 4525256"/>
              <a:gd name="connsiteY370" fmla="*/ 684764 h 3132511"/>
              <a:gd name="connsiteX371" fmla="*/ 94595 w 4525256"/>
              <a:gd name="connsiteY371" fmla="*/ 674858 h 3132511"/>
              <a:gd name="connsiteX372" fmla="*/ 114788 w 4525256"/>
              <a:gd name="connsiteY372" fmla="*/ 654665 h 3132511"/>
              <a:gd name="connsiteX373" fmla="*/ 133457 w 4525256"/>
              <a:gd name="connsiteY373" fmla="*/ 662381 h 3132511"/>
              <a:gd name="connsiteX374" fmla="*/ 141173 w 4525256"/>
              <a:gd name="connsiteY374" fmla="*/ 681050 h 3132511"/>
              <a:gd name="connsiteX375" fmla="*/ 141173 w 4525256"/>
              <a:gd name="connsiteY375" fmla="*/ 1566303 h 3132511"/>
              <a:gd name="connsiteX376" fmla="*/ 150698 w 4525256"/>
              <a:gd name="connsiteY376" fmla="*/ 1566303 h 3132511"/>
              <a:gd name="connsiteX377" fmla="*/ 150698 w 4525256"/>
              <a:gd name="connsiteY377" fmla="*/ 2451557 h 3132511"/>
              <a:gd name="connsiteX378" fmla="*/ 140125 w 4525256"/>
              <a:gd name="connsiteY378" fmla="*/ 2476989 h 3132511"/>
              <a:gd name="connsiteX379" fmla="*/ 114693 w 4525256"/>
              <a:gd name="connsiteY379" fmla="*/ 2487561 h 3132511"/>
              <a:gd name="connsiteX380" fmla="*/ 84975 w 4525256"/>
              <a:gd name="connsiteY380" fmla="*/ 2457843 h 3132511"/>
              <a:gd name="connsiteX381" fmla="*/ 86785 w 4525256"/>
              <a:gd name="connsiteY381" fmla="*/ 2448509 h 3132511"/>
              <a:gd name="connsiteX382" fmla="*/ 99644 w 4525256"/>
              <a:gd name="connsiteY382" fmla="*/ 2435174 h 3132511"/>
              <a:gd name="connsiteX383" fmla="*/ 113741 w 4525256"/>
              <a:gd name="connsiteY383" fmla="*/ 2434126 h 3132511"/>
              <a:gd name="connsiteX384" fmla="*/ 117836 w 4525256"/>
              <a:gd name="connsiteY384" fmla="*/ 2437555 h 3132511"/>
              <a:gd name="connsiteX385" fmla="*/ 115455 w 4525256"/>
              <a:gd name="connsiteY385" fmla="*/ 2453367 h 3132511"/>
              <a:gd name="connsiteX386" fmla="*/ 99644 w 4525256"/>
              <a:gd name="connsiteY386" fmla="*/ 2450985 h 3132511"/>
              <a:gd name="connsiteX387" fmla="*/ 98024 w 4525256"/>
              <a:gd name="connsiteY387" fmla="*/ 2447937 h 3132511"/>
              <a:gd name="connsiteX388" fmla="*/ 98024 w 4525256"/>
              <a:gd name="connsiteY388" fmla="*/ 2447937 h 3132511"/>
              <a:gd name="connsiteX389" fmla="*/ 192893 w 4525256"/>
              <a:gd name="connsiteY389" fmla="*/ 2939713 h 3132511"/>
              <a:gd name="connsiteX390" fmla="*/ 311575 w 4525256"/>
              <a:gd name="connsiteY390" fmla="*/ 2939713 h 3132511"/>
              <a:gd name="connsiteX391" fmla="*/ 332435 w 4525256"/>
              <a:gd name="connsiteY391" fmla="*/ 2939713 h 3132511"/>
              <a:gd name="connsiteX392" fmla="*/ 346341 w 4525256"/>
              <a:gd name="connsiteY392" fmla="*/ 2937427 h 3132511"/>
              <a:gd name="connsiteX393" fmla="*/ 338626 w 4525256"/>
              <a:gd name="connsiteY393" fmla="*/ 2926759 h 3132511"/>
              <a:gd name="connsiteX394" fmla="*/ 349865 w 4525256"/>
              <a:gd name="connsiteY394" fmla="*/ 2915519 h 3132511"/>
              <a:gd name="connsiteX395" fmla="*/ 358914 w 4525256"/>
              <a:gd name="connsiteY395" fmla="*/ 2920092 h 3132511"/>
              <a:gd name="connsiteX396" fmla="*/ 360629 w 4525256"/>
              <a:gd name="connsiteY396" fmla="*/ 2933903 h 3132511"/>
              <a:gd name="connsiteX397" fmla="*/ 345198 w 4525256"/>
              <a:gd name="connsiteY397" fmla="*/ 2948190 h 3132511"/>
              <a:gd name="connsiteX398" fmla="*/ 331768 w 4525256"/>
              <a:gd name="connsiteY398" fmla="*/ 2949333 h 3132511"/>
              <a:gd name="connsiteX399" fmla="*/ 183368 w 4525256"/>
              <a:gd name="connsiteY399" fmla="*/ 2949333 h 3132511"/>
              <a:gd name="connsiteX400" fmla="*/ 183368 w 4525256"/>
              <a:gd name="connsiteY400" fmla="*/ 2800934 h 3132511"/>
              <a:gd name="connsiteX401" fmla="*/ 184511 w 4525256"/>
              <a:gd name="connsiteY401" fmla="*/ 2787504 h 3132511"/>
              <a:gd name="connsiteX402" fmla="*/ 198799 w 4525256"/>
              <a:gd name="connsiteY402" fmla="*/ 2772073 h 3132511"/>
              <a:gd name="connsiteX403" fmla="*/ 212610 w 4525256"/>
              <a:gd name="connsiteY403" fmla="*/ 2773788 h 3132511"/>
              <a:gd name="connsiteX404" fmla="*/ 217182 w 4525256"/>
              <a:gd name="connsiteY404" fmla="*/ 2782836 h 3132511"/>
              <a:gd name="connsiteX405" fmla="*/ 205943 w 4525256"/>
              <a:gd name="connsiteY405" fmla="*/ 2794076 h 3132511"/>
              <a:gd name="connsiteX406" fmla="*/ 195275 w 4525256"/>
              <a:gd name="connsiteY406" fmla="*/ 2786265 h 3132511"/>
              <a:gd name="connsiteX407" fmla="*/ 192989 w 4525256"/>
              <a:gd name="connsiteY407" fmla="*/ 2800172 h 3132511"/>
              <a:gd name="connsiteX408" fmla="*/ 192989 w 4525256"/>
              <a:gd name="connsiteY408" fmla="*/ 2821032 h 3132511"/>
              <a:gd name="connsiteX409" fmla="*/ 192989 w 4525256"/>
              <a:gd name="connsiteY409" fmla="*/ 2939713 h 3132511"/>
              <a:gd name="connsiteX410" fmla="*/ 192989 w 4525256"/>
              <a:gd name="connsiteY410" fmla="*/ 2939713 h 3132511"/>
              <a:gd name="connsiteX411" fmla="*/ 99548 w 4525256"/>
              <a:gd name="connsiteY411" fmla="*/ 2769120 h 3132511"/>
              <a:gd name="connsiteX412" fmla="*/ 99548 w 4525256"/>
              <a:gd name="connsiteY412" fmla="*/ 2748260 h 3132511"/>
              <a:gd name="connsiteX413" fmla="*/ 97262 w 4525256"/>
              <a:gd name="connsiteY413" fmla="*/ 2734354 h 3132511"/>
              <a:gd name="connsiteX414" fmla="*/ 86594 w 4525256"/>
              <a:gd name="connsiteY414" fmla="*/ 2742069 h 3132511"/>
              <a:gd name="connsiteX415" fmla="*/ 75355 w 4525256"/>
              <a:gd name="connsiteY415" fmla="*/ 2730830 h 3132511"/>
              <a:gd name="connsiteX416" fmla="*/ 79927 w 4525256"/>
              <a:gd name="connsiteY416" fmla="*/ 2721781 h 3132511"/>
              <a:gd name="connsiteX417" fmla="*/ 93738 w 4525256"/>
              <a:gd name="connsiteY417" fmla="*/ 2720067 h 3132511"/>
              <a:gd name="connsiteX418" fmla="*/ 108026 w 4525256"/>
              <a:gd name="connsiteY418" fmla="*/ 2735497 h 3132511"/>
              <a:gd name="connsiteX419" fmla="*/ 109169 w 4525256"/>
              <a:gd name="connsiteY419" fmla="*/ 2748927 h 3132511"/>
              <a:gd name="connsiteX420" fmla="*/ 109169 w 4525256"/>
              <a:gd name="connsiteY420" fmla="*/ 2944380 h 3132511"/>
              <a:gd name="connsiteX421" fmla="*/ 99644 w 4525256"/>
              <a:gd name="connsiteY421" fmla="*/ 2944380 h 3132511"/>
              <a:gd name="connsiteX422" fmla="*/ 99644 w 4525256"/>
              <a:gd name="connsiteY422" fmla="*/ 2769025 h 3132511"/>
              <a:gd name="connsiteX423" fmla="*/ 99644 w 4525256"/>
              <a:gd name="connsiteY423" fmla="*/ 2769025 h 3132511"/>
              <a:gd name="connsiteX424" fmla="*/ 363486 w 4525256"/>
              <a:gd name="connsiteY424" fmla="*/ 3033058 h 3132511"/>
              <a:gd name="connsiteX425" fmla="*/ 188131 w 4525256"/>
              <a:gd name="connsiteY425" fmla="*/ 3033058 h 3132511"/>
              <a:gd name="connsiteX426" fmla="*/ 188131 w 4525256"/>
              <a:gd name="connsiteY426" fmla="*/ 3023533 h 3132511"/>
              <a:gd name="connsiteX427" fmla="*/ 383584 w 4525256"/>
              <a:gd name="connsiteY427" fmla="*/ 3023533 h 3132511"/>
              <a:gd name="connsiteX428" fmla="*/ 397014 w 4525256"/>
              <a:gd name="connsiteY428" fmla="*/ 3024676 h 3132511"/>
              <a:gd name="connsiteX429" fmla="*/ 412445 w 4525256"/>
              <a:gd name="connsiteY429" fmla="*/ 3038868 h 3132511"/>
              <a:gd name="connsiteX430" fmla="*/ 410730 w 4525256"/>
              <a:gd name="connsiteY430" fmla="*/ 3052775 h 3132511"/>
              <a:gd name="connsiteX431" fmla="*/ 401681 w 4525256"/>
              <a:gd name="connsiteY431" fmla="*/ 3057347 h 3132511"/>
              <a:gd name="connsiteX432" fmla="*/ 390442 w 4525256"/>
              <a:gd name="connsiteY432" fmla="*/ 3046107 h 3132511"/>
              <a:gd name="connsiteX433" fmla="*/ 398252 w 4525256"/>
              <a:gd name="connsiteY433" fmla="*/ 3035439 h 3132511"/>
              <a:gd name="connsiteX434" fmla="*/ 384346 w 4525256"/>
              <a:gd name="connsiteY434" fmla="*/ 3033153 h 3132511"/>
              <a:gd name="connsiteX435" fmla="*/ 363486 w 4525256"/>
              <a:gd name="connsiteY435" fmla="*/ 3033153 h 3132511"/>
              <a:gd name="connsiteX436" fmla="*/ 4374273 w 4525256"/>
              <a:gd name="connsiteY436" fmla="*/ 141363 h 3132511"/>
              <a:gd name="connsiteX437" fmla="*/ 4009466 w 4525256"/>
              <a:gd name="connsiteY437" fmla="*/ 141363 h 3132511"/>
              <a:gd name="connsiteX438" fmla="*/ 3964032 w 4525256"/>
              <a:gd name="connsiteY438" fmla="*/ 131838 h 3132511"/>
              <a:gd name="connsiteX439" fmla="*/ 3923455 w 4525256"/>
              <a:gd name="connsiteY439" fmla="*/ 57829 h 3132511"/>
              <a:gd name="connsiteX440" fmla="*/ 3946696 w 4525256"/>
              <a:gd name="connsiteY440" fmla="*/ 18872 h 3132511"/>
              <a:gd name="connsiteX441" fmla="*/ 3966413 w 4525256"/>
              <a:gd name="connsiteY441" fmla="*/ 10490 h 3132511"/>
              <a:gd name="connsiteX442" fmla="*/ 3987844 w 4525256"/>
              <a:gd name="connsiteY442" fmla="*/ 10490 h 3132511"/>
              <a:gd name="connsiteX443" fmla="*/ 4014514 w 4525256"/>
              <a:gd name="connsiteY443" fmla="*/ 28397 h 3132511"/>
              <a:gd name="connsiteX444" fmla="*/ 4020705 w 4525256"/>
              <a:gd name="connsiteY444" fmla="*/ 60020 h 3132511"/>
              <a:gd name="connsiteX445" fmla="*/ 4006703 w 4525256"/>
              <a:gd name="connsiteY445" fmla="*/ 80784 h 3132511"/>
              <a:gd name="connsiteX446" fmla="*/ 3982129 w 4525256"/>
              <a:gd name="connsiteY446" fmla="*/ 85547 h 3132511"/>
              <a:gd name="connsiteX447" fmla="*/ 3966127 w 4525256"/>
              <a:gd name="connsiteY447" fmla="*/ 74783 h 3132511"/>
              <a:gd name="connsiteX448" fmla="*/ 3962412 w 4525256"/>
              <a:gd name="connsiteY448" fmla="*/ 55829 h 3132511"/>
              <a:gd name="connsiteX449" fmla="*/ 3970604 w 4525256"/>
              <a:gd name="connsiteY449" fmla="*/ 43637 h 3132511"/>
              <a:gd name="connsiteX450" fmla="*/ 3975652 w 4525256"/>
              <a:gd name="connsiteY450" fmla="*/ 41255 h 3132511"/>
              <a:gd name="connsiteX451" fmla="*/ 3974414 w 4525256"/>
              <a:gd name="connsiteY451" fmla="*/ 47066 h 3132511"/>
              <a:gd name="connsiteX452" fmla="*/ 3988511 w 4525256"/>
              <a:gd name="connsiteY452" fmla="*/ 61163 h 3132511"/>
              <a:gd name="connsiteX453" fmla="*/ 4002608 w 4525256"/>
              <a:gd name="connsiteY453" fmla="*/ 47066 h 3132511"/>
              <a:gd name="connsiteX454" fmla="*/ 3993845 w 4525256"/>
              <a:gd name="connsiteY454" fmla="*/ 34016 h 3132511"/>
              <a:gd name="connsiteX455" fmla="*/ 3993273 w 4525256"/>
              <a:gd name="connsiteY455" fmla="*/ 33731 h 3132511"/>
              <a:gd name="connsiteX456" fmla="*/ 3986892 w 4525256"/>
              <a:gd name="connsiteY456" fmla="*/ 31540 h 3132511"/>
              <a:gd name="connsiteX457" fmla="*/ 3965365 w 4525256"/>
              <a:gd name="connsiteY457" fmla="*/ 35731 h 3132511"/>
              <a:gd name="connsiteX458" fmla="*/ 3953078 w 4525256"/>
              <a:gd name="connsiteY458" fmla="*/ 54019 h 3132511"/>
              <a:gd name="connsiteX459" fmla="*/ 3958221 w 4525256"/>
              <a:gd name="connsiteY459" fmla="*/ 80117 h 3132511"/>
              <a:gd name="connsiteX460" fmla="*/ 3980319 w 4525256"/>
              <a:gd name="connsiteY460" fmla="*/ 94976 h 3132511"/>
              <a:gd name="connsiteX461" fmla="*/ 4012037 w 4525256"/>
              <a:gd name="connsiteY461" fmla="*/ 88785 h 3132511"/>
              <a:gd name="connsiteX462" fmla="*/ 4030040 w 4525256"/>
              <a:gd name="connsiteY462" fmla="*/ 61925 h 3132511"/>
              <a:gd name="connsiteX463" fmla="*/ 4022515 w 4525256"/>
              <a:gd name="connsiteY463" fmla="*/ 23253 h 3132511"/>
              <a:gd name="connsiteX464" fmla="*/ 3989749 w 4525256"/>
              <a:gd name="connsiteY464" fmla="*/ 1250 h 3132511"/>
              <a:gd name="connsiteX465" fmla="*/ 3964508 w 4525256"/>
              <a:gd name="connsiteY465" fmla="*/ 1250 h 3132511"/>
              <a:gd name="connsiteX466" fmla="*/ 3941267 w 4525256"/>
              <a:gd name="connsiteY466" fmla="*/ 11156 h 3132511"/>
              <a:gd name="connsiteX467" fmla="*/ 3914025 w 4525256"/>
              <a:gd name="connsiteY467" fmla="*/ 56495 h 3132511"/>
              <a:gd name="connsiteX468" fmla="*/ 3959936 w 4525256"/>
              <a:gd name="connsiteY468" fmla="*/ 140601 h 3132511"/>
              <a:gd name="connsiteX469" fmla="*/ 4009466 w 4525256"/>
              <a:gd name="connsiteY469" fmla="*/ 150983 h 3132511"/>
              <a:gd name="connsiteX470" fmla="*/ 4374273 w 4525256"/>
              <a:gd name="connsiteY470" fmla="*/ 150983 h 3132511"/>
              <a:gd name="connsiteX471" fmla="*/ 4374273 w 4525256"/>
              <a:gd name="connsiteY471" fmla="*/ 515791 h 3132511"/>
              <a:gd name="connsiteX472" fmla="*/ 4384656 w 4525256"/>
              <a:gd name="connsiteY472" fmla="*/ 565321 h 3132511"/>
              <a:gd name="connsiteX473" fmla="*/ 4468761 w 4525256"/>
              <a:gd name="connsiteY473" fmla="*/ 611231 h 3132511"/>
              <a:gd name="connsiteX474" fmla="*/ 4514101 w 4525256"/>
              <a:gd name="connsiteY474" fmla="*/ 583990 h 3132511"/>
              <a:gd name="connsiteX475" fmla="*/ 4524006 w 4525256"/>
              <a:gd name="connsiteY475" fmla="*/ 560749 h 3132511"/>
              <a:gd name="connsiteX476" fmla="*/ 4524006 w 4525256"/>
              <a:gd name="connsiteY476" fmla="*/ 535508 h 3132511"/>
              <a:gd name="connsiteX477" fmla="*/ 4502004 w 4525256"/>
              <a:gd name="connsiteY477" fmla="*/ 502742 h 3132511"/>
              <a:gd name="connsiteX478" fmla="*/ 4463237 w 4525256"/>
              <a:gd name="connsiteY478" fmla="*/ 495217 h 3132511"/>
              <a:gd name="connsiteX479" fmla="*/ 4436472 w 4525256"/>
              <a:gd name="connsiteY479" fmla="*/ 513219 h 3132511"/>
              <a:gd name="connsiteX480" fmla="*/ 4430280 w 4525256"/>
              <a:gd name="connsiteY480" fmla="*/ 544937 h 3132511"/>
              <a:gd name="connsiteX481" fmla="*/ 4445139 w 4525256"/>
              <a:gd name="connsiteY481" fmla="*/ 567035 h 3132511"/>
              <a:gd name="connsiteX482" fmla="*/ 4471238 w 4525256"/>
              <a:gd name="connsiteY482" fmla="*/ 572084 h 3132511"/>
              <a:gd name="connsiteX483" fmla="*/ 4489526 w 4525256"/>
              <a:gd name="connsiteY483" fmla="*/ 559796 h 3132511"/>
              <a:gd name="connsiteX484" fmla="*/ 4493717 w 4525256"/>
              <a:gd name="connsiteY484" fmla="*/ 538270 h 3132511"/>
              <a:gd name="connsiteX485" fmla="*/ 4491526 w 4525256"/>
              <a:gd name="connsiteY485" fmla="*/ 531983 h 3132511"/>
              <a:gd name="connsiteX486" fmla="*/ 4491240 w 4525256"/>
              <a:gd name="connsiteY486" fmla="*/ 531412 h 3132511"/>
              <a:gd name="connsiteX487" fmla="*/ 4478191 w 4525256"/>
              <a:gd name="connsiteY487" fmla="*/ 522649 h 3132511"/>
              <a:gd name="connsiteX488" fmla="*/ 4464094 w 4525256"/>
              <a:gd name="connsiteY488" fmla="*/ 536746 h 3132511"/>
              <a:gd name="connsiteX489" fmla="*/ 4478191 w 4525256"/>
              <a:gd name="connsiteY489" fmla="*/ 550843 h 3132511"/>
              <a:gd name="connsiteX490" fmla="*/ 4484002 w 4525256"/>
              <a:gd name="connsiteY490" fmla="*/ 549605 h 3132511"/>
              <a:gd name="connsiteX491" fmla="*/ 4481620 w 4525256"/>
              <a:gd name="connsiteY491" fmla="*/ 554653 h 3132511"/>
              <a:gd name="connsiteX492" fmla="*/ 4469428 w 4525256"/>
              <a:gd name="connsiteY492" fmla="*/ 562844 h 3132511"/>
              <a:gd name="connsiteX493" fmla="*/ 4450473 w 4525256"/>
              <a:gd name="connsiteY493" fmla="*/ 559130 h 3132511"/>
              <a:gd name="connsiteX494" fmla="*/ 4439710 w 4525256"/>
              <a:gd name="connsiteY494" fmla="*/ 543128 h 3132511"/>
              <a:gd name="connsiteX495" fmla="*/ 4444568 w 4525256"/>
              <a:gd name="connsiteY495" fmla="*/ 518553 h 3132511"/>
              <a:gd name="connsiteX496" fmla="*/ 4465332 w 4525256"/>
              <a:gd name="connsiteY496" fmla="*/ 504647 h 3132511"/>
              <a:gd name="connsiteX497" fmla="*/ 4496955 w 4525256"/>
              <a:gd name="connsiteY497" fmla="*/ 510838 h 3132511"/>
              <a:gd name="connsiteX498" fmla="*/ 4514958 w 4525256"/>
              <a:gd name="connsiteY498" fmla="*/ 537508 h 3132511"/>
              <a:gd name="connsiteX499" fmla="*/ 4514958 w 4525256"/>
              <a:gd name="connsiteY499" fmla="*/ 558939 h 3132511"/>
              <a:gd name="connsiteX500" fmla="*/ 4506576 w 4525256"/>
              <a:gd name="connsiteY500" fmla="*/ 578656 h 3132511"/>
              <a:gd name="connsiteX501" fmla="*/ 4467618 w 4525256"/>
              <a:gd name="connsiteY501" fmla="*/ 601897 h 3132511"/>
              <a:gd name="connsiteX502" fmla="*/ 4393609 w 4525256"/>
              <a:gd name="connsiteY502" fmla="*/ 561320 h 3132511"/>
              <a:gd name="connsiteX503" fmla="*/ 4384084 w 4525256"/>
              <a:gd name="connsiteY503" fmla="*/ 515886 h 3132511"/>
              <a:gd name="connsiteX504" fmla="*/ 4384084 w 4525256"/>
              <a:gd name="connsiteY504" fmla="*/ 394919 h 3132511"/>
              <a:gd name="connsiteX505" fmla="*/ 4384084 w 4525256"/>
              <a:gd name="connsiteY505" fmla="*/ 151174 h 3132511"/>
              <a:gd name="connsiteX506" fmla="*/ 4467904 w 4525256"/>
              <a:gd name="connsiteY506" fmla="*/ 151174 h 3132511"/>
              <a:gd name="connsiteX507" fmla="*/ 4467904 w 4525256"/>
              <a:gd name="connsiteY507" fmla="*/ 57543 h 3132511"/>
              <a:gd name="connsiteX508" fmla="*/ 4374559 w 4525256"/>
              <a:gd name="connsiteY508" fmla="*/ 57543 h 3132511"/>
              <a:gd name="connsiteX509" fmla="*/ 4374559 w 4525256"/>
              <a:gd name="connsiteY509" fmla="*/ 141363 h 3132511"/>
              <a:gd name="connsiteX510" fmla="*/ 4374559 w 4525256"/>
              <a:gd name="connsiteY510" fmla="*/ 141363 h 3132511"/>
              <a:gd name="connsiteX511" fmla="*/ 4383798 w 4525256"/>
              <a:gd name="connsiteY511" fmla="*/ 141363 h 3132511"/>
              <a:gd name="connsiteX512" fmla="*/ 4383798 w 4525256"/>
              <a:gd name="connsiteY512" fmla="*/ 67068 h 3132511"/>
              <a:gd name="connsiteX513" fmla="*/ 4458093 w 4525256"/>
              <a:gd name="connsiteY513" fmla="*/ 67068 h 3132511"/>
              <a:gd name="connsiteX514" fmla="*/ 4458093 w 4525256"/>
              <a:gd name="connsiteY514" fmla="*/ 141363 h 3132511"/>
              <a:gd name="connsiteX515" fmla="*/ 4383798 w 4525256"/>
              <a:gd name="connsiteY515" fmla="*/ 141363 h 3132511"/>
              <a:gd name="connsiteX516" fmla="*/ 4332363 w 4525256"/>
              <a:gd name="connsiteY516" fmla="*/ 192798 h 3132511"/>
              <a:gd name="connsiteX517" fmla="*/ 4192822 w 4525256"/>
              <a:gd name="connsiteY517" fmla="*/ 192798 h 3132511"/>
              <a:gd name="connsiteX518" fmla="*/ 4178916 w 4525256"/>
              <a:gd name="connsiteY518" fmla="*/ 195084 h 3132511"/>
              <a:gd name="connsiteX519" fmla="*/ 4186631 w 4525256"/>
              <a:gd name="connsiteY519" fmla="*/ 205752 h 3132511"/>
              <a:gd name="connsiteX520" fmla="*/ 4175391 w 4525256"/>
              <a:gd name="connsiteY520" fmla="*/ 216992 h 3132511"/>
              <a:gd name="connsiteX521" fmla="*/ 4166343 w 4525256"/>
              <a:gd name="connsiteY521" fmla="*/ 212420 h 3132511"/>
              <a:gd name="connsiteX522" fmla="*/ 4164628 w 4525256"/>
              <a:gd name="connsiteY522" fmla="*/ 198513 h 3132511"/>
              <a:gd name="connsiteX523" fmla="*/ 4180059 w 4525256"/>
              <a:gd name="connsiteY523" fmla="*/ 184321 h 3132511"/>
              <a:gd name="connsiteX524" fmla="*/ 4193489 w 4525256"/>
              <a:gd name="connsiteY524" fmla="*/ 183178 h 3132511"/>
              <a:gd name="connsiteX525" fmla="*/ 4341888 w 4525256"/>
              <a:gd name="connsiteY525" fmla="*/ 183178 h 3132511"/>
              <a:gd name="connsiteX526" fmla="*/ 4341888 w 4525256"/>
              <a:gd name="connsiteY526" fmla="*/ 331577 h 3132511"/>
              <a:gd name="connsiteX527" fmla="*/ 4340745 w 4525256"/>
              <a:gd name="connsiteY527" fmla="*/ 345008 h 3132511"/>
              <a:gd name="connsiteX528" fmla="*/ 4326553 w 4525256"/>
              <a:gd name="connsiteY528" fmla="*/ 360438 h 3132511"/>
              <a:gd name="connsiteX529" fmla="*/ 4312647 w 4525256"/>
              <a:gd name="connsiteY529" fmla="*/ 358724 h 3132511"/>
              <a:gd name="connsiteX530" fmla="*/ 4308075 w 4525256"/>
              <a:gd name="connsiteY530" fmla="*/ 349675 h 3132511"/>
              <a:gd name="connsiteX531" fmla="*/ 4319314 w 4525256"/>
              <a:gd name="connsiteY531" fmla="*/ 338435 h 3132511"/>
              <a:gd name="connsiteX532" fmla="*/ 4329982 w 4525256"/>
              <a:gd name="connsiteY532" fmla="*/ 346246 h 3132511"/>
              <a:gd name="connsiteX533" fmla="*/ 4332268 w 4525256"/>
              <a:gd name="connsiteY533" fmla="*/ 332339 h 3132511"/>
              <a:gd name="connsiteX534" fmla="*/ 4332268 w 4525256"/>
              <a:gd name="connsiteY534" fmla="*/ 192798 h 3132511"/>
              <a:gd name="connsiteX535" fmla="*/ 4332268 w 4525256"/>
              <a:gd name="connsiteY535" fmla="*/ 192798 h 3132511"/>
              <a:gd name="connsiteX536" fmla="*/ 4425709 w 4525256"/>
              <a:gd name="connsiteY536" fmla="*/ 363391 h 3132511"/>
              <a:gd name="connsiteX537" fmla="*/ 4425709 w 4525256"/>
              <a:gd name="connsiteY537" fmla="*/ 384251 h 3132511"/>
              <a:gd name="connsiteX538" fmla="*/ 4427994 w 4525256"/>
              <a:gd name="connsiteY538" fmla="*/ 398157 h 3132511"/>
              <a:gd name="connsiteX539" fmla="*/ 4438662 w 4525256"/>
              <a:gd name="connsiteY539" fmla="*/ 390347 h 3132511"/>
              <a:gd name="connsiteX540" fmla="*/ 4449902 w 4525256"/>
              <a:gd name="connsiteY540" fmla="*/ 401681 h 3132511"/>
              <a:gd name="connsiteX541" fmla="*/ 4445330 w 4525256"/>
              <a:gd name="connsiteY541" fmla="*/ 410730 h 3132511"/>
              <a:gd name="connsiteX542" fmla="*/ 4431423 w 4525256"/>
              <a:gd name="connsiteY542" fmla="*/ 412445 h 3132511"/>
              <a:gd name="connsiteX543" fmla="*/ 4417231 w 4525256"/>
              <a:gd name="connsiteY543" fmla="*/ 397014 h 3132511"/>
              <a:gd name="connsiteX544" fmla="*/ 4416088 w 4525256"/>
              <a:gd name="connsiteY544" fmla="*/ 383584 h 3132511"/>
              <a:gd name="connsiteX545" fmla="*/ 4416088 w 4525256"/>
              <a:gd name="connsiteY545" fmla="*/ 188131 h 3132511"/>
              <a:gd name="connsiteX546" fmla="*/ 4425613 w 4525256"/>
              <a:gd name="connsiteY546" fmla="*/ 188131 h 3132511"/>
              <a:gd name="connsiteX547" fmla="*/ 4425613 w 4525256"/>
              <a:gd name="connsiteY547" fmla="*/ 363486 h 3132511"/>
              <a:gd name="connsiteX548" fmla="*/ 4425613 w 4525256"/>
              <a:gd name="connsiteY548" fmla="*/ 363486 h 3132511"/>
              <a:gd name="connsiteX549" fmla="*/ 3840587 w 4525256"/>
              <a:gd name="connsiteY549" fmla="*/ 98310 h 3132511"/>
              <a:gd name="connsiteX550" fmla="*/ 3850494 w 4525256"/>
              <a:gd name="connsiteY550" fmla="*/ 94691 h 3132511"/>
              <a:gd name="connsiteX551" fmla="*/ 3870686 w 4525256"/>
              <a:gd name="connsiteY551" fmla="*/ 114884 h 3132511"/>
              <a:gd name="connsiteX552" fmla="*/ 3862971 w 4525256"/>
              <a:gd name="connsiteY552" fmla="*/ 133553 h 3132511"/>
              <a:gd name="connsiteX553" fmla="*/ 3844302 w 4525256"/>
              <a:gd name="connsiteY553" fmla="*/ 141268 h 3132511"/>
              <a:gd name="connsiteX554" fmla="*/ 2262771 w 4525256"/>
              <a:gd name="connsiteY554" fmla="*/ 141268 h 3132511"/>
              <a:gd name="connsiteX555" fmla="*/ 2262771 w 4525256"/>
              <a:gd name="connsiteY555" fmla="*/ 150793 h 3132511"/>
              <a:gd name="connsiteX556" fmla="*/ 681050 w 4525256"/>
              <a:gd name="connsiteY556" fmla="*/ 150793 h 3132511"/>
              <a:gd name="connsiteX557" fmla="*/ 655618 w 4525256"/>
              <a:gd name="connsiteY557" fmla="*/ 140220 h 3132511"/>
              <a:gd name="connsiteX558" fmla="*/ 645045 w 4525256"/>
              <a:gd name="connsiteY558" fmla="*/ 114788 h 3132511"/>
              <a:gd name="connsiteX559" fmla="*/ 674763 w 4525256"/>
              <a:gd name="connsiteY559" fmla="*/ 85070 h 3132511"/>
              <a:gd name="connsiteX560" fmla="*/ 684098 w 4525256"/>
              <a:gd name="connsiteY560" fmla="*/ 86880 h 3132511"/>
              <a:gd name="connsiteX561" fmla="*/ 697433 w 4525256"/>
              <a:gd name="connsiteY561" fmla="*/ 99739 h 3132511"/>
              <a:gd name="connsiteX562" fmla="*/ 698480 w 4525256"/>
              <a:gd name="connsiteY562" fmla="*/ 113836 h 3132511"/>
              <a:gd name="connsiteX563" fmla="*/ 695051 w 4525256"/>
              <a:gd name="connsiteY563" fmla="*/ 117932 h 3132511"/>
              <a:gd name="connsiteX564" fmla="*/ 679240 w 4525256"/>
              <a:gd name="connsiteY564" fmla="*/ 115550 h 3132511"/>
              <a:gd name="connsiteX565" fmla="*/ 681621 w 4525256"/>
              <a:gd name="connsiteY565" fmla="*/ 99834 h 3132511"/>
              <a:gd name="connsiteX566" fmla="*/ 684669 w 4525256"/>
              <a:gd name="connsiteY566" fmla="*/ 98215 h 3132511"/>
              <a:gd name="connsiteX567" fmla="*/ 674763 w 4525256"/>
              <a:gd name="connsiteY567" fmla="*/ 94595 h 3132511"/>
              <a:gd name="connsiteX568" fmla="*/ 654570 w 4525256"/>
              <a:gd name="connsiteY568" fmla="*/ 114788 h 3132511"/>
              <a:gd name="connsiteX569" fmla="*/ 662285 w 4525256"/>
              <a:gd name="connsiteY569" fmla="*/ 133457 h 3132511"/>
              <a:gd name="connsiteX570" fmla="*/ 680954 w 4525256"/>
              <a:gd name="connsiteY570" fmla="*/ 141173 h 3132511"/>
              <a:gd name="connsiteX571" fmla="*/ 2262486 w 4525256"/>
              <a:gd name="connsiteY571" fmla="*/ 141173 h 3132511"/>
              <a:gd name="connsiteX572" fmla="*/ 2262486 w 4525256"/>
              <a:gd name="connsiteY572" fmla="*/ 150698 h 3132511"/>
              <a:gd name="connsiteX573" fmla="*/ 3844112 w 4525256"/>
              <a:gd name="connsiteY573" fmla="*/ 150698 h 3132511"/>
              <a:gd name="connsiteX574" fmla="*/ 3869544 w 4525256"/>
              <a:gd name="connsiteY574" fmla="*/ 140125 h 3132511"/>
              <a:gd name="connsiteX575" fmla="*/ 3880116 w 4525256"/>
              <a:gd name="connsiteY575" fmla="*/ 114693 h 3132511"/>
              <a:gd name="connsiteX576" fmla="*/ 3850398 w 4525256"/>
              <a:gd name="connsiteY576" fmla="*/ 84975 h 3132511"/>
              <a:gd name="connsiteX577" fmla="*/ 3841064 w 4525256"/>
              <a:gd name="connsiteY577" fmla="*/ 86785 h 3132511"/>
              <a:gd name="connsiteX578" fmla="*/ 3827729 w 4525256"/>
              <a:gd name="connsiteY578" fmla="*/ 99644 h 3132511"/>
              <a:gd name="connsiteX579" fmla="*/ 3826681 w 4525256"/>
              <a:gd name="connsiteY579" fmla="*/ 113741 h 3132511"/>
              <a:gd name="connsiteX580" fmla="*/ 3830110 w 4525256"/>
              <a:gd name="connsiteY580" fmla="*/ 117836 h 3132511"/>
              <a:gd name="connsiteX581" fmla="*/ 3845826 w 4525256"/>
              <a:gd name="connsiteY581" fmla="*/ 115455 h 3132511"/>
              <a:gd name="connsiteX582" fmla="*/ 3843445 w 4525256"/>
              <a:gd name="connsiteY582" fmla="*/ 99739 h 3132511"/>
              <a:gd name="connsiteX583" fmla="*/ 3840397 w 4525256"/>
              <a:gd name="connsiteY583" fmla="*/ 98120 h 3132511"/>
              <a:gd name="connsiteX584" fmla="*/ 3840397 w 4525256"/>
              <a:gd name="connsiteY584" fmla="*/ 98120 h 3132511"/>
              <a:gd name="connsiteX585" fmla="*/ 4161770 w 4525256"/>
              <a:gd name="connsiteY585" fmla="*/ 99453 h 3132511"/>
              <a:gd name="connsiteX586" fmla="*/ 4337126 w 4525256"/>
              <a:gd name="connsiteY586" fmla="*/ 99453 h 3132511"/>
              <a:gd name="connsiteX587" fmla="*/ 4337126 w 4525256"/>
              <a:gd name="connsiteY587" fmla="*/ 108978 h 3132511"/>
              <a:gd name="connsiteX588" fmla="*/ 4141673 w 4525256"/>
              <a:gd name="connsiteY588" fmla="*/ 108978 h 3132511"/>
              <a:gd name="connsiteX589" fmla="*/ 4128243 w 4525256"/>
              <a:gd name="connsiteY589" fmla="*/ 107835 h 3132511"/>
              <a:gd name="connsiteX590" fmla="*/ 4112812 w 4525256"/>
              <a:gd name="connsiteY590" fmla="*/ 93643 h 3132511"/>
              <a:gd name="connsiteX591" fmla="*/ 4114527 w 4525256"/>
              <a:gd name="connsiteY591" fmla="*/ 79832 h 3132511"/>
              <a:gd name="connsiteX592" fmla="*/ 4123575 w 4525256"/>
              <a:gd name="connsiteY592" fmla="*/ 75260 h 3132511"/>
              <a:gd name="connsiteX593" fmla="*/ 4134815 w 4525256"/>
              <a:gd name="connsiteY593" fmla="*/ 86499 h 3132511"/>
              <a:gd name="connsiteX594" fmla="*/ 4127004 w 4525256"/>
              <a:gd name="connsiteY594" fmla="*/ 97167 h 3132511"/>
              <a:gd name="connsiteX595" fmla="*/ 4140911 w 4525256"/>
              <a:gd name="connsiteY595" fmla="*/ 99453 h 3132511"/>
              <a:gd name="connsiteX596" fmla="*/ 4161770 w 4525256"/>
              <a:gd name="connsiteY596" fmla="*/ 99453 h 3132511"/>
              <a:gd name="connsiteX597" fmla="*/ 141554 w 4525256"/>
              <a:gd name="connsiteY597" fmla="*/ 141363 h 3132511"/>
              <a:gd name="connsiteX598" fmla="*/ 141554 w 4525256"/>
              <a:gd name="connsiteY598" fmla="*/ 67068 h 3132511"/>
              <a:gd name="connsiteX599" fmla="*/ 67259 w 4525256"/>
              <a:gd name="connsiteY599" fmla="*/ 67068 h 3132511"/>
              <a:gd name="connsiteX600" fmla="*/ 67259 w 4525256"/>
              <a:gd name="connsiteY600" fmla="*/ 141363 h 3132511"/>
              <a:gd name="connsiteX601" fmla="*/ 141554 w 4525256"/>
              <a:gd name="connsiteY601" fmla="*/ 141363 h 3132511"/>
              <a:gd name="connsiteX602" fmla="*/ 192989 w 4525256"/>
              <a:gd name="connsiteY602" fmla="*/ 192798 h 3132511"/>
              <a:gd name="connsiteX603" fmla="*/ 332530 w 4525256"/>
              <a:gd name="connsiteY603" fmla="*/ 192798 h 3132511"/>
              <a:gd name="connsiteX604" fmla="*/ 346436 w 4525256"/>
              <a:gd name="connsiteY604" fmla="*/ 195084 h 3132511"/>
              <a:gd name="connsiteX605" fmla="*/ 338721 w 4525256"/>
              <a:gd name="connsiteY605" fmla="*/ 205752 h 3132511"/>
              <a:gd name="connsiteX606" fmla="*/ 349961 w 4525256"/>
              <a:gd name="connsiteY606" fmla="*/ 216992 h 3132511"/>
              <a:gd name="connsiteX607" fmla="*/ 359009 w 4525256"/>
              <a:gd name="connsiteY607" fmla="*/ 212420 h 3132511"/>
              <a:gd name="connsiteX608" fmla="*/ 360724 w 4525256"/>
              <a:gd name="connsiteY608" fmla="*/ 198513 h 3132511"/>
              <a:gd name="connsiteX609" fmla="*/ 345293 w 4525256"/>
              <a:gd name="connsiteY609" fmla="*/ 184321 h 3132511"/>
              <a:gd name="connsiteX610" fmla="*/ 331863 w 4525256"/>
              <a:gd name="connsiteY610" fmla="*/ 183178 h 3132511"/>
              <a:gd name="connsiteX611" fmla="*/ 183464 w 4525256"/>
              <a:gd name="connsiteY611" fmla="*/ 183178 h 3132511"/>
              <a:gd name="connsiteX612" fmla="*/ 183464 w 4525256"/>
              <a:gd name="connsiteY612" fmla="*/ 331577 h 3132511"/>
              <a:gd name="connsiteX613" fmla="*/ 184607 w 4525256"/>
              <a:gd name="connsiteY613" fmla="*/ 345008 h 3132511"/>
              <a:gd name="connsiteX614" fmla="*/ 198894 w 4525256"/>
              <a:gd name="connsiteY614" fmla="*/ 360438 h 3132511"/>
              <a:gd name="connsiteX615" fmla="*/ 212705 w 4525256"/>
              <a:gd name="connsiteY615" fmla="*/ 358724 h 3132511"/>
              <a:gd name="connsiteX616" fmla="*/ 217277 w 4525256"/>
              <a:gd name="connsiteY616" fmla="*/ 349675 h 3132511"/>
              <a:gd name="connsiteX617" fmla="*/ 206038 w 4525256"/>
              <a:gd name="connsiteY617" fmla="*/ 338435 h 3132511"/>
              <a:gd name="connsiteX618" fmla="*/ 195370 w 4525256"/>
              <a:gd name="connsiteY618" fmla="*/ 346246 h 3132511"/>
              <a:gd name="connsiteX619" fmla="*/ 193084 w 4525256"/>
              <a:gd name="connsiteY619" fmla="*/ 332339 h 3132511"/>
              <a:gd name="connsiteX620" fmla="*/ 193084 w 4525256"/>
              <a:gd name="connsiteY620" fmla="*/ 311480 h 3132511"/>
              <a:gd name="connsiteX621" fmla="*/ 193084 w 4525256"/>
              <a:gd name="connsiteY621" fmla="*/ 192798 h 3132511"/>
              <a:gd name="connsiteX622" fmla="*/ 193084 w 4525256"/>
              <a:gd name="connsiteY622" fmla="*/ 192798 h 3132511"/>
              <a:gd name="connsiteX623" fmla="*/ 99644 w 4525256"/>
              <a:gd name="connsiteY623" fmla="*/ 363391 h 3132511"/>
              <a:gd name="connsiteX624" fmla="*/ 99644 w 4525256"/>
              <a:gd name="connsiteY624" fmla="*/ 384251 h 3132511"/>
              <a:gd name="connsiteX625" fmla="*/ 97358 w 4525256"/>
              <a:gd name="connsiteY625" fmla="*/ 398157 h 3132511"/>
              <a:gd name="connsiteX626" fmla="*/ 86690 w 4525256"/>
              <a:gd name="connsiteY626" fmla="*/ 390347 h 3132511"/>
              <a:gd name="connsiteX627" fmla="*/ 75450 w 4525256"/>
              <a:gd name="connsiteY627" fmla="*/ 401681 h 3132511"/>
              <a:gd name="connsiteX628" fmla="*/ 80022 w 4525256"/>
              <a:gd name="connsiteY628" fmla="*/ 410730 h 3132511"/>
              <a:gd name="connsiteX629" fmla="*/ 93833 w 4525256"/>
              <a:gd name="connsiteY629" fmla="*/ 412445 h 3132511"/>
              <a:gd name="connsiteX630" fmla="*/ 108121 w 4525256"/>
              <a:gd name="connsiteY630" fmla="*/ 397014 h 3132511"/>
              <a:gd name="connsiteX631" fmla="*/ 109264 w 4525256"/>
              <a:gd name="connsiteY631" fmla="*/ 383584 h 3132511"/>
              <a:gd name="connsiteX632" fmla="*/ 109264 w 4525256"/>
              <a:gd name="connsiteY632" fmla="*/ 188131 h 3132511"/>
              <a:gd name="connsiteX633" fmla="*/ 99739 w 4525256"/>
              <a:gd name="connsiteY633" fmla="*/ 188131 h 3132511"/>
              <a:gd name="connsiteX634" fmla="*/ 99739 w 4525256"/>
              <a:gd name="connsiteY634" fmla="*/ 363486 h 3132511"/>
              <a:gd name="connsiteX635" fmla="*/ 99739 w 4525256"/>
              <a:gd name="connsiteY635" fmla="*/ 363486 h 3132511"/>
              <a:gd name="connsiteX636" fmla="*/ 363581 w 4525256"/>
              <a:gd name="connsiteY636" fmla="*/ 99453 h 3132511"/>
              <a:gd name="connsiteX637" fmla="*/ 188226 w 4525256"/>
              <a:gd name="connsiteY637" fmla="*/ 99453 h 3132511"/>
              <a:gd name="connsiteX638" fmla="*/ 188226 w 4525256"/>
              <a:gd name="connsiteY638" fmla="*/ 108978 h 3132511"/>
              <a:gd name="connsiteX639" fmla="*/ 383679 w 4525256"/>
              <a:gd name="connsiteY639" fmla="*/ 108978 h 3132511"/>
              <a:gd name="connsiteX640" fmla="*/ 397109 w 4525256"/>
              <a:gd name="connsiteY640" fmla="*/ 107835 h 3132511"/>
              <a:gd name="connsiteX641" fmla="*/ 412540 w 4525256"/>
              <a:gd name="connsiteY641" fmla="*/ 93643 h 3132511"/>
              <a:gd name="connsiteX642" fmla="*/ 410825 w 4525256"/>
              <a:gd name="connsiteY642" fmla="*/ 79832 h 3132511"/>
              <a:gd name="connsiteX643" fmla="*/ 401777 w 4525256"/>
              <a:gd name="connsiteY643" fmla="*/ 75260 h 3132511"/>
              <a:gd name="connsiteX644" fmla="*/ 390537 w 4525256"/>
              <a:gd name="connsiteY644" fmla="*/ 86499 h 3132511"/>
              <a:gd name="connsiteX645" fmla="*/ 398348 w 4525256"/>
              <a:gd name="connsiteY645" fmla="*/ 97167 h 3132511"/>
              <a:gd name="connsiteX646" fmla="*/ 384441 w 4525256"/>
              <a:gd name="connsiteY646" fmla="*/ 99453 h 3132511"/>
              <a:gd name="connsiteX647" fmla="*/ 363581 w 4525256"/>
              <a:gd name="connsiteY647" fmla="*/ 99453 h 313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4525256" h="3132511">
                <a:moveTo>
                  <a:pt x="151079" y="141363"/>
                </a:moveTo>
                <a:lnTo>
                  <a:pt x="515886" y="141363"/>
                </a:lnTo>
                <a:cubicBezTo>
                  <a:pt x="532555" y="141363"/>
                  <a:pt x="548176" y="138029"/>
                  <a:pt x="561320" y="131838"/>
                </a:cubicBezTo>
                <a:cubicBezTo>
                  <a:pt x="590467" y="118217"/>
                  <a:pt x="607040" y="90309"/>
                  <a:pt x="601897" y="57829"/>
                </a:cubicBezTo>
                <a:cubicBezTo>
                  <a:pt x="599420" y="42303"/>
                  <a:pt x="591800" y="27920"/>
                  <a:pt x="578656" y="18872"/>
                </a:cubicBezTo>
                <a:cubicBezTo>
                  <a:pt x="572750" y="14776"/>
                  <a:pt x="566083" y="11918"/>
                  <a:pt x="558939" y="10490"/>
                </a:cubicBezTo>
                <a:cubicBezTo>
                  <a:pt x="552081" y="9061"/>
                  <a:pt x="544842" y="8966"/>
                  <a:pt x="537508" y="10490"/>
                </a:cubicBezTo>
                <a:cubicBezTo>
                  <a:pt x="526173" y="12776"/>
                  <a:pt x="516743" y="19443"/>
                  <a:pt x="510838" y="28397"/>
                </a:cubicBezTo>
                <a:cubicBezTo>
                  <a:pt x="504932" y="37350"/>
                  <a:pt x="502361" y="48590"/>
                  <a:pt x="504647" y="60020"/>
                </a:cubicBezTo>
                <a:cubicBezTo>
                  <a:pt x="506456" y="68878"/>
                  <a:pt x="511600" y="76117"/>
                  <a:pt x="518648" y="80784"/>
                </a:cubicBezTo>
                <a:cubicBezTo>
                  <a:pt x="525602" y="85451"/>
                  <a:pt x="534365" y="87356"/>
                  <a:pt x="543223" y="85547"/>
                </a:cubicBezTo>
                <a:cubicBezTo>
                  <a:pt x="549986" y="84213"/>
                  <a:pt x="555605" y="80117"/>
                  <a:pt x="559225" y="74783"/>
                </a:cubicBezTo>
                <a:cubicBezTo>
                  <a:pt x="562844" y="69449"/>
                  <a:pt x="564273" y="62687"/>
                  <a:pt x="562940" y="55829"/>
                </a:cubicBezTo>
                <a:cubicBezTo>
                  <a:pt x="561892" y="50685"/>
                  <a:pt x="558844" y="46399"/>
                  <a:pt x="554748" y="43637"/>
                </a:cubicBezTo>
                <a:cubicBezTo>
                  <a:pt x="553224" y="42589"/>
                  <a:pt x="551510" y="41827"/>
                  <a:pt x="549700" y="41255"/>
                </a:cubicBezTo>
                <a:cubicBezTo>
                  <a:pt x="550462" y="43065"/>
                  <a:pt x="550938" y="44970"/>
                  <a:pt x="550938" y="47066"/>
                </a:cubicBezTo>
                <a:cubicBezTo>
                  <a:pt x="550938" y="54876"/>
                  <a:pt x="544652" y="61163"/>
                  <a:pt x="536841" y="61163"/>
                </a:cubicBezTo>
                <a:cubicBezTo>
                  <a:pt x="529031" y="61163"/>
                  <a:pt x="522744" y="54876"/>
                  <a:pt x="522744" y="47066"/>
                </a:cubicBezTo>
                <a:cubicBezTo>
                  <a:pt x="522744" y="41160"/>
                  <a:pt x="526364" y="36112"/>
                  <a:pt x="531507" y="34016"/>
                </a:cubicBezTo>
                <a:lnTo>
                  <a:pt x="532079" y="33731"/>
                </a:lnTo>
                <a:cubicBezTo>
                  <a:pt x="533984" y="32683"/>
                  <a:pt x="536079" y="32016"/>
                  <a:pt x="538365" y="31540"/>
                </a:cubicBezTo>
                <a:cubicBezTo>
                  <a:pt x="546176" y="29921"/>
                  <a:pt x="553796" y="31730"/>
                  <a:pt x="559892" y="35731"/>
                </a:cubicBezTo>
                <a:cubicBezTo>
                  <a:pt x="565988" y="39731"/>
                  <a:pt x="570560" y="46208"/>
                  <a:pt x="572179" y="54019"/>
                </a:cubicBezTo>
                <a:cubicBezTo>
                  <a:pt x="574084" y="63449"/>
                  <a:pt x="571988" y="72688"/>
                  <a:pt x="567035" y="80117"/>
                </a:cubicBezTo>
                <a:cubicBezTo>
                  <a:pt x="562082" y="87547"/>
                  <a:pt x="554367" y="93071"/>
                  <a:pt x="544937" y="94976"/>
                </a:cubicBezTo>
                <a:cubicBezTo>
                  <a:pt x="533507" y="97262"/>
                  <a:pt x="522268" y="94786"/>
                  <a:pt x="513219" y="88785"/>
                </a:cubicBezTo>
                <a:cubicBezTo>
                  <a:pt x="504266" y="82784"/>
                  <a:pt x="497503" y="73355"/>
                  <a:pt x="495217" y="61925"/>
                </a:cubicBezTo>
                <a:cubicBezTo>
                  <a:pt x="492359" y="48018"/>
                  <a:pt x="495503" y="34207"/>
                  <a:pt x="502742" y="23253"/>
                </a:cubicBezTo>
                <a:cubicBezTo>
                  <a:pt x="510076" y="12299"/>
                  <a:pt x="521506" y="4013"/>
                  <a:pt x="535508" y="1250"/>
                </a:cubicBezTo>
                <a:cubicBezTo>
                  <a:pt x="544080" y="-464"/>
                  <a:pt x="552653" y="-369"/>
                  <a:pt x="560749" y="1250"/>
                </a:cubicBezTo>
                <a:cubicBezTo>
                  <a:pt x="569131" y="2965"/>
                  <a:pt x="577037" y="6394"/>
                  <a:pt x="583990" y="11156"/>
                </a:cubicBezTo>
                <a:cubicBezTo>
                  <a:pt x="599420" y="21824"/>
                  <a:pt x="608469" y="38588"/>
                  <a:pt x="611231" y="56495"/>
                </a:cubicBezTo>
                <a:cubicBezTo>
                  <a:pt x="617042" y="93262"/>
                  <a:pt x="598182" y="125171"/>
                  <a:pt x="565321" y="140601"/>
                </a:cubicBezTo>
                <a:cubicBezTo>
                  <a:pt x="550843" y="147364"/>
                  <a:pt x="533793" y="150983"/>
                  <a:pt x="515791" y="150983"/>
                </a:cubicBezTo>
                <a:lnTo>
                  <a:pt x="151079" y="150983"/>
                </a:lnTo>
                <a:lnTo>
                  <a:pt x="151079" y="515791"/>
                </a:lnTo>
                <a:cubicBezTo>
                  <a:pt x="151079" y="533793"/>
                  <a:pt x="147459" y="550748"/>
                  <a:pt x="140696" y="565321"/>
                </a:cubicBezTo>
                <a:cubicBezTo>
                  <a:pt x="125266" y="598277"/>
                  <a:pt x="93357" y="617042"/>
                  <a:pt x="56591" y="611231"/>
                </a:cubicBezTo>
                <a:cubicBezTo>
                  <a:pt x="38684" y="608374"/>
                  <a:pt x="21920" y="599420"/>
                  <a:pt x="11252" y="583990"/>
                </a:cubicBezTo>
                <a:cubicBezTo>
                  <a:pt x="6489" y="577037"/>
                  <a:pt x="3060" y="569131"/>
                  <a:pt x="1346" y="560749"/>
                </a:cubicBezTo>
                <a:cubicBezTo>
                  <a:pt x="-274" y="552653"/>
                  <a:pt x="-369" y="544080"/>
                  <a:pt x="1346" y="535508"/>
                </a:cubicBezTo>
                <a:cubicBezTo>
                  <a:pt x="4203" y="521506"/>
                  <a:pt x="12395" y="510076"/>
                  <a:pt x="23348" y="502742"/>
                </a:cubicBezTo>
                <a:cubicBezTo>
                  <a:pt x="34302" y="495503"/>
                  <a:pt x="48113" y="492359"/>
                  <a:pt x="62115" y="495217"/>
                </a:cubicBezTo>
                <a:cubicBezTo>
                  <a:pt x="73545" y="497503"/>
                  <a:pt x="82975" y="504266"/>
                  <a:pt x="88976" y="513219"/>
                </a:cubicBezTo>
                <a:cubicBezTo>
                  <a:pt x="94976" y="522173"/>
                  <a:pt x="97453" y="533507"/>
                  <a:pt x="95167" y="544937"/>
                </a:cubicBezTo>
                <a:cubicBezTo>
                  <a:pt x="93262" y="554367"/>
                  <a:pt x="87737" y="562082"/>
                  <a:pt x="80308" y="567035"/>
                </a:cubicBezTo>
                <a:cubicBezTo>
                  <a:pt x="72878" y="571893"/>
                  <a:pt x="63639" y="573989"/>
                  <a:pt x="54209" y="572084"/>
                </a:cubicBezTo>
                <a:cubicBezTo>
                  <a:pt x="46399" y="570560"/>
                  <a:pt x="40017" y="565892"/>
                  <a:pt x="35921" y="559796"/>
                </a:cubicBezTo>
                <a:cubicBezTo>
                  <a:pt x="31826" y="553700"/>
                  <a:pt x="30111" y="545985"/>
                  <a:pt x="31730" y="538270"/>
                </a:cubicBezTo>
                <a:cubicBezTo>
                  <a:pt x="32207" y="535984"/>
                  <a:pt x="32969" y="533888"/>
                  <a:pt x="33921" y="531983"/>
                </a:cubicBezTo>
                <a:lnTo>
                  <a:pt x="34207" y="531412"/>
                </a:lnTo>
                <a:cubicBezTo>
                  <a:pt x="36302" y="526268"/>
                  <a:pt x="41351" y="522649"/>
                  <a:pt x="47256" y="522649"/>
                </a:cubicBezTo>
                <a:cubicBezTo>
                  <a:pt x="55067" y="522649"/>
                  <a:pt x="61353" y="528935"/>
                  <a:pt x="61353" y="536746"/>
                </a:cubicBezTo>
                <a:cubicBezTo>
                  <a:pt x="61353" y="544556"/>
                  <a:pt x="55067" y="550843"/>
                  <a:pt x="47256" y="550843"/>
                </a:cubicBezTo>
                <a:cubicBezTo>
                  <a:pt x="45161" y="550843"/>
                  <a:pt x="43256" y="550367"/>
                  <a:pt x="41446" y="549605"/>
                </a:cubicBezTo>
                <a:cubicBezTo>
                  <a:pt x="42017" y="551414"/>
                  <a:pt x="42779" y="553129"/>
                  <a:pt x="43827" y="554653"/>
                </a:cubicBezTo>
                <a:cubicBezTo>
                  <a:pt x="46589" y="558749"/>
                  <a:pt x="50876" y="561797"/>
                  <a:pt x="56019" y="562844"/>
                </a:cubicBezTo>
                <a:cubicBezTo>
                  <a:pt x="62877" y="564178"/>
                  <a:pt x="69545" y="562749"/>
                  <a:pt x="74974" y="559130"/>
                </a:cubicBezTo>
                <a:cubicBezTo>
                  <a:pt x="80308" y="555605"/>
                  <a:pt x="84404" y="549986"/>
                  <a:pt x="85737" y="543128"/>
                </a:cubicBezTo>
                <a:cubicBezTo>
                  <a:pt x="87547" y="534269"/>
                  <a:pt x="85547" y="525506"/>
                  <a:pt x="80975" y="518553"/>
                </a:cubicBezTo>
                <a:cubicBezTo>
                  <a:pt x="76307" y="511600"/>
                  <a:pt x="69068" y="506361"/>
                  <a:pt x="60210" y="504647"/>
                </a:cubicBezTo>
                <a:cubicBezTo>
                  <a:pt x="48780" y="502361"/>
                  <a:pt x="37541" y="504837"/>
                  <a:pt x="28587" y="510838"/>
                </a:cubicBezTo>
                <a:cubicBezTo>
                  <a:pt x="19634" y="516743"/>
                  <a:pt x="12871" y="526173"/>
                  <a:pt x="10585" y="537508"/>
                </a:cubicBezTo>
                <a:cubicBezTo>
                  <a:pt x="9061" y="544842"/>
                  <a:pt x="9156" y="552081"/>
                  <a:pt x="10585" y="558939"/>
                </a:cubicBezTo>
                <a:cubicBezTo>
                  <a:pt x="12014" y="566083"/>
                  <a:pt x="14966" y="572750"/>
                  <a:pt x="18967" y="578656"/>
                </a:cubicBezTo>
                <a:cubicBezTo>
                  <a:pt x="28016" y="591800"/>
                  <a:pt x="42398" y="599516"/>
                  <a:pt x="57924" y="601897"/>
                </a:cubicBezTo>
                <a:cubicBezTo>
                  <a:pt x="90500" y="607040"/>
                  <a:pt x="118313" y="590467"/>
                  <a:pt x="131933" y="561320"/>
                </a:cubicBezTo>
                <a:cubicBezTo>
                  <a:pt x="138125" y="548081"/>
                  <a:pt x="141458" y="532555"/>
                  <a:pt x="141458" y="515886"/>
                </a:cubicBezTo>
                <a:lnTo>
                  <a:pt x="141458" y="150888"/>
                </a:lnTo>
                <a:lnTo>
                  <a:pt x="57734" y="150888"/>
                </a:lnTo>
                <a:lnTo>
                  <a:pt x="57734" y="57543"/>
                </a:lnTo>
                <a:lnTo>
                  <a:pt x="151079" y="57543"/>
                </a:lnTo>
                <a:lnTo>
                  <a:pt x="151079" y="141363"/>
                </a:lnTo>
                <a:lnTo>
                  <a:pt x="151079" y="141363"/>
                </a:lnTo>
                <a:close/>
                <a:moveTo>
                  <a:pt x="151079" y="2991148"/>
                </a:moveTo>
                <a:lnTo>
                  <a:pt x="515886" y="2991148"/>
                </a:lnTo>
                <a:cubicBezTo>
                  <a:pt x="532555" y="2991148"/>
                  <a:pt x="548176" y="2994482"/>
                  <a:pt x="561320" y="3000673"/>
                </a:cubicBezTo>
                <a:cubicBezTo>
                  <a:pt x="590467" y="3014294"/>
                  <a:pt x="607040" y="3042202"/>
                  <a:pt x="601897" y="3074682"/>
                </a:cubicBezTo>
                <a:cubicBezTo>
                  <a:pt x="599420" y="3090113"/>
                  <a:pt x="591800" y="3104591"/>
                  <a:pt x="578656" y="3113640"/>
                </a:cubicBezTo>
                <a:cubicBezTo>
                  <a:pt x="572750" y="3117735"/>
                  <a:pt x="566083" y="3120593"/>
                  <a:pt x="558939" y="3122022"/>
                </a:cubicBezTo>
                <a:cubicBezTo>
                  <a:pt x="552081" y="3123450"/>
                  <a:pt x="544842" y="3123546"/>
                  <a:pt x="537508" y="3122022"/>
                </a:cubicBezTo>
                <a:cubicBezTo>
                  <a:pt x="526173" y="3119735"/>
                  <a:pt x="516743" y="3112973"/>
                  <a:pt x="510838" y="3104019"/>
                </a:cubicBezTo>
                <a:cubicBezTo>
                  <a:pt x="504932" y="3095066"/>
                  <a:pt x="502361" y="3083826"/>
                  <a:pt x="504647" y="3072396"/>
                </a:cubicBezTo>
                <a:cubicBezTo>
                  <a:pt x="506456" y="3063538"/>
                  <a:pt x="511600" y="3056299"/>
                  <a:pt x="518648" y="3051632"/>
                </a:cubicBezTo>
                <a:cubicBezTo>
                  <a:pt x="525602" y="3046965"/>
                  <a:pt x="534365" y="3045059"/>
                  <a:pt x="543223" y="3046869"/>
                </a:cubicBezTo>
                <a:cubicBezTo>
                  <a:pt x="549986" y="3048203"/>
                  <a:pt x="555605" y="3052299"/>
                  <a:pt x="559225" y="3057633"/>
                </a:cubicBezTo>
                <a:cubicBezTo>
                  <a:pt x="562844" y="3063062"/>
                  <a:pt x="564273" y="3069729"/>
                  <a:pt x="562940" y="3076587"/>
                </a:cubicBezTo>
                <a:cubicBezTo>
                  <a:pt x="561892" y="3081731"/>
                  <a:pt x="558844" y="3086017"/>
                  <a:pt x="554748" y="3088779"/>
                </a:cubicBezTo>
                <a:cubicBezTo>
                  <a:pt x="553224" y="3089827"/>
                  <a:pt x="551510" y="3090589"/>
                  <a:pt x="549700" y="3091160"/>
                </a:cubicBezTo>
                <a:cubicBezTo>
                  <a:pt x="550462" y="3089351"/>
                  <a:pt x="550938" y="3087446"/>
                  <a:pt x="550938" y="3085350"/>
                </a:cubicBezTo>
                <a:cubicBezTo>
                  <a:pt x="550938" y="3077540"/>
                  <a:pt x="544652" y="3071253"/>
                  <a:pt x="536841" y="3071253"/>
                </a:cubicBezTo>
                <a:cubicBezTo>
                  <a:pt x="529031" y="3071253"/>
                  <a:pt x="522744" y="3077540"/>
                  <a:pt x="522744" y="3085350"/>
                </a:cubicBezTo>
                <a:cubicBezTo>
                  <a:pt x="522744" y="3091256"/>
                  <a:pt x="526364" y="3096304"/>
                  <a:pt x="531507" y="3098400"/>
                </a:cubicBezTo>
                <a:lnTo>
                  <a:pt x="532079" y="3098685"/>
                </a:lnTo>
                <a:cubicBezTo>
                  <a:pt x="533984" y="3099638"/>
                  <a:pt x="536079" y="3100495"/>
                  <a:pt x="538365" y="3100876"/>
                </a:cubicBezTo>
                <a:cubicBezTo>
                  <a:pt x="546176" y="3102495"/>
                  <a:pt x="553796" y="3100685"/>
                  <a:pt x="559892" y="3096685"/>
                </a:cubicBezTo>
                <a:cubicBezTo>
                  <a:pt x="565988" y="3092589"/>
                  <a:pt x="570560" y="3086208"/>
                  <a:pt x="572179" y="3078397"/>
                </a:cubicBezTo>
                <a:cubicBezTo>
                  <a:pt x="574084" y="3068967"/>
                  <a:pt x="571988" y="3059728"/>
                  <a:pt x="567035" y="3052299"/>
                </a:cubicBezTo>
                <a:cubicBezTo>
                  <a:pt x="562082" y="3044869"/>
                  <a:pt x="554367" y="3039344"/>
                  <a:pt x="544937" y="3037440"/>
                </a:cubicBezTo>
                <a:cubicBezTo>
                  <a:pt x="533507" y="3035154"/>
                  <a:pt x="522268" y="3037630"/>
                  <a:pt x="513219" y="3043631"/>
                </a:cubicBezTo>
                <a:cubicBezTo>
                  <a:pt x="504266" y="3049632"/>
                  <a:pt x="497503" y="3059061"/>
                  <a:pt x="495217" y="3070491"/>
                </a:cubicBezTo>
                <a:cubicBezTo>
                  <a:pt x="492359" y="3084493"/>
                  <a:pt x="495503" y="3098209"/>
                  <a:pt x="502742" y="3109258"/>
                </a:cubicBezTo>
                <a:cubicBezTo>
                  <a:pt x="510076" y="3120212"/>
                  <a:pt x="521506" y="3128499"/>
                  <a:pt x="535508" y="3131261"/>
                </a:cubicBezTo>
                <a:cubicBezTo>
                  <a:pt x="544080" y="3132975"/>
                  <a:pt x="552653" y="3132880"/>
                  <a:pt x="560749" y="3131261"/>
                </a:cubicBezTo>
                <a:cubicBezTo>
                  <a:pt x="569131" y="3129546"/>
                  <a:pt x="577037" y="3126117"/>
                  <a:pt x="583990" y="3121355"/>
                </a:cubicBezTo>
                <a:cubicBezTo>
                  <a:pt x="599420" y="3110687"/>
                  <a:pt x="608469" y="3093923"/>
                  <a:pt x="611231" y="3076016"/>
                </a:cubicBezTo>
                <a:cubicBezTo>
                  <a:pt x="617042" y="3039249"/>
                  <a:pt x="598182" y="3007341"/>
                  <a:pt x="565321" y="2991910"/>
                </a:cubicBezTo>
                <a:cubicBezTo>
                  <a:pt x="550843" y="2985147"/>
                  <a:pt x="533793" y="2981528"/>
                  <a:pt x="515791" y="2981528"/>
                </a:cubicBezTo>
                <a:lnTo>
                  <a:pt x="394728" y="2981528"/>
                </a:lnTo>
                <a:cubicBezTo>
                  <a:pt x="394728" y="2981528"/>
                  <a:pt x="150983" y="2981528"/>
                  <a:pt x="150983" y="2981528"/>
                </a:cubicBezTo>
                <a:lnTo>
                  <a:pt x="150983" y="2616816"/>
                </a:lnTo>
                <a:cubicBezTo>
                  <a:pt x="150983" y="2598813"/>
                  <a:pt x="147364" y="2581859"/>
                  <a:pt x="140601" y="2567285"/>
                </a:cubicBezTo>
                <a:cubicBezTo>
                  <a:pt x="125171" y="2534329"/>
                  <a:pt x="93262" y="2515565"/>
                  <a:pt x="56495" y="2521375"/>
                </a:cubicBezTo>
                <a:cubicBezTo>
                  <a:pt x="38588" y="2524233"/>
                  <a:pt x="21824" y="2533186"/>
                  <a:pt x="11156" y="2548617"/>
                </a:cubicBezTo>
                <a:cubicBezTo>
                  <a:pt x="6394" y="2555570"/>
                  <a:pt x="2965" y="2563475"/>
                  <a:pt x="1250" y="2571858"/>
                </a:cubicBezTo>
                <a:cubicBezTo>
                  <a:pt x="-369" y="2579954"/>
                  <a:pt x="-464" y="2588526"/>
                  <a:pt x="1250" y="2597099"/>
                </a:cubicBezTo>
                <a:cubicBezTo>
                  <a:pt x="4108" y="2611100"/>
                  <a:pt x="12299" y="2622531"/>
                  <a:pt x="23253" y="2629865"/>
                </a:cubicBezTo>
                <a:cubicBezTo>
                  <a:pt x="34207" y="2637104"/>
                  <a:pt x="48018" y="2640247"/>
                  <a:pt x="62020" y="2637390"/>
                </a:cubicBezTo>
                <a:cubicBezTo>
                  <a:pt x="73450" y="2635104"/>
                  <a:pt x="82880" y="2628341"/>
                  <a:pt x="88880" y="2619387"/>
                </a:cubicBezTo>
                <a:cubicBezTo>
                  <a:pt x="94881" y="2610434"/>
                  <a:pt x="97358" y="2599099"/>
                  <a:pt x="95072" y="2587669"/>
                </a:cubicBezTo>
                <a:cubicBezTo>
                  <a:pt x="93167" y="2578239"/>
                  <a:pt x="87642" y="2570524"/>
                  <a:pt x="80213" y="2565571"/>
                </a:cubicBezTo>
                <a:cubicBezTo>
                  <a:pt x="72783" y="2560713"/>
                  <a:pt x="63544" y="2558618"/>
                  <a:pt x="54114" y="2560427"/>
                </a:cubicBezTo>
                <a:cubicBezTo>
                  <a:pt x="46304" y="2562047"/>
                  <a:pt x="39922" y="2566619"/>
                  <a:pt x="35826" y="2572715"/>
                </a:cubicBezTo>
                <a:cubicBezTo>
                  <a:pt x="31730" y="2578811"/>
                  <a:pt x="30016" y="2586526"/>
                  <a:pt x="31635" y="2594241"/>
                </a:cubicBezTo>
                <a:cubicBezTo>
                  <a:pt x="32111" y="2596527"/>
                  <a:pt x="32873" y="2598718"/>
                  <a:pt x="33826" y="2600623"/>
                </a:cubicBezTo>
                <a:lnTo>
                  <a:pt x="34112" y="2601194"/>
                </a:lnTo>
                <a:cubicBezTo>
                  <a:pt x="36207" y="2606338"/>
                  <a:pt x="41255" y="2609958"/>
                  <a:pt x="47161" y="2609958"/>
                </a:cubicBezTo>
                <a:cubicBezTo>
                  <a:pt x="54971" y="2609958"/>
                  <a:pt x="61258" y="2603671"/>
                  <a:pt x="61258" y="2595860"/>
                </a:cubicBezTo>
                <a:cubicBezTo>
                  <a:pt x="61258" y="2588050"/>
                  <a:pt x="54971" y="2581764"/>
                  <a:pt x="47161" y="2581764"/>
                </a:cubicBezTo>
                <a:cubicBezTo>
                  <a:pt x="45065" y="2581764"/>
                  <a:pt x="43160" y="2582240"/>
                  <a:pt x="41351" y="2583002"/>
                </a:cubicBezTo>
                <a:cubicBezTo>
                  <a:pt x="41922" y="2581192"/>
                  <a:pt x="42684" y="2579477"/>
                  <a:pt x="43732" y="2577954"/>
                </a:cubicBezTo>
                <a:cubicBezTo>
                  <a:pt x="46494" y="2573858"/>
                  <a:pt x="50780" y="2570810"/>
                  <a:pt x="55924" y="2569762"/>
                </a:cubicBezTo>
                <a:cubicBezTo>
                  <a:pt x="62782" y="2568429"/>
                  <a:pt x="69449" y="2569857"/>
                  <a:pt x="74879" y="2573477"/>
                </a:cubicBezTo>
                <a:cubicBezTo>
                  <a:pt x="80213" y="2577001"/>
                  <a:pt x="84308" y="2582621"/>
                  <a:pt x="85642" y="2589479"/>
                </a:cubicBezTo>
                <a:cubicBezTo>
                  <a:pt x="87452" y="2598337"/>
                  <a:pt x="85451" y="2607100"/>
                  <a:pt x="80879" y="2614053"/>
                </a:cubicBezTo>
                <a:cubicBezTo>
                  <a:pt x="76212" y="2621007"/>
                  <a:pt x="68973" y="2626245"/>
                  <a:pt x="60115" y="2627960"/>
                </a:cubicBezTo>
                <a:cubicBezTo>
                  <a:pt x="48685" y="2630246"/>
                  <a:pt x="37445" y="2627769"/>
                  <a:pt x="28492" y="2621768"/>
                </a:cubicBezTo>
                <a:cubicBezTo>
                  <a:pt x="19538" y="2615863"/>
                  <a:pt x="12776" y="2606433"/>
                  <a:pt x="10490" y="2595099"/>
                </a:cubicBezTo>
                <a:cubicBezTo>
                  <a:pt x="8966" y="2587764"/>
                  <a:pt x="9061" y="2580525"/>
                  <a:pt x="10490" y="2573667"/>
                </a:cubicBezTo>
                <a:cubicBezTo>
                  <a:pt x="11918" y="2566524"/>
                  <a:pt x="14871" y="2559856"/>
                  <a:pt x="18872" y="2553950"/>
                </a:cubicBezTo>
                <a:cubicBezTo>
                  <a:pt x="27920" y="2540806"/>
                  <a:pt x="42303" y="2533091"/>
                  <a:pt x="57829" y="2530709"/>
                </a:cubicBezTo>
                <a:cubicBezTo>
                  <a:pt x="90404" y="2525566"/>
                  <a:pt x="118217" y="2542140"/>
                  <a:pt x="131838" y="2571286"/>
                </a:cubicBezTo>
                <a:cubicBezTo>
                  <a:pt x="138029" y="2584526"/>
                  <a:pt x="141363" y="2600051"/>
                  <a:pt x="141363" y="2616720"/>
                </a:cubicBezTo>
                <a:lnTo>
                  <a:pt x="141363" y="2981528"/>
                </a:lnTo>
                <a:lnTo>
                  <a:pt x="57734" y="2981528"/>
                </a:lnTo>
                <a:lnTo>
                  <a:pt x="57734" y="3074873"/>
                </a:lnTo>
                <a:lnTo>
                  <a:pt x="151079" y="3074873"/>
                </a:lnTo>
                <a:lnTo>
                  <a:pt x="151079" y="2991053"/>
                </a:lnTo>
                <a:lnTo>
                  <a:pt x="151079" y="2991053"/>
                </a:lnTo>
                <a:close/>
                <a:moveTo>
                  <a:pt x="4374273" y="2991148"/>
                </a:moveTo>
                <a:lnTo>
                  <a:pt x="4009466" y="2991148"/>
                </a:lnTo>
                <a:cubicBezTo>
                  <a:pt x="3992797" y="2991148"/>
                  <a:pt x="3977176" y="2994482"/>
                  <a:pt x="3964032" y="3000673"/>
                </a:cubicBezTo>
                <a:cubicBezTo>
                  <a:pt x="3934980" y="3014294"/>
                  <a:pt x="3918311" y="3042202"/>
                  <a:pt x="3923455" y="3074682"/>
                </a:cubicBezTo>
                <a:cubicBezTo>
                  <a:pt x="3925932" y="3090113"/>
                  <a:pt x="3933552" y="3104591"/>
                  <a:pt x="3946696" y="3113640"/>
                </a:cubicBezTo>
                <a:cubicBezTo>
                  <a:pt x="3952602" y="3117735"/>
                  <a:pt x="3959269" y="3120593"/>
                  <a:pt x="3966413" y="3122022"/>
                </a:cubicBezTo>
                <a:cubicBezTo>
                  <a:pt x="3973271" y="3123450"/>
                  <a:pt x="3980510" y="3123546"/>
                  <a:pt x="3987844" y="3122022"/>
                </a:cubicBezTo>
                <a:cubicBezTo>
                  <a:pt x="3999179" y="3119735"/>
                  <a:pt x="4008609" y="3112973"/>
                  <a:pt x="4014514" y="3104019"/>
                </a:cubicBezTo>
                <a:cubicBezTo>
                  <a:pt x="4020515" y="3095066"/>
                  <a:pt x="4022991" y="3083826"/>
                  <a:pt x="4020705" y="3072396"/>
                </a:cubicBezTo>
                <a:cubicBezTo>
                  <a:pt x="4018895" y="3063538"/>
                  <a:pt x="4013752" y="3056299"/>
                  <a:pt x="4006703" y="3051632"/>
                </a:cubicBezTo>
                <a:cubicBezTo>
                  <a:pt x="3999750" y="3046965"/>
                  <a:pt x="3990987" y="3045059"/>
                  <a:pt x="3982129" y="3046869"/>
                </a:cubicBezTo>
                <a:cubicBezTo>
                  <a:pt x="3975366" y="3048203"/>
                  <a:pt x="3969746" y="3052299"/>
                  <a:pt x="3966127" y="3057633"/>
                </a:cubicBezTo>
                <a:cubicBezTo>
                  <a:pt x="3962603" y="3063062"/>
                  <a:pt x="3961079" y="3069729"/>
                  <a:pt x="3962412" y="3076587"/>
                </a:cubicBezTo>
                <a:cubicBezTo>
                  <a:pt x="3963460" y="3081731"/>
                  <a:pt x="3966508" y="3086017"/>
                  <a:pt x="3970604" y="3088779"/>
                </a:cubicBezTo>
                <a:cubicBezTo>
                  <a:pt x="3972128" y="3089827"/>
                  <a:pt x="3973842" y="3090589"/>
                  <a:pt x="3975652" y="3091160"/>
                </a:cubicBezTo>
                <a:cubicBezTo>
                  <a:pt x="3974890" y="3089351"/>
                  <a:pt x="3974414" y="3087446"/>
                  <a:pt x="3974414" y="3085350"/>
                </a:cubicBezTo>
                <a:cubicBezTo>
                  <a:pt x="3974414" y="3077540"/>
                  <a:pt x="3980700" y="3071253"/>
                  <a:pt x="3988511" y="3071253"/>
                </a:cubicBezTo>
                <a:cubicBezTo>
                  <a:pt x="3996321" y="3071253"/>
                  <a:pt x="4002608" y="3077540"/>
                  <a:pt x="4002608" y="3085350"/>
                </a:cubicBezTo>
                <a:cubicBezTo>
                  <a:pt x="4002608" y="3091256"/>
                  <a:pt x="3998988" y="3096304"/>
                  <a:pt x="3993845" y="3098400"/>
                </a:cubicBezTo>
                <a:lnTo>
                  <a:pt x="3993273" y="3098685"/>
                </a:lnTo>
                <a:cubicBezTo>
                  <a:pt x="3991368" y="3099638"/>
                  <a:pt x="3989273" y="3100495"/>
                  <a:pt x="3986892" y="3100876"/>
                </a:cubicBezTo>
                <a:cubicBezTo>
                  <a:pt x="3979081" y="3102495"/>
                  <a:pt x="3971461" y="3100685"/>
                  <a:pt x="3965365" y="3096685"/>
                </a:cubicBezTo>
                <a:cubicBezTo>
                  <a:pt x="3959269" y="3092589"/>
                  <a:pt x="3954697" y="3086208"/>
                  <a:pt x="3953078" y="3078397"/>
                </a:cubicBezTo>
                <a:cubicBezTo>
                  <a:pt x="3951173" y="3068967"/>
                  <a:pt x="3953268" y="3059728"/>
                  <a:pt x="3958221" y="3052299"/>
                </a:cubicBezTo>
                <a:cubicBezTo>
                  <a:pt x="3963174" y="3044869"/>
                  <a:pt x="3970890" y="3039344"/>
                  <a:pt x="3980319" y="3037440"/>
                </a:cubicBezTo>
                <a:cubicBezTo>
                  <a:pt x="3991749" y="3035154"/>
                  <a:pt x="4002989" y="3037630"/>
                  <a:pt x="4012037" y="3043631"/>
                </a:cubicBezTo>
                <a:cubicBezTo>
                  <a:pt x="4021086" y="3049632"/>
                  <a:pt x="4027754" y="3059061"/>
                  <a:pt x="4030040" y="3070491"/>
                </a:cubicBezTo>
                <a:cubicBezTo>
                  <a:pt x="4032897" y="3084493"/>
                  <a:pt x="4029754" y="3098209"/>
                  <a:pt x="4022515" y="3109258"/>
                </a:cubicBezTo>
                <a:cubicBezTo>
                  <a:pt x="4015181" y="3120212"/>
                  <a:pt x="4003751" y="3128499"/>
                  <a:pt x="3989749" y="3131261"/>
                </a:cubicBezTo>
                <a:cubicBezTo>
                  <a:pt x="3981177" y="3132975"/>
                  <a:pt x="3972604" y="3132880"/>
                  <a:pt x="3964508" y="3131261"/>
                </a:cubicBezTo>
                <a:cubicBezTo>
                  <a:pt x="3956126" y="3129546"/>
                  <a:pt x="3948220" y="3126117"/>
                  <a:pt x="3941267" y="3121355"/>
                </a:cubicBezTo>
                <a:cubicBezTo>
                  <a:pt x="3925836" y="3110687"/>
                  <a:pt x="3916787" y="3093923"/>
                  <a:pt x="3914025" y="3076016"/>
                </a:cubicBezTo>
                <a:cubicBezTo>
                  <a:pt x="3908215" y="3039249"/>
                  <a:pt x="3927075" y="3007341"/>
                  <a:pt x="3959936" y="2991910"/>
                </a:cubicBezTo>
                <a:cubicBezTo>
                  <a:pt x="3974414" y="2985147"/>
                  <a:pt x="3991463" y="2981528"/>
                  <a:pt x="4009466" y="2981528"/>
                </a:cubicBezTo>
                <a:lnTo>
                  <a:pt x="4130433" y="2981528"/>
                </a:lnTo>
                <a:cubicBezTo>
                  <a:pt x="4130433" y="2981528"/>
                  <a:pt x="4374178" y="2981528"/>
                  <a:pt x="4374178" y="2981528"/>
                </a:cubicBezTo>
                <a:lnTo>
                  <a:pt x="4374178" y="2616816"/>
                </a:lnTo>
                <a:cubicBezTo>
                  <a:pt x="4374178" y="2598813"/>
                  <a:pt x="4377798" y="2581859"/>
                  <a:pt x="4384560" y="2567285"/>
                </a:cubicBezTo>
                <a:cubicBezTo>
                  <a:pt x="4399991" y="2534329"/>
                  <a:pt x="4431900" y="2515565"/>
                  <a:pt x="4468666" y="2521375"/>
                </a:cubicBezTo>
                <a:cubicBezTo>
                  <a:pt x="4486573" y="2524233"/>
                  <a:pt x="4503337" y="2533186"/>
                  <a:pt x="4514005" y="2548617"/>
                </a:cubicBezTo>
                <a:cubicBezTo>
                  <a:pt x="4518768" y="2555570"/>
                  <a:pt x="4522197" y="2563475"/>
                  <a:pt x="4523911" y="2571858"/>
                </a:cubicBezTo>
                <a:cubicBezTo>
                  <a:pt x="4525530" y="2579954"/>
                  <a:pt x="4525626" y="2588526"/>
                  <a:pt x="4523911" y="2597099"/>
                </a:cubicBezTo>
                <a:cubicBezTo>
                  <a:pt x="4521054" y="2611100"/>
                  <a:pt x="4512862" y="2622531"/>
                  <a:pt x="4501909" y="2629865"/>
                </a:cubicBezTo>
                <a:cubicBezTo>
                  <a:pt x="4490860" y="2637104"/>
                  <a:pt x="4477143" y="2640247"/>
                  <a:pt x="4463142" y="2637390"/>
                </a:cubicBezTo>
                <a:cubicBezTo>
                  <a:pt x="4451712" y="2635104"/>
                  <a:pt x="4442282" y="2628341"/>
                  <a:pt x="4436377" y="2619387"/>
                </a:cubicBezTo>
                <a:cubicBezTo>
                  <a:pt x="4430376" y="2610434"/>
                  <a:pt x="4427899" y="2599099"/>
                  <a:pt x="4430185" y="2587669"/>
                </a:cubicBezTo>
                <a:cubicBezTo>
                  <a:pt x="4432090" y="2578239"/>
                  <a:pt x="4437615" y="2570524"/>
                  <a:pt x="4445044" y="2565571"/>
                </a:cubicBezTo>
                <a:cubicBezTo>
                  <a:pt x="4452474" y="2560713"/>
                  <a:pt x="4461713" y="2558618"/>
                  <a:pt x="4471143" y="2560427"/>
                </a:cubicBezTo>
                <a:cubicBezTo>
                  <a:pt x="4478953" y="2562047"/>
                  <a:pt x="4485335" y="2566619"/>
                  <a:pt x="4489431" y="2572715"/>
                </a:cubicBezTo>
                <a:cubicBezTo>
                  <a:pt x="4493527" y="2578811"/>
                  <a:pt x="4495241" y="2586526"/>
                  <a:pt x="4493622" y="2594241"/>
                </a:cubicBezTo>
                <a:cubicBezTo>
                  <a:pt x="4493145" y="2596527"/>
                  <a:pt x="4492384" y="2598718"/>
                  <a:pt x="4491431" y="2600623"/>
                </a:cubicBezTo>
                <a:lnTo>
                  <a:pt x="4491145" y="2601194"/>
                </a:lnTo>
                <a:cubicBezTo>
                  <a:pt x="4489050" y="2606338"/>
                  <a:pt x="4484002" y="2609958"/>
                  <a:pt x="4478096" y="2609958"/>
                </a:cubicBezTo>
                <a:cubicBezTo>
                  <a:pt x="4470285" y="2609958"/>
                  <a:pt x="4463999" y="2603671"/>
                  <a:pt x="4463999" y="2595860"/>
                </a:cubicBezTo>
                <a:cubicBezTo>
                  <a:pt x="4463999" y="2588050"/>
                  <a:pt x="4470285" y="2581764"/>
                  <a:pt x="4478096" y="2581764"/>
                </a:cubicBezTo>
                <a:cubicBezTo>
                  <a:pt x="4480191" y="2581764"/>
                  <a:pt x="4482096" y="2582240"/>
                  <a:pt x="4483906" y="2583002"/>
                </a:cubicBezTo>
                <a:cubicBezTo>
                  <a:pt x="4483335" y="2581192"/>
                  <a:pt x="4482573" y="2579477"/>
                  <a:pt x="4481525" y="2577954"/>
                </a:cubicBezTo>
                <a:cubicBezTo>
                  <a:pt x="4478763" y="2573858"/>
                  <a:pt x="4474572" y="2570810"/>
                  <a:pt x="4469333" y="2569762"/>
                </a:cubicBezTo>
                <a:cubicBezTo>
                  <a:pt x="4462475" y="2568429"/>
                  <a:pt x="4455807" y="2569857"/>
                  <a:pt x="4450378" y="2573477"/>
                </a:cubicBezTo>
                <a:cubicBezTo>
                  <a:pt x="4445044" y="2577001"/>
                  <a:pt x="4440948" y="2582621"/>
                  <a:pt x="4439615" y="2589479"/>
                </a:cubicBezTo>
                <a:cubicBezTo>
                  <a:pt x="4437805" y="2598337"/>
                  <a:pt x="4439805" y="2607100"/>
                  <a:pt x="4444473" y="2614053"/>
                </a:cubicBezTo>
                <a:cubicBezTo>
                  <a:pt x="4449140" y="2621007"/>
                  <a:pt x="4456379" y="2626245"/>
                  <a:pt x="4465237" y="2627960"/>
                </a:cubicBezTo>
                <a:cubicBezTo>
                  <a:pt x="4476667" y="2630246"/>
                  <a:pt x="4487811" y="2627769"/>
                  <a:pt x="4496860" y="2621768"/>
                </a:cubicBezTo>
                <a:cubicBezTo>
                  <a:pt x="4505814" y="2615863"/>
                  <a:pt x="4512577" y="2606433"/>
                  <a:pt x="4514862" y="2595099"/>
                </a:cubicBezTo>
                <a:cubicBezTo>
                  <a:pt x="4516291" y="2587764"/>
                  <a:pt x="4516291" y="2580525"/>
                  <a:pt x="4514862" y="2573667"/>
                </a:cubicBezTo>
                <a:cubicBezTo>
                  <a:pt x="4513434" y="2566524"/>
                  <a:pt x="4510481" y="2559856"/>
                  <a:pt x="4506480" y="2553950"/>
                </a:cubicBezTo>
                <a:cubicBezTo>
                  <a:pt x="4497432" y="2540806"/>
                  <a:pt x="4483049" y="2533091"/>
                  <a:pt x="4467523" y="2530709"/>
                </a:cubicBezTo>
                <a:cubicBezTo>
                  <a:pt x="4434948" y="2525566"/>
                  <a:pt x="4407135" y="2542140"/>
                  <a:pt x="4393514" y="2571286"/>
                </a:cubicBezTo>
                <a:cubicBezTo>
                  <a:pt x="4387323" y="2584526"/>
                  <a:pt x="4384084" y="2600051"/>
                  <a:pt x="4383989" y="2616720"/>
                </a:cubicBezTo>
                <a:lnTo>
                  <a:pt x="4383989" y="2737688"/>
                </a:lnTo>
                <a:cubicBezTo>
                  <a:pt x="4383989" y="2737688"/>
                  <a:pt x="4383989" y="2981433"/>
                  <a:pt x="4383989" y="2981433"/>
                </a:cubicBezTo>
                <a:lnTo>
                  <a:pt x="4467809" y="2981433"/>
                </a:lnTo>
                <a:lnTo>
                  <a:pt x="4467809" y="3074777"/>
                </a:lnTo>
                <a:lnTo>
                  <a:pt x="4374464" y="3074777"/>
                </a:lnTo>
                <a:lnTo>
                  <a:pt x="4374464" y="2990958"/>
                </a:lnTo>
                <a:lnTo>
                  <a:pt x="4374464" y="2990958"/>
                </a:lnTo>
                <a:close/>
                <a:moveTo>
                  <a:pt x="4383798" y="2991148"/>
                </a:moveTo>
                <a:lnTo>
                  <a:pt x="4383798" y="3065443"/>
                </a:lnTo>
                <a:lnTo>
                  <a:pt x="4458093" y="3065443"/>
                </a:lnTo>
                <a:lnTo>
                  <a:pt x="4458093" y="2991148"/>
                </a:lnTo>
                <a:lnTo>
                  <a:pt x="4383798" y="2991148"/>
                </a:lnTo>
                <a:close/>
                <a:moveTo>
                  <a:pt x="4426852" y="2447937"/>
                </a:moveTo>
                <a:cubicBezTo>
                  <a:pt x="4429137" y="2450604"/>
                  <a:pt x="4430471" y="2454033"/>
                  <a:pt x="4430471" y="2457843"/>
                </a:cubicBezTo>
                <a:cubicBezTo>
                  <a:pt x="4430471" y="2468988"/>
                  <a:pt x="4421422" y="2478036"/>
                  <a:pt x="4410278" y="2478036"/>
                </a:cubicBezTo>
                <a:cubicBezTo>
                  <a:pt x="4402944" y="2478036"/>
                  <a:pt x="4396371" y="2475083"/>
                  <a:pt x="4391609" y="2470321"/>
                </a:cubicBezTo>
                <a:cubicBezTo>
                  <a:pt x="4386846" y="2465558"/>
                  <a:pt x="4383894" y="2458891"/>
                  <a:pt x="4383894" y="2451652"/>
                </a:cubicBezTo>
                <a:lnTo>
                  <a:pt x="4383894" y="1566398"/>
                </a:lnTo>
                <a:lnTo>
                  <a:pt x="4374369" y="1566398"/>
                </a:lnTo>
                <a:lnTo>
                  <a:pt x="4374369" y="681145"/>
                </a:lnTo>
                <a:cubicBezTo>
                  <a:pt x="4374369" y="671239"/>
                  <a:pt x="4378369" y="662190"/>
                  <a:pt x="4384941" y="655713"/>
                </a:cubicBezTo>
                <a:cubicBezTo>
                  <a:pt x="4391418" y="649236"/>
                  <a:pt x="4400467" y="645140"/>
                  <a:pt x="4410373" y="645140"/>
                </a:cubicBezTo>
                <a:cubicBezTo>
                  <a:pt x="4426756" y="645140"/>
                  <a:pt x="4440091" y="658475"/>
                  <a:pt x="4440091" y="674858"/>
                </a:cubicBezTo>
                <a:cubicBezTo>
                  <a:pt x="4440091" y="678192"/>
                  <a:pt x="4439424" y="681240"/>
                  <a:pt x="4438281" y="684193"/>
                </a:cubicBezTo>
                <a:cubicBezTo>
                  <a:pt x="4435900" y="690194"/>
                  <a:pt x="4431138" y="694956"/>
                  <a:pt x="4425423" y="697528"/>
                </a:cubicBezTo>
                <a:cubicBezTo>
                  <a:pt x="4421232" y="699433"/>
                  <a:pt x="4415612" y="700671"/>
                  <a:pt x="4411326" y="698576"/>
                </a:cubicBezTo>
                <a:cubicBezTo>
                  <a:pt x="4409706" y="697814"/>
                  <a:pt x="4408278" y="696671"/>
                  <a:pt x="4407230" y="695147"/>
                </a:cubicBezTo>
                <a:cubicBezTo>
                  <a:pt x="4403515" y="690098"/>
                  <a:pt x="4404563" y="683050"/>
                  <a:pt x="4409611" y="679335"/>
                </a:cubicBezTo>
                <a:cubicBezTo>
                  <a:pt x="4414660" y="675620"/>
                  <a:pt x="4421708" y="676668"/>
                  <a:pt x="4425423" y="681716"/>
                </a:cubicBezTo>
                <a:cubicBezTo>
                  <a:pt x="4426089" y="682669"/>
                  <a:pt x="4426661" y="683717"/>
                  <a:pt x="4427042" y="684764"/>
                </a:cubicBezTo>
                <a:cubicBezTo>
                  <a:pt x="4429328" y="682097"/>
                  <a:pt x="4430661" y="678668"/>
                  <a:pt x="4430661" y="674858"/>
                </a:cubicBezTo>
                <a:cubicBezTo>
                  <a:pt x="4430661" y="663714"/>
                  <a:pt x="4421613" y="654665"/>
                  <a:pt x="4410468" y="654665"/>
                </a:cubicBezTo>
                <a:cubicBezTo>
                  <a:pt x="4403134" y="654665"/>
                  <a:pt x="4396562" y="657618"/>
                  <a:pt x="4391799" y="662381"/>
                </a:cubicBezTo>
                <a:cubicBezTo>
                  <a:pt x="4387037" y="667143"/>
                  <a:pt x="4384084" y="673811"/>
                  <a:pt x="4384084" y="681050"/>
                </a:cubicBezTo>
                <a:lnTo>
                  <a:pt x="4384084" y="1566303"/>
                </a:lnTo>
                <a:lnTo>
                  <a:pt x="4374559" y="1566303"/>
                </a:lnTo>
                <a:lnTo>
                  <a:pt x="4374559" y="2451557"/>
                </a:lnTo>
                <a:cubicBezTo>
                  <a:pt x="4374559" y="2461463"/>
                  <a:pt x="4378560" y="2470512"/>
                  <a:pt x="4385132" y="2476989"/>
                </a:cubicBezTo>
                <a:cubicBezTo>
                  <a:pt x="4391609" y="2483466"/>
                  <a:pt x="4400658" y="2487561"/>
                  <a:pt x="4410564" y="2487561"/>
                </a:cubicBezTo>
                <a:cubicBezTo>
                  <a:pt x="4426947" y="2487561"/>
                  <a:pt x="4440282" y="2474226"/>
                  <a:pt x="4440282" y="2457843"/>
                </a:cubicBezTo>
                <a:cubicBezTo>
                  <a:pt x="4440282" y="2454509"/>
                  <a:pt x="4439615" y="2451366"/>
                  <a:pt x="4438472" y="2448509"/>
                </a:cubicBezTo>
                <a:cubicBezTo>
                  <a:pt x="4436091" y="2442508"/>
                  <a:pt x="4431328" y="2437746"/>
                  <a:pt x="4425613" y="2435174"/>
                </a:cubicBezTo>
                <a:cubicBezTo>
                  <a:pt x="4421422" y="2433269"/>
                  <a:pt x="4415802" y="2432031"/>
                  <a:pt x="4411516" y="2434126"/>
                </a:cubicBezTo>
                <a:cubicBezTo>
                  <a:pt x="4409897" y="2434888"/>
                  <a:pt x="4408468" y="2436031"/>
                  <a:pt x="4407420" y="2437555"/>
                </a:cubicBezTo>
                <a:cubicBezTo>
                  <a:pt x="4403706" y="2442603"/>
                  <a:pt x="4404753" y="2449652"/>
                  <a:pt x="4409802" y="2453367"/>
                </a:cubicBezTo>
                <a:cubicBezTo>
                  <a:pt x="4414850" y="2457081"/>
                  <a:pt x="4421898" y="2456033"/>
                  <a:pt x="4425613" y="2450985"/>
                </a:cubicBezTo>
                <a:cubicBezTo>
                  <a:pt x="4426280" y="2450033"/>
                  <a:pt x="4426852" y="2448985"/>
                  <a:pt x="4427232" y="2447937"/>
                </a:cubicBezTo>
                <a:lnTo>
                  <a:pt x="4427232" y="2447937"/>
                </a:lnTo>
                <a:close/>
                <a:moveTo>
                  <a:pt x="4332363" y="2939713"/>
                </a:moveTo>
                <a:lnTo>
                  <a:pt x="4213587" y="2939713"/>
                </a:lnTo>
                <a:cubicBezTo>
                  <a:pt x="4213587" y="2939713"/>
                  <a:pt x="4192727" y="2939713"/>
                  <a:pt x="4192727" y="2939713"/>
                </a:cubicBezTo>
                <a:cubicBezTo>
                  <a:pt x="4187964" y="2939713"/>
                  <a:pt x="4183107" y="2939904"/>
                  <a:pt x="4178820" y="2937427"/>
                </a:cubicBezTo>
                <a:cubicBezTo>
                  <a:pt x="4183297" y="2935903"/>
                  <a:pt x="4186536" y="2932283"/>
                  <a:pt x="4186536" y="2926759"/>
                </a:cubicBezTo>
                <a:cubicBezTo>
                  <a:pt x="4186536" y="2921234"/>
                  <a:pt x="4181487" y="2915519"/>
                  <a:pt x="4175296" y="2915519"/>
                </a:cubicBezTo>
                <a:cubicBezTo>
                  <a:pt x="4171581" y="2915519"/>
                  <a:pt x="4168343" y="2917329"/>
                  <a:pt x="4166247" y="2920092"/>
                </a:cubicBezTo>
                <a:cubicBezTo>
                  <a:pt x="4163390" y="2923901"/>
                  <a:pt x="4163104" y="2929235"/>
                  <a:pt x="4164533" y="2933903"/>
                </a:cubicBezTo>
                <a:cubicBezTo>
                  <a:pt x="4166914" y="2941523"/>
                  <a:pt x="4172343" y="2946095"/>
                  <a:pt x="4179963" y="2948190"/>
                </a:cubicBezTo>
                <a:cubicBezTo>
                  <a:pt x="4184630" y="2949429"/>
                  <a:pt x="4188726" y="2949333"/>
                  <a:pt x="4193394" y="2949333"/>
                </a:cubicBezTo>
                <a:lnTo>
                  <a:pt x="4341793" y="2949333"/>
                </a:lnTo>
                <a:lnTo>
                  <a:pt x="4341793" y="2800934"/>
                </a:lnTo>
                <a:cubicBezTo>
                  <a:pt x="4341793" y="2796267"/>
                  <a:pt x="4341793" y="2792171"/>
                  <a:pt x="4340650" y="2787504"/>
                </a:cubicBezTo>
                <a:cubicBezTo>
                  <a:pt x="4338650" y="2779883"/>
                  <a:pt x="4333983" y="2774454"/>
                  <a:pt x="4326458" y="2772073"/>
                </a:cubicBezTo>
                <a:cubicBezTo>
                  <a:pt x="4321695" y="2770549"/>
                  <a:pt x="4316457" y="2770930"/>
                  <a:pt x="4312552" y="2773788"/>
                </a:cubicBezTo>
                <a:cubicBezTo>
                  <a:pt x="4309789" y="2775788"/>
                  <a:pt x="4307979" y="2779122"/>
                  <a:pt x="4307979" y="2782836"/>
                </a:cubicBezTo>
                <a:cubicBezTo>
                  <a:pt x="4307979" y="2789027"/>
                  <a:pt x="4313599" y="2794076"/>
                  <a:pt x="4319219" y="2794076"/>
                </a:cubicBezTo>
                <a:cubicBezTo>
                  <a:pt x="4324839" y="2794076"/>
                  <a:pt x="4328458" y="2790837"/>
                  <a:pt x="4329887" y="2786265"/>
                </a:cubicBezTo>
                <a:cubicBezTo>
                  <a:pt x="4332363" y="2790551"/>
                  <a:pt x="4332173" y="2795409"/>
                  <a:pt x="4332173" y="2800172"/>
                </a:cubicBezTo>
                <a:lnTo>
                  <a:pt x="4332173" y="2939713"/>
                </a:lnTo>
                <a:lnTo>
                  <a:pt x="4332173" y="2939713"/>
                </a:lnTo>
                <a:close/>
                <a:moveTo>
                  <a:pt x="4425709" y="2769120"/>
                </a:moveTo>
                <a:lnTo>
                  <a:pt x="4425709" y="2748260"/>
                </a:lnTo>
                <a:cubicBezTo>
                  <a:pt x="4425709" y="2743498"/>
                  <a:pt x="4425518" y="2738640"/>
                  <a:pt x="4427994" y="2734354"/>
                </a:cubicBezTo>
                <a:cubicBezTo>
                  <a:pt x="4429423" y="2738831"/>
                  <a:pt x="4433710" y="2742069"/>
                  <a:pt x="4438662" y="2742069"/>
                </a:cubicBezTo>
                <a:cubicBezTo>
                  <a:pt x="4444854" y="2742069"/>
                  <a:pt x="4449902" y="2737021"/>
                  <a:pt x="4449902" y="2730830"/>
                </a:cubicBezTo>
                <a:cubicBezTo>
                  <a:pt x="4449902" y="2727115"/>
                  <a:pt x="4448092" y="2723876"/>
                  <a:pt x="4445330" y="2721781"/>
                </a:cubicBezTo>
                <a:cubicBezTo>
                  <a:pt x="4441520" y="2718924"/>
                  <a:pt x="4436186" y="2718638"/>
                  <a:pt x="4431423" y="2720067"/>
                </a:cubicBezTo>
                <a:cubicBezTo>
                  <a:pt x="4423803" y="2722448"/>
                  <a:pt x="4419231" y="2727877"/>
                  <a:pt x="4417231" y="2735497"/>
                </a:cubicBezTo>
                <a:cubicBezTo>
                  <a:pt x="4415993" y="2740164"/>
                  <a:pt x="4416088" y="2744260"/>
                  <a:pt x="4416088" y="2748927"/>
                </a:cubicBezTo>
                <a:lnTo>
                  <a:pt x="4416088" y="2944380"/>
                </a:lnTo>
                <a:lnTo>
                  <a:pt x="4425613" y="2944380"/>
                </a:lnTo>
                <a:lnTo>
                  <a:pt x="4425613" y="2769025"/>
                </a:lnTo>
                <a:lnTo>
                  <a:pt x="4425613" y="2769025"/>
                </a:lnTo>
                <a:close/>
                <a:moveTo>
                  <a:pt x="3840587" y="3034201"/>
                </a:moveTo>
                <a:cubicBezTo>
                  <a:pt x="3843254" y="3036487"/>
                  <a:pt x="3846684" y="3037821"/>
                  <a:pt x="3850494" y="3037821"/>
                </a:cubicBezTo>
                <a:cubicBezTo>
                  <a:pt x="3861638" y="3037821"/>
                  <a:pt x="3870686" y="3028772"/>
                  <a:pt x="3870686" y="3017627"/>
                </a:cubicBezTo>
                <a:cubicBezTo>
                  <a:pt x="3870686" y="3010293"/>
                  <a:pt x="3867734" y="3003721"/>
                  <a:pt x="3862971" y="2998958"/>
                </a:cubicBezTo>
                <a:cubicBezTo>
                  <a:pt x="3858209" y="2994196"/>
                  <a:pt x="3851541" y="2991243"/>
                  <a:pt x="3844302" y="2991243"/>
                </a:cubicBezTo>
                <a:lnTo>
                  <a:pt x="2262771" y="2991243"/>
                </a:lnTo>
                <a:lnTo>
                  <a:pt x="2262771" y="2981718"/>
                </a:lnTo>
                <a:lnTo>
                  <a:pt x="681050" y="2981718"/>
                </a:lnTo>
                <a:cubicBezTo>
                  <a:pt x="671144" y="2981718"/>
                  <a:pt x="662095" y="2985719"/>
                  <a:pt x="655618" y="2992291"/>
                </a:cubicBezTo>
                <a:cubicBezTo>
                  <a:pt x="649141" y="2998768"/>
                  <a:pt x="645045" y="3007817"/>
                  <a:pt x="645045" y="3017723"/>
                </a:cubicBezTo>
                <a:cubicBezTo>
                  <a:pt x="645045" y="3034106"/>
                  <a:pt x="658380" y="3047441"/>
                  <a:pt x="674763" y="3047441"/>
                </a:cubicBezTo>
                <a:cubicBezTo>
                  <a:pt x="678097" y="3047441"/>
                  <a:pt x="681145" y="3046774"/>
                  <a:pt x="684098" y="3045631"/>
                </a:cubicBezTo>
                <a:cubicBezTo>
                  <a:pt x="690098" y="3043155"/>
                  <a:pt x="694861" y="3038487"/>
                  <a:pt x="697433" y="3032772"/>
                </a:cubicBezTo>
                <a:cubicBezTo>
                  <a:pt x="699338" y="3028581"/>
                  <a:pt x="700576" y="3022962"/>
                  <a:pt x="698480" y="3018675"/>
                </a:cubicBezTo>
                <a:cubicBezTo>
                  <a:pt x="697718" y="3017056"/>
                  <a:pt x="696575" y="3015627"/>
                  <a:pt x="695051" y="3014580"/>
                </a:cubicBezTo>
                <a:cubicBezTo>
                  <a:pt x="690003" y="3010865"/>
                  <a:pt x="682955" y="3011913"/>
                  <a:pt x="679240" y="3016961"/>
                </a:cubicBezTo>
                <a:cubicBezTo>
                  <a:pt x="675525" y="3022009"/>
                  <a:pt x="676573" y="3029058"/>
                  <a:pt x="681621" y="3032772"/>
                </a:cubicBezTo>
                <a:cubicBezTo>
                  <a:pt x="682574" y="3033439"/>
                  <a:pt x="683621" y="3034010"/>
                  <a:pt x="684669" y="3034392"/>
                </a:cubicBezTo>
                <a:cubicBezTo>
                  <a:pt x="682002" y="3036677"/>
                  <a:pt x="678573" y="3038011"/>
                  <a:pt x="674763" y="3038011"/>
                </a:cubicBezTo>
                <a:cubicBezTo>
                  <a:pt x="663619" y="3038011"/>
                  <a:pt x="654570" y="3028962"/>
                  <a:pt x="654570" y="3017818"/>
                </a:cubicBezTo>
                <a:cubicBezTo>
                  <a:pt x="654570" y="3010484"/>
                  <a:pt x="657523" y="3003912"/>
                  <a:pt x="662285" y="2999149"/>
                </a:cubicBezTo>
                <a:cubicBezTo>
                  <a:pt x="667048" y="2994387"/>
                  <a:pt x="673715" y="2991434"/>
                  <a:pt x="680954" y="2991434"/>
                </a:cubicBezTo>
                <a:lnTo>
                  <a:pt x="2262486" y="2991434"/>
                </a:lnTo>
                <a:lnTo>
                  <a:pt x="2262486" y="2981909"/>
                </a:lnTo>
                <a:lnTo>
                  <a:pt x="3844112" y="2981909"/>
                </a:lnTo>
                <a:cubicBezTo>
                  <a:pt x="3854018" y="2981909"/>
                  <a:pt x="3863067" y="2985909"/>
                  <a:pt x="3869544" y="2992482"/>
                </a:cubicBezTo>
                <a:cubicBezTo>
                  <a:pt x="3876020" y="2998958"/>
                  <a:pt x="3880116" y="3008007"/>
                  <a:pt x="3880116" y="3017913"/>
                </a:cubicBezTo>
                <a:cubicBezTo>
                  <a:pt x="3880116" y="3034296"/>
                  <a:pt x="3866781" y="3047631"/>
                  <a:pt x="3850398" y="3047631"/>
                </a:cubicBezTo>
                <a:cubicBezTo>
                  <a:pt x="3847065" y="3047631"/>
                  <a:pt x="3843921" y="3046965"/>
                  <a:pt x="3841064" y="3045822"/>
                </a:cubicBezTo>
                <a:cubicBezTo>
                  <a:pt x="3835063" y="3043345"/>
                  <a:pt x="3830301" y="3038678"/>
                  <a:pt x="3827729" y="3032963"/>
                </a:cubicBezTo>
                <a:cubicBezTo>
                  <a:pt x="3825824" y="3028772"/>
                  <a:pt x="3824586" y="3023152"/>
                  <a:pt x="3826681" y="3018866"/>
                </a:cubicBezTo>
                <a:cubicBezTo>
                  <a:pt x="3827443" y="3017247"/>
                  <a:pt x="3828586" y="3015818"/>
                  <a:pt x="3830110" y="3014770"/>
                </a:cubicBezTo>
                <a:cubicBezTo>
                  <a:pt x="3835158" y="3011055"/>
                  <a:pt x="3842207" y="3012103"/>
                  <a:pt x="3845826" y="3017151"/>
                </a:cubicBezTo>
                <a:cubicBezTo>
                  <a:pt x="3849541" y="3022200"/>
                  <a:pt x="3848493" y="3029248"/>
                  <a:pt x="3843445" y="3032963"/>
                </a:cubicBezTo>
                <a:cubicBezTo>
                  <a:pt x="3842493" y="3033630"/>
                  <a:pt x="3841445" y="3034201"/>
                  <a:pt x="3840397" y="3034582"/>
                </a:cubicBezTo>
                <a:lnTo>
                  <a:pt x="3840397" y="3034582"/>
                </a:lnTo>
                <a:close/>
                <a:moveTo>
                  <a:pt x="4161770" y="3033058"/>
                </a:moveTo>
                <a:lnTo>
                  <a:pt x="4337126" y="3033058"/>
                </a:lnTo>
                <a:lnTo>
                  <a:pt x="4337126" y="3023533"/>
                </a:lnTo>
                <a:lnTo>
                  <a:pt x="4141673" y="3023533"/>
                </a:lnTo>
                <a:cubicBezTo>
                  <a:pt x="4137005" y="3023533"/>
                  <a:pt x="4132910" y="3023533"/>
                  <a:pt x="4128243" y="3024676"/>
                </a:cubicBezTo>
                <a:cubicBezTo>
                  <a:pt x="4120622" y="3026676"/>
                  <a:pt x="4115193" y="3031343"/>
                  <a:pt x="4112812" y="3038868"/>
                </a:cubicBezTo>
                <a:cubicBezTo>
                  <a:pt x="4111288" y="3043631"/>
                  <a:pt x="4111669" y="3048869"/>
                  <a:pt x="4114527" y="3052775"/>
                </a:cubicBezTo>
                <a:cubicBezTo>
                  <a:pt x="4116622" y="3055537"/>
                  <a:pt x="4119861" y="3057347"/>
                  <a:pt x="4123575" y="3057347"/>
                </a:cubicBezTo>
                <a:cubicBezTo>
                  <a:pt x="4129767" y="3057347"/>
                  <a:pt x="4134815" y="3052299"/>
                  <a:pt x="4134815" y="3046107"/>
                </a:cubicBezTo>
                <a:cubicBezTo>
                  <a:pt x="4134815" y="3041059"/>
                  <a:pt x="4131576" y="3036868"/>
                  <a:pt x="4127004" y="3035439"/>
                </a:cubicBezTo>
                <a:cubicBezTo>
                  <a:pt x="4131291" y="3032963"/>
                  <a:pt x="4136148" y="3033153"/>
                  <a:pt x="4140911" y="3033153"/>
                </a:cubicBezTo>
                <a:lnTo>
                  <a:pt x="4161770" y="3033153"/>
                </a:lnTo>
                <a:close/>
                <a:moveTo>
                  <a:pt x="141458" y="2991148"/>
                </a:moveTo>
                <a:lnTo>
                  <a:pt x="141458" y="3065443"/>
                </a:lnTo>
                <a:lnTo>
                  <a:pt x="67163" y="3065443"/>
                </a:lnTo>
                <a:lnTo>
                  <a:pt x="67163" y="2991148"/>
                </a:lnTo>
                <a:lnTo>
                  <a:pt x="141458" y="2991148"/>
                </a:lnTo>
                <a:close/>
                <a:moveTo>
                  <a:pt x="98405" y="2447937"/>
                </a:moveTo>
                <a:cubicBezTo>
                  <a:pt x="96119" y="2450604"/>
                  <a:pt x="94786" y="2454033"/>
                  <a:pt x="94786" y="2457843"/>
                </a:cubicBezTo>
                <a:cubicBezTo>
                  <a:pt x="94786" y="2468988"/>
                  <a:pt x="103835" y="2478036"/>
                  <a:pt x="114979" y="2478036"/>
                </a:cubicBezTo>
                <a:cubicBezTo>
                  <a:pt x="122313" y="2478036"/>
                  <a:pt x="128885" y="2475083"/>
                  <a:pt x="133648" y="2470321"/>
                </a:cubicBezTo>
                <a:cubicBezTo>
                  <a:pt x="138410" y="2465558"/>
                  <a:pt x="141363" y="2458891"/>
                  <a:pt x="141363" y="2451652"/>
                </a:cubicBezTo>
                <a:lnTo>
                  <a:pt x="141363" y="1566398"/>
                </a:lnTo>
                <a:lnTo>
                  <a:pt x="150888" y="1566398"/>
                </a:lnTo>
                <a:lnTo>
                  <a:pt x="150888" y="681145"/>
                </a:lnTo>
                <a:cubicBezTo>
                  <a:pt x="150888" y="671239"/>
                  <a:pt x="146888" y="662190"/>
                  <a:pt x="140315" y="655713"/>
                </a:cubicBezTo>
                <a:cubicBezTo>
                  <a:pt x="133838" y="649236"/>
                  <a:pt x="124790" y="645140"/>
                  <a:pt x="114884" y="645140"/>
                </a:cubicBezTo>
                <a:cubicBezTo>
                  <a:pt x="98501" y="645140"/>
                  <a:pt x="85166" y="658475"/>
                  <a:pt x="85166" y="674858"/>
                </a:cubicBezTo>
                <a:cubicBezTo>
                  <a:pt x="85166" y="678192"/>
                  <a:pt x="85832" y="681240"/>
                  <a:pt x="86975" y="684193"/>
                </a:cubicBezTo>
                <a:cubicBezTo>
                  <a:pt x="89452" y="690194"/>
                  <a:pt x="94119" y="694956"/>
                  <a:pt x="99834" y="697528"/>
                </a:cubicBezTo>
                <a:cubicBezTo>
                  <a:pt x="104025" y="699433"/>
                  <a:pt x="109645" y="700671"/>
                  <a:pt x="113931" y="698576"/>
                </a:cubicBezTo>
                <a:cubicBezTo>
                  <a:pt x="115550" y="697814"/>
                  <a:pt x="116979" y="696671"/>
                  <a:pt x="118027" y="695147"/>
                </a:cubicBezTo>
                <a:cubicBezTo>
                  <a:pt x="121742" y="690098"/>
                  <a:pt x="120694" y="683050"/>
                  <a:pt x="115646" y="679335"/>
                </a:cubicBezTo>
                <a:cubicBezTo>
                  <a:pt x="110597" y="675620"/>
                  <a:pt x="103549" y="676668"/>
                  <a:pt x="99834" y="681716"/>
                </a:cubicBezTo>
                <a:cubicBezTo>
                  <a:pt x="99167" y="682669"/>
                  <a:pt x="98596" y="683717"/>
                  <a:pt x="98215" y="684764"/>
                </a:cubicBezTo>
                <a:cubicBezTo>
                  <a:pt x="95929" y="682097"/>
                  <a:pt x="94595" y="678668"/>
                  <a:pt x="94595" y="674858"/>
                </a:cubicBezTo>
                <a:cubicBezTo>
                  <a:pt x="94595" y="663714"/>
                  <a:pt x="103644" y="654665"/>
                  <a:pt x="114788" y="654665"/>
                </a:cubicBezTo>
                <a:cubicBezTo>
                  <a:pt x="122123" y="654665"/>
                  <a:pt x="128695" y="657618"/>
                  <a:pt x="133457" y="662381"/>
                </a:cubicBezTo>
                <a:cubicBezTo>
                  <a:pt x="138220" y="667143"/>
                  <a:pt x="141173" y="673811"/>
                  <a:pt x="141173" y="681050"/>
                </a:cubicBezTo>
                <a:lnTo>
                  <a:pt x="141173" y="1566303"/>
                </a:lnTo>
                <a:lnTo>
                  <a:pt x="150698" y="1566303"/>
                </a:lnTo>
                <a:lnTo>
                  <a:pt x="150698" y="2451557"/>
                </a:lnTo>
                <a:cubicBezTo>
                  <a:pt x="150698" y="2461463"/>
                  <a:pt x="146697" y="2470512"/>
                  <a:pt x="140125" y="2476989"/>
                </a:cubicBezTo>
                <a:cubicBezTo>
                  <a:pt x="133648" y="2483466"/>
                  <a:pt x="124599" y="2487561"/>
                  <a:pt x="114693" y="2487561"/>
                </a:cubicBezTo>
                <a:cubicBezTo>
                  <a:pt x="98310" y="2487561"/>
                  <a:pt x="84975" y="2474226"/>
                  <a:pt x="84975" y="2457843"/>
                </a:cubicBezTo>
                <a:cubicBezTo>
                  <a:pt x="84975" y="2454509"/>
                  <a:pt x="85642" y="2451366"/>
                  <a:pt x="86785" y="2448509"/>
                </a:cubicBezTo>
                <a:cubicBezTo>
                  <a:pt x="89261" y="2442508"/>
                  <a:pt x="93929" y="2437746"/>
                  <a:pt x="99644" y="2435174"/>
                </a:cubicBezTo>
                <a:cubicBezTo>
                  <a:pt x="103835" y="2433269"/>
                  <a:pt x="109454" y="2432031"/>
                  <a:pt x="113741" y="2434126"/>
                </a:cubicBezTo>
                <a:cubicBezTo>
                  <a:pt x="115360" y="2434888"/>
                  <a:pt x="116789" y="2436031"/>
                  <a:pt x="117836" y="2437555"/>
                </a:cubicBezTo>
                <a:cubicBezTo>
                  <a:pt x="121551" y="2442603"/>
                  <a:pt x="120503" y="2449652"/>
                  <a:pt x="115455" y="2453367"/>
                </a:cubicBezTo>
                <a:cubicBezTo>
                  <a:pt x="110407" y="2457081"/>
                  <a:pt x="103358" y="2456033"/>
                  <a:pt x="99644" y="2450985"/>
                </a:cubicBezTo>
                <a:cubicBezTo>
                  <a:pt x="98977" y="2450033"/>
                  <a:pt x="98405" y="2448985"/>
                  <a:pt x="98024" y="2447937"/>
                </a:cubicBezTo>
                <a:lnTo>
                  <a:pt x="98024" y="2447937"/>
                </a:lnTo>
                <a:close/>
                <a:moveTo>
                  <a:pt x="192893" y="2939713"/>
                </a:moveTo>
                <a:lnTo>
                  <a:pt x="311575" y="2939713"/>
                </a:lnTo>
                <a:cubicBezTo>
                  <a:pt x="311575" y="2939713"/>
                  <a:pt x="332435" y="2939713"/>
                  <a:pt x="332435" y="2939713"/>
                </a:cubicBezTo>
                <a:cubicBezTo>
                  <a:pt x="337197" y="2939713"/>
                  <a:pt x="342055" y="2939904"/>
                  <a:pt x="346341" y="2937427"/>
                </a:cubicBezTo>
                <a:cubicBezTo>
                  <a:pt x="341864" y="2935903"/>
                  <a:pt x="338626" y="2932283"/>
                  <a:pt x="338626" y="2926759"/>
                </a:cubicBezTo>
                <a:cubicBezTo>
                  <a:pt x="338626" y="2921234"/>
                  <a:pt x="343674" y="2915519"/>
                  <a:pt x="349865" y="2915519"/>
                </a:cubicBezTo>
                <a:cubicBezTo>
                  <a:pt x="353580" y="2915519"/>
                  <a:pt x="356819" y="2917329"/>
                  <a:pt x="358914" y="2920092"/>
                </a:cubicBezTo>
                <a:cubicBezTo>
                  <a:pt x="361772" y="2923901"/>
                  <a:pt x="362153" y="2929235"/>
                  <a:pt x="360629" y="2933903"/>
                </a:cubicBezTo>
                <a:cubicBezTo>
                  <a:pt x="358247" y="2941523"/>
                  <a:pt x="352818" y="2946095"/>
                  <a:pt x="345198" y="2948190"/>
                </a:cubicBezTo>
                <a:cubicBezTo>
                  <a:pt x="340531" y="2949429"/>
                  <a:pt x="336340" y="2949333"/>
                  <a:pt x="331768" y="2949333"/>
                </a:cubicBezTo>
                <a:lnTo>
                  <a:pt x="183368" y="2949333"/>
                </a:lnTo>
                <a:lnTo>
                  <a:pt x="183368" y="2800934"/>
                </a:lnTo>
                <a:cubicBezTo>
                  <a:pt x="183368" y="2796267"/>
                  <a:pt x="183368" y="2792171"/>
                  <a:pt x="184511" y="2787504"/>
                </a:cubicBezTo>
                <a:cubicBezTo>
                  <a:pt x="186512" y="2779883"/>
                  <a:pt x="191179" y="2774454"/>
                  <a:pt x="198799" y="2772073"/>
                </a:cubicBezTo>
                <a:cubicBezTo>
                  <a:pt x="203561" y="2770549"/>
                  <a:pt x="208800" y="2770930"/>
                  <a:pt x="212610" y="2773788"/>
                </a:cubicBezTo>
                <a:cubicBezTo>
                  <a:pt x="215372" y="2775788"/>
                  <a:pt x="217182" y="2779122"/>
                  <a:pt x="217182" y="2782836"/>
                </a:cubicBezTo>
                <a:cubicBezTo>
                  <a:pt x="217182" y="2789027"/>
                  <a:pt x="211562" y="2794076"/>
                  <a:pt x="205943" y="2794076"/>
                </a:cubicBezTo>
                <a:cubicBezTo>
                  <a:pt x="200323" y="2794076"/>
                  <a:pt x="196703" y="2790837"/>
                  <a:pt x="195275" y="2786265"/>
                </a:cubicBezTo>
                <a:cubicBezTo>
                  <a:pt x="192798" y="2790551"/>
                  <a:pt x="192989" y="2795409"/>
                  <a:pt x="192989" y="2800172"/>
                </a:cubicBezTo>
                <a:lnTo>
                  <a:pt x="192989" y="2821032"/>
                </a:lnTo>
                <a:cubicBezTo>
                  <a:pt x="192989" y="2821032"/>
                  <a:pt x="192989" y="2939713"/>
                  <a:pt x="192989" y="2939713"/>
                </a:cubicBezTo>
                <a:lnTo>
                  <a:pt x="192989" y="2939713"/>
                </a:lnTo>
                <a:close/>
                <a:moveTo>
                  <a:pt x="99548" y="2769120"/>
                </a:moveTo>
                <a:lnTo>
                  <a:pt x="99548" y="2748260"/>
                </a:lnTo>
                <a:cubicBezTo>
                  <a:pt x="99548" y="2743498"/>
                  <a:pt x="99739" y="2738640"/>
                  <a:pt x="97262" y="2734354"/>
                </a:cubicBezTo>
                <a:cubicBezTo>
                  <a:pt x="95834" y="2738831"/>
                  <a:pt x="91547" y="2742069"/>
                  <a:pt x="86594" y="2742069"/>
                </a:cubicBezTo>
                <a:cubicBezTo>
                  <a:pt x="80403" y="2742069"/>
                  <a:pt x="75355" y="2737021"/>
                  <a:pt x="75355" y="2730830"/>
                </a:cubicBezTo>
                <a:cubicBezTo>
                  <a:pt x="75355" y="2727115"/>
                  <a:pt x="77165" y="2723876"/>
                  <a:pt x="79927" y="2721781"/>
                </a:cubicBezTo>
                <a:cubicBezTo>
                  <a:pt x="83737" y="2718924"/>
                  <a:pt x="89071" y="2718638"/>
                  <a:pt x="93738" y="2720067"/>
                </a:cubicBezTo>
                <a:cubicBezTo>
                  <a:pt x="101358" y="2722448"/>
                  <a:pt x="105930" y="2727877"/>
                  <a:pt x="108026" y="2735497"/>
                </a:cubicBezTo>
                <a:cubicBezTo>
                  <a:pt x="109264" y="2740164"/>
                  <a:pt x="109169" y="2744260"/>
                  <a:pt x="109169" y="2748927"/>
                </a:cubicBezTo>
                <a:lnTo>
                  <a:pt x="109169" y="2944380"/>
                </a:lnTo>
                <a:lnTo>
                  <a:pt x="99644" y="2944380"/>
                </a:lnTo>
                <a:lnTo>
                  <a:pt x="99644" y="2769025"/>
                </a:lnTo>
                <a:lnTo>
                  <a:pt x="99644" y="2769025"/>
                </a:lnTo>
                <a:close/>
                <a:moveTo>
                  <a:pt x="363486" y="3033058"/>
                </a:moveTo>
                <a:lnTo>
                  <a:pt x="188131" y="3033058"/>
                </a:lnTo>
                <a:lnTo>
                  <a:pt x="188131" y="3023533"/>
                </a:lnTo>
                <a:lnTo>
                  <a:pt x="383584" y="3023533"/>
                </a:lnTo>
                <a:cubicBezTo>
                  <a:pt x="388251" y="3023533"/>
                  <a:pt x="392347" y="3023533"/>
                  <a:pt x="397014" y="3024676"/>
                </a:cubicBezTo>
                <a:cubicBezTo>
                  <a:pt x="404634" y="3026676"/>
                  <a:pt x="410063" y="3031343"/>
                  <a:pt x="412445" y="3038868"/>
                </a:cubicBezTo>
                <a:cubicBezTo>
                  <a:pt x="413969" y="3043631"/>
                  <a:pt x="413588" y="3048869"/>
                  <a:pt x="410730" y="3052775"/>
                </a:cubicBezTo>
                <a:cubicBezTo>
                  <a:pt x="408635" y="3055537"/>
                  <a:pt x="405396" y="3057347"/>
                  <a:pt x="401681" y="3057347"/>
                </a:cubicBezTo>
                <a:cubicBezTo>
                  <a:pt x="395490" y="3057347"/>
                  <a:pt x="390442" y="3052299"/>
                  <a:pt x="390442" y="3046107"/>
                </a:cubicBezTo>
                <a:cubicBezTo>
                  <a:pt x="390442" y="3041059"/>
                  <a:pt x="393680" y="3036868"/>
                  <a:pt x="398252" y="3035439"/>
                </a:cubicBezTo>
                <a:cubicBezTo>
                  <a:pt x="393966" y="3032963"/>
                  <a:pt x="389108" y="3033153"/>
                  <a:pt x="384346" y="3033153"/>
                </a:cubicBezTo>
                <a:lnTo>
                  <a:pt x="363486" y="3033153"/>
                </a:lnTo>
                <a:close/>
                <a:moveTo>
                  <a:pt x="4374273" y="141363"/>
                </a:moveTo>
                <a:lnTo>
                  <a:pt x="4009466" y="141363"/>
                </a:lnTo>
                <a:cubicBezTo>
                  <a:pt x="3992797" y="141363"/>
                  <a:pt x="3977176" y="138029"/>
                  <a:pt x="3964032" y="131838"/>
                </a:cubicBezTo>
                <a:cubicBezTo>
                  <a:pt x="3934980" y="118217"/>
                  <a:pt x="3918311" y="90309"/>
                  <a:pt x="3923455" y="57829"/>
                </a:cubicBezTo>
                <a:cubicBezTo>
                  <a:pt x="3925932" y="42303"/>
                  <a:pt x="3933552" y="27920"/>
                  <a:pt x="3946696" y="18872"/>
                </a:cubicBezTo>
                <a:cubicBezTo>
                  <a:pt x="3952602" y="14776"/>
                  <a:pt x="3959269" y="11918"/>
                  <a:pt x="3966413" y="10490"/>
                </a:cubicBezTo>
                <a:cubicBezTo>
                  <a:pt x="3973271" y="9061"/>
                  <a:pt x="3980510" y="8966"/>
                  <a:pt x="3987844" y="10490"/>
                </a:cubicBezTo>
                <a:cubicBezTo>
                  <a:pt x="3999179" y="12776"/>
                  <a:pt x="4008609" y="19443"/>
                  <a:pt x="4014514" y="28397"/>
                </a:cubicBezTo>
                <a:cubicBezTo>
                  <a:pt x="4020515" y="37350"/>
                  <a:pt x="4022991" y="48590"/>
                  <a:pt x="4020705" y="60020"/>
                </a:cubicBezTo>
                <a:cubicBezTo>
                  <a:pt x="4018895" y="68878"/>
                  <a:pt x="4013752" y="76117"/>
                  <a:pt x="4006703" y="80784"/>
                </a:cubicBezTo>
                <a:cubicBezTo>
                  <a:pt x="3999750" y="85451"/>
                  <a:pt x="3990987" y="87356"/>
                  <a:pt x="3982129" y="85547"/>
                </a:cubicBezTo>
                <a:cubicBezTo>
                  <a:pt x="3975366" y="84213"/>
                  <a:pt x="3969746" y="80117"/>
                  <a:pt x="3966127" y="74783"/>
                </a:cubicBezTo>
                <a:cubicBezTo>
                  <a:pt x="3962603" y="69449"/>
                  <a:pt x="3961079" y="62687"/>
                  <a:pt x="3962412" y="55829"/>
                </a:cubicBezTo>
                <a:cubicBezTo>
                  <a:pt x="3963460" y="50685"/>
                  <a:pt x="3966508" y="46399"/>
                  <a:pt x="3970604" y="43637"/>
                </a:cubicBezTo>
                <a:cubicBezTo>
                  <a:pt x="3972128" y="42589"/>
                  <a:pt x="3973842" y="41827"/>
                  <a:pt x="3975652" y="41255"/>
                </a:cubicBezTo>
                <a:cubicBezTo>
                  <a:pt x="3974890" y="43065"/>
                  <a:pt x="3974414" y="44970"/>
                  <a:pt x="3974414" y="47066"/>
                </a:cubicBezTo>
                <a:cubicBezTo>
                  <a:pt x="3974414" y="54876"/>
                  <a:pt x="3980700" y="61163"/>
                  <a:pt x="3988511" y="61163"/>
                </a:cubicBezTo>
                <a:cubicBezTo>
                  <a:pt x="3996321" y="61163"/>
                  <a:pt x="4002608" y="54876"/>
                  <a:pt x="4002608" y="47066"/>
                </a:cubicBezTo>
                <a:cubicBezTo>
                  <a:pt x="4002608" y="41160"/>
                  <a:pt x="3998988" y="36112"/>
                  <a:pt x="3993845" y="34016"/>
                </a:cubicBezTo>
                <a:lnTo>
                  <a:pt x="3993273" y="33731"/>
                </a:lnTo>
                <a:cubicBezTo>
                  <a:pt x="3991368" y="32683"/>
                  <a:pt x="3989273" y="32016"/>
                  <a:pt x="3986892" y="31540"/>
                </a:cubicBezTo>
                <a:cubicBezTo>
                  <a:pt x="3979081" y="29921"/>
                  <a:pt x="3971461" y="31730"/>
                  <a:pt x="3965365" y="35731"/>
                </a:cubicBezTo>
                <a:cubicBezTo>
                  <a:pt x="3959269" y="39731"/>
                  <a:pt x="3954697" y="46208"/>
                  <a:pt x="3953078" y="54019"/>
                </a:cubicBezTo>
                <a:cubicBezTo>
                  <a:pt x="3951173" y="63449"/>
                  <a:pt x="3953268" y="72688"/>
                  <a:pt x="3958221" y="80117"/>
                </a:cubicBezTo>
                <a:cubicBezTo>
                  <a:pt x="3963174" y="87547"/>
                  <a:pt x="3970890" y="93071"/>
                  <a:pt x="3980319" y="94976"/>
                </a:cubicBezTo>
                <a:cubicBezTo>
                  <a:pt x="3991749" y="97262"/>
                  <a:pt x="4002989" y="94786"/>
                  <a:pt x="4012037" y="88785"/>
                </a:cubicBezTo>
                <a:cubicBezTo>
                  <a:pt x="4021086" y="82784"/>
                  <a:pt x="4027754" y="73355"/>
                  <a:pt x="4030040" y="61925"/>
                </a:cubicBezTo>
                <a:cubicBezTo>
                  <a:pt x="4032897" y="48018"/>
                  <a:pt x="4029754" y="34207"/>
                  <a:pt x="4022515" y="23253"/>
                </a:cubicBezTo>
                <a:cubicBezTo>
                  <a:pt x="4015181" y="12299"/>
                  <a:pt x="4003751" y="4013"/>
                  <a:pt x="3989749" y="1250"/>
                </a:cubicBezTo>
                <a:cubicBezTo>
                  <a:pt x="3981177" y="-464"/>
                  <a:pt x="3972604" y="-369"/>
                  <a:pt x="3964508" y="1250"/>
                </a:cubicBezTo>
                <a:cubicBezTo>
                  <a:pt x="3956126" y="2965"/>
                  <a:pt x="3948220" y="6394"/>
                  <a:pt x="3941267" y="11156"/>
                </a:cubicBezTo>
                <a:cubicBezTo>
                  <a:pt x="3925836" y="21824"/>
                  <a:pt x="3916787" y="38588"/>
                  <a:pt x="3914025" y="56495"/>
                </a:cubicBezTo>
                <a:cubicBezTo>
                  <a:pt x="3908215" y="93262"/>
                  <a:pt x="3927075" y="125171"/>
                  <a:pt x="3959936" y="140601"/>
                </a:cubicBezTo>
                <a:cubicBezTo>
                  <a:pt x="3974414" y="147364"/>
                  <a:pt x="3991463" y="150983"/>
                  <a:pt x="4009466" y="150983"/>
                </a:cubicBezTo>
                <a:lnTo>
                  <a:pt x="4374273" y="150983"/>
                </a:lnTo>
                <a:lnTo>
                  <a:pt x="4374273" y="515791"/>
                </a:lnTo>
                <a:cubicBezTo>
                  <a:pt x="4374273" y="533793"/>
                  <a:pt x="4377893" y="550748"/>
                  <a:pt x="4384656" y="565321"/>
                </a:cubicBezTo>
                <a:cubicBezTo>
                  <a:pt x="4400086" y="598277"/>
                  <a:pt x="4431995" y="617042"/>
                  <a:pt x="4468761" y="611231"/>
                </a:cubicBezTo>
                <a:cubicBezTo>
                  <a:pt x="4486668" y="608374"/>
                  <a:pt x="4503432" y="599420"/>
                  <a:pt x="4514101" y="583990"/>
                </a:cubicBezTo>
                <a:cubicBezTo>
                  <a:pt x="4518863" y="577037"/>
                  <a:pt x="4522292" y="569131"/>
                  <a:pt x="4524006" y="560749"/>
                </a:cubicBezTo>
                <a:cubicBezTo>
                  <a:pt x="4525626" y="552653"/>
                  <a:pt x="4525721" y="544080"/>
                  <a:pt x="4524006" y="535508"/>
                </a:cubicBezTo>
                <a:cubicBezTo>
                  <a:pt x="4521149" y="521506"/>
                  <a:pt x="4512957" y="510076"/>
                  <a:pt x="4502004" y="502742"/>
                </a:cubicBezTo>
                <a:cubicBezTo>
                  <a:pt x="4490955" y="495503"/>
                  <a:pt x="4477239" y="492359"/>
                  <a:pt x="4463237" y="495217"/>
                </a:cubicBezTo>
                <a:cubicBezTo>
                  <a:pt x="4451807" y="497503"/>
                  <a:pt x="4442377" y="504266"/>
                  <a:pt x="4436472" y="513219"/>
                </a:cubicBezTo>
                <a:cubicBezTo>
                  <a:pt x="4430471" y="522173"/>
                  <a:pt x="4427994" y="533507"/>
                  <a:pt x="4430280" y="544937"/>
                </a:cubicBezTo>
                <a:cubicBezTo>
                  <a:pt x="4432185" y="554367"/>
                  <a:pt x="4437710" y="562082"/>
                  <a:pt x="4445139" y="567035"/>
                </a:cubicBezTo>
                <a:cubicBezTo>
                  <a:pt x="4452569" y="571893"/>
                  <a:pt x="4461808" y="573989"/>
                  <a:pt x="4471238" y="572084"/>
                </a:cubicBezTo>
                <a:cubicBezTo>
                  <a:pt x="4479048" y="570560"/>
                  <a:pt x="4485430" y="565892"/>
                  <a:pt x="4489526" y="559796"/>
                </a:cubicBezTo>
                <a:cubicBezTo>
                  <a:pt x="4493622" y="553700"/>
                  <a:pt x="4495336" y="545985"/>
                  <a:pt x="4493717" y="538270"/>
                </a:cubicBezTo>
                <a:cubicBezTo>
                  <a:pt x="4493241" y="535984"/>
                  <a:pt x="4492479" y="533888"/>
                  <a:pt x="4491526" y="531983"/>
                </a:cubicBezTo>
                <a:lnTo>
                  <a:pt x="4491240" y="531412"/>
                </a:lnTo>
                <a:cubicBezTo>
                  <a:pt x="4489145" y="526268"/>
                  <a:pt x="4484097" y="522649"/>
                  <a:pt x="4478191" y="522649"/>
                </a:cubicBezTo>
                <a:cubicBezTo>
                  <a:pt x="4470381" y="522649"/>
                  <a:pt x="4464094" y="528935"/>
                  <a:pt x="4464094" y="536746"/>
                </a:cubicBezTo>
                <a:cubicBezTo>
                  <a:pt x="4464094" y="544556"/>
                  <a:pt x="4470381" y="550843"/>
                  <a:pt x="4478191" y="550843"/>
                </a:cubicBezTo>
                <a:cubicBezTo>
                  <a:pt x="4480287" y="550843"/>
                  <a:pt x="4482192" y="550367"/>
                  <a:pt x="4484002" y="549605"/>
                </a:cubicBezTo>
                <a:cubicBezTo>
                  <a:pt x="4483430" y="551414"/>
                  <a:pt x="4482668" y="553129"/>
                  <a:pt x="4481620" y="554653"/>
                </a:cubicBezTo>
                <a:cubicBezTo>
                  <a:pt x="4478858" y="558749"/>
                  <a:pt x="4474667" y="561797"/>
                  <a:pt x="4469428" y="562844"/>
                </a:cubicBezTo>
                <a:cubicBezTo>
                  <a:pt x="4462570" y="564178"/>
                  <a:pt x="4455903" y="562749"/>
                  <a:pt x="4450473" y="559130"/>
                </a:cubicBezTo>
                <a:cubicBezTo>
                  <a:pt x="4445139" y="555605"/>
                  <a:pt x="4441044" y="549986"/>
                  <a:pt x="4439710" y="543128"/>
                </a:cubicBezTo>
                <a:cubicBezTo>
                  <a:pt x="4437901" y="534269"/>
                  <a:pt x="4439901" y="525506"/>
                  <a:pt x="4444568" y="518553"/>
                </a:cubicBezTo>
                <a:cubicBezTo>
                  <a:pt x="4449235" y="511600"/>
                  <a:pt x="4456474" y="506361"/>
                  <a:pt x="4465332" y="504647"/>
                </a:cubicBezTo>
                <a:cubicBezTo>
                  <a:pt x="4476762" y="502361"/>
                  <a:pt x="4487907" y="504837"/>
                  <a:pt x="4496955" y="510838"/>
                </a:cubicBezTo>
                <a:cubicBezTo>
                  <a:pt x="4505909" y="516743"/>
                  <a:pt x="4512672" y="526173"/>
                  <a:pt x="4514958" y="537508"/>
                </a:cubicBezTo>
                <a:cubicBezTo>
                  <a:pt x="4516386" y="544842"/>
                  <a:pt x="4516386" y="552081"/>
                  <a:pt x="4514958" y="558939"/>
                </a:cubicBezTo>
                <a:cubicBezTo>
                  <a:pt x="4513529" y="566083"/>
                  <a:pt x="4510576" y="572750"/>
                  <a:pt x="4506576" y="578656"/>
                </a:cubicBezTo>
                <a:cubicBezTo>
                  <a:pt x="4497527" y="591800"/>
                  <a:pt x="4483144" y="599516"/>
                  <a:pt x="4467618" y="601897"/>
                </a:cubicBezTo>
                <a:cubicBezTo>
                  <a:pt x="4435043" y="607040"/>
                  <a:pt x="4407230" y="590467"/>
                  <a:pt x="4393609" y="561320"/>
                </a:cubicBezTo>
                <a:cubicBezTo>
                  <a:pt x="4387418" y="548081"/>
                  <a:pt x="4384179" y="532555"/>
                  <a:pt x="4384084" y="515886"/>
                </a:cubicBezTo>
                <a:lnTo>
                  <a:pt x="4384084" y="394919"/>
                </a:lnTo>
                <a:cubicBezTo>
                  <a:pt x="4384084" y="394919"/>
                  <a:pt x="4384084" y="151174"/>
                  <a:pt x="4384084" y="151174"/>
                </a:cubicBezTo>
                <a:lnTo>
                  <a:pt x="4467904" y="151174"/>
                </a:lnTo>
                <a:lnTo>
                  <a:pt x="4467904" y="57543"/>
                </a:lnTo>
                <a:lnTo>
                  <a:pt x="4374559" y="57543"/>
                </a:lnTo>
                <a:lnTo>
                  <a:pt x="4374559" y="141363"/>
                </a:lnTo>
                <a:lnTo>
                  <a:pt x="4374559" y="141363"/>
                </a:lnTo>
                <a:close/>
                <a:moveTo>
                  <a:pt x="4383798" y="141363"/>
                </a:moveTo>
                <a:lnTo>
                  <a:pt x="4383798" y="67068"/>
                </a:lnTo>
                <a:lnTo>
                  <a:pt x="4458093" y="67068"/>
                </a:lnTo>
                <a:lnTo>
                  <a:pt x="4458093" y="141363"/>
                </a:lnTo>
                <a:lnTo>
                  <a:pt x="4383798" y="141363"/>
                </a:lnTo>
                <a:close/>
                <a:moveTo>
                  <a:pt x="4332363" y="192798"/>
                </a:moveTo>
                <a:lnTo>
                  <a:pt x="4192822" y="192798"/>
                </a:lnTo>
                <a:cubicBezTo>
                  <a:pt x="4188060" y="192798"/>
                  <a:pt x="4183202" y="192608"/>
                  <a:pt x="4178916" y="195084"/>
                </a:cubicBezTo>
                <a:cubicBezTo>
                  <a:pt x="4183392" y="196513"/>
                  <a:pt x="4186631" y="200228"/>
                  <a:pt x="4186631" y="205752"/>
                </a:cubicBezTo>
                <a:cubicBezTo>
                  <a:pt x="4186631" y="211277"/>
                  <a:pt x="4181583" y="216992"/>
                  <a:pt x="4175391" y="216992"/>
                </a:cubicBezTo>
                <a:cubicBezTo>
                  <a:pt x="4171677" y="216992"/>
                  <a:pt x="4168438" y="215182"/>
                  <a:pt x="4166343" y="212420"/>
                </a:cubicBezTo>
                <a:cubicBezTo>
                  <a:pt x="4163485" y="208610"/>
                  <a:pt x="4163199" y="203276"/>
                  <a:pt x="4164628" y="198513"/>
                </a:cubicBezTo>
                <a:cubicBezTo>
                  <a:pt x="4167009" y="190893"/>
                  <a:pt x="4172438" y="186321"/>
                  <a:pt x="4180059" y="184321"/>
                </a:cubicBezTo>
                <a:cubicBezTo>
                  <a:pt x="4184726" y="183083"/>
                  <a:pt x="4188821" y="183178"/>
                  <a:pt x="4193489" y="183178"/>
                </a:cubicBezTo>
                <a:lnTo>
                  <a:pt x="4341888" y="183178"/>
                </a:lnTo>
                <a:lnTo>
                  <a:pt x="4341888" y="331577"/>
                </a:lnTo>
                <a:cubicBezTo>
                  <a:pt x="4341888" y="336245"/>
                  <a:pt x="4341888" y="340340"/>
                  <a:pt x="4340745" y="345008"/>
                </a:cubicBezTo>
                <a:cubicBezTo>
                  <a:pt x="4338745" y="352628"/>
                  <a:pt x="4334078" y="358057"/>
                  <a:pt x="4326553" y="360438"/>
                </a:cubicBezTo>
                <a:cubicBezTo>
                  <a:pt x="4321791" y="361962"/>
                  <a:pt x="4316552" y="361581"/>
                  <a:pt x="4312647" y="358724"/>
                </a:cubicBezTo>
                <a:cubicBezTo>
                  <a:pt x="4309885" y="356723"/>
                  <a:pt x="4308075" y="353390"/>
                  <a:pt x="4308075" y="349675"/>
                </a:cubicBezTo>
                <a:cubicBezTo>
                  <a:pt x="4308075" y="343388"/>
                  <a:pt x="4313694" y="338435"/>
                  <a:pt x="4319314" y="338435"/>
                </a:cubicBezTo>
                <a:cubicBezTo>
                  <a:pt x="4324934" y="338435"/>
                  <a:pt x="4328553" y="341674"/>
                  <a:pt x="4329982" y="346246"/>
                </a:cubicBezTo>
                <a:cubicBezTo>
                  <a:pt x="4332459" y="341960"/>
                  <a:pt x="4332268" y="337102"/>
                  <a:pt x="4332268" y="332339"/>
                </a:cubicBezTo>
                <a:lnTo>
                  <a:pt x="4332268" y="192798"/>
                </a:lnTo>
                <a:lnTo>
                  <a:pt x="4332268" y="192798"/>
                </a:lnTo>
                <a:close/>
                <a:moveTo>
                  <a:pt x="4425709" y="363391"/>
                </a:moveTo>
                <a:lnTo>
                  <a:pt x="4425709" y="384251"/>
                </a:lnTo>
                <a:cubicBezTo>
                  <a:pt x="4425709" y="389013"/>
                  <a:pt x="4425518" y="393871"/>
                  <a:pt x="4427994" y="398157"/>
                </a:cubicBezTo>
                <a:cubicBezTo>
                  <a:pt x="4429423" y="393680"/>
                  <a:pt x="4433710" y="390347"/>
                  <a:pt x="4438662" y="390347"/>
                </a:cubicBezTo>
                <a:cubicBezTo>
                  <a:pt x="4444854" y="390347"/>
                  <a:pt x="4449902" y="395395"/>
                  <a:pt x="4449902" y="401681"/>
                </a:cubicBezTo>
                <a:cubicBezTo>
                  <a:pt x="4449902" y="405396"/>
                  <a:pt x="4448092" y="408635"/>
                  <a:pt x="4445330" y="410730"/>
                </a:cubicBezTo>
                <a:cubicBezTo>
                  <a:pt x="4441520" y="413588"/>
                  <a:pt x="4436186" y="413969"/>
                  <a:pt x="4431423" y="412445"/>
                </a:cubicBezTo>
                <a:cubicBezTo>
                  <a:pt x="4423803" y="410063"/>
                  <a:pt x="4419231" y="404634"/>
                  <a:pt x="4417231" y="397014"/>
                </a:cubicBezTo>
                <a:cubicBezTo>
                  <a:pt x="4415993" y="392347"/>
                  <a:pt x="4416088" y="388156"/>
                  <a:pt x="4416088" y="383584"/>
                </a:cubicBezTo>
                <a:lnTo>
                  <a:pt x="4416088" y="188131"/>
                </a:lnTo>
                <a:lnTo>
                  <a:pt x="4425613" y="188131"/>
                </a:lnTo>
                <a:cubicBezTo>
                  <a:pt x="4425613" y="188131"/>
                  <a:pt x="4425613" y="363486"/>
                  <a:pt x="4425613" y="363486"/>
                </a:cubicBezTo>
                <a:lnTo>
                  <a:pt x="4425613" y="363486"/>
                </a:lnTo>
                <a:close/>
                <a:moveTo>
                  <a:pt x="3840587" y="98310"/>
                </a:moveTo>
                <a:cubicBezTo>
                  <a:pt x="3843254" y="96024"/>
                  <a:pt x="3846684" y="94691"/>
                  <a:pt x="3850494" y="94691"/>
                </a:cubicBezTo>
                <a:cubicBezTo>
                  <a:pt x="3861638" y="94691"/>
                  <a:pt x="3870686" y="103739"/>
                  <a:pt x="3870686" y="114884"/>
                </a:cubicBezTo>
                <a:cubicBezTo>
                  <a:pt x="3870686" y="122218"/>
                  <a:pt x="3867734" y="128790"/>
                  <a:pt x="3862971" y="133553"/>
                </a:cubicBezTo>
                <a:cubicBezTo>
                  <a:pt x="3858209" y="138315"/>
                  <a:pt x="3851541" y="141268"/>
                  <a:pt x="3844302" y="141268"/>
                </a:cubicBezTo>
                <a:lnTo>
                  <a:pt x="2262771" y="141268"/>
                </a:lnTo>
                <a:lnTo>
                  <a:pt x="2262771" y="150793"/>
                </a:lnTo>
                <a:lnTo>
                  <a:pt x="681050" y="150793"/>
                </a:lnTo>
                <a:cubicBezTo>
                  <a:pt x="671144" y="150793"/>
                  <a:pt x="662095" y="146792"/>
                  <a:pt x="655618" y="140220"/>
                </a:cubicBezTo>
                <a:cubicBezTo>
                  <a:pt x="649141" y="133743"/>
                  <a:pt x="645045" y="124694"/>
                  <a:pt x="645045" y="114788"/>
                </a:cubicBezTo>
                <a:cubicBezTo>
                  <a:pt x="645045" y="98405"/>
                  <a:pt x="658380" y="85070"/>
                  <a:pt x="674763" y="85070"/>
                </a:cubicBezTo>
                <a:cubicBezTo>
                  <a:pt x="678097" y="85070"/>
                  <a:pt x="681145" y="85737"/>
                  <a:pt x="684098" y="86880"/>
                </a:cubicBezTo>
                <a:cubicBezTo>
                  <a:pt x="690098" y="89357"/>
                  <a:pt x="694861" y="94024"/>
                  <a:pt x="697433" y="99739"/>
                </a:cubicBezTo>
                <a:cubicBezTo>
                  <a:pt x="699338" y="103930"/>
                  <a:pt x="700576" y="109550"/>
                  <a:pt x="698480" y="113836"/>
                </a:cubicBezTo>
                <a:cubicBezTo>
                  <a:pt x="697718" y="115455"/>
                  <a:pt x="696575" y="116884"/>
                  <a:pt x="695051" y="117932"/>
                </a:cubicBezTo>
                <a:cubicBezTo>
                  <a:pt x="690003" y="121646"/>
                  <a:pt x="682955" y="120599"/>
                  <a:pt x="679240" y="115550"/>
                </a:cubicBezTo>
                <a:cubicBezTo>
                  <a:pt x="675525" y="110502"/>
                  <a:pt x="676573" y="103454"/>
                  <a:pt x="681621" y="99834"/>
                </a:cubicBezTo>
                <a:cubicBezTo>
                  <a:pt x="682574" y="99167"/>
                  <a:pt x="683621" y="98596"/>
                  <a:pt x="684669" y="98215"/>
                </a:cubicBezTo>
                <a:cubicBezTo>
                  <a:pt x="682002" y="95929"/>
                  <a:pt x="678573" y="94595"/>
                  <a:pt x="674763" y="94595"/>
                </a:cubicBezTo>
                <a:cubicBezTo>
                  <a:pt x="663619" y="94595"/>
                  <a:pt x="654570" y="103644"/>
                  <a:pt x="654570" y="114788"/>
                </a:cubicBezTo>
                <a:cubicBezTo>
                  <a:pt x="654570" y="122123"/>
                  <a:pt x="657523" y="128695"/>
                  <a:pt x="662285" y="133457"/>
                </a:cubicBezTo>
                <a:cubicBezTo>
                  <a:pt x="667048" y="138220"/>
                  <a:pt x="673715" y="141173"/>
                  <a:pt x="680954" y="141173"/>
                </a:cubicBezTo>
                <a:lnTo>
                  <a:pt x="2262486" y="141173"/>
                </a:lnTo>
                <a:lnTo>
                  <a:pt x="2262486" y="150698"/>
                </a:lnTo>
                <a:lnTo>
                  <a:pt x="3844112" y="150698"/>
                </a:lnTo>
                <a:cubicBezTo>
                  <a:pt x="3854018" y="150698"/>
                  <a:pt x="3863067" y="146697"/>
                  <a:pt x="3869544" y="140125"/>
                </a:cubicBezTo>
                <a:cubicBezTo>
                  <a:pt x="3876020" y="133648"/>
                  <a:pt x="3880116" y="124599"/>
                  <a:pt x="3880116" y="114693"/>
                </a:cubicBezTo>
                <a:cubicBezTo>
                  <a:pt x="3880116" y="98310"/>
                  <a:pt x="3866781" y="84975"/>
                  <a:pt x="3850398" y="84975"/>
                </a:cubicBezTo>
                <a:cubicBezTo>
                  <a:pt x="3847065" y="84975"/>
                  <a:pt x="3843921" y="85642"/>
                  <a:pt x="3841064" y="86785"/>
                </a:cubicBezTo>
                <a:cubicBezTo>
                  <a:pt x="3835063" y="89261"/>
                  <a:pt x="3830301" y="93929"/>
                  <a:pt x="3827729" y="99644"/>
                </a:cubicBezTo>
                <a:cubicBezTo>
                  <a:pt x="3825824" y="103835"/>
                  <a:pt x="3824586" y="109454"/>
                  <a:pt x="3826681" y="113741"/>
                </a:cubicBezTo>
                <a:cubicBezTo>
                  <a:pt x="3827443" y="115360"/>
                  <a:pt x="3828586" y="116789"/>
                  <a:pt x="3830110" y="117836"/>
                </a:cubicBezTo>
                <a:cubicBezTo>
                  <a:pt x="3835158" y="121551"/>
                  <a:pt x="3842207" y="120503"/>
                  <a:pt x="3845826" y="115455"/>
                </a:cubicBezTo>
                <a:cubicBezTo>
                  <a:pt x="3849541" y="110407"/>
                  <a:pt x="3848493" y="103358"/>
                  <a:pt x="3843445" y="99739"/>
                </a:cubicBezTo>
                <a:cubicBezTo>
                  <a:pt x="3842493" y="99072"/>
                  <a:pt x="3841445" y="98501"/>
                  <a:pt x="3840397" y="98120"/>
                </a:cubicBezTo>
                <a:lnTo>
                  <a:pt x="3840397" y="98120"/>
                </a:lnTo>
                <a:close/>
                <a:moveTo>
                  <a:pt x="4161770" y="99453"/>
                </a:moveTo>
                <a:lnTo>
                  <a:pt x="4337126" y="99453"/>
                </a:lnTo>
                <a:lnTo>
                  <a:pt x="4337126" y="108978"/>
                </a:lnTo>
                <a:lnTo>
                  <a:pt x="4141673" y="108978"/>
                </a:lnTo>
                <a:cubicBezTo>
                  <a:pt x="4137005" y="108978"/>
                  <a:pt x="4132910" y="108978"/>
                  <a:pt x="4128243" y="107835"/>
                </a:cubicBezTo>
                <a:cubicBezTo>
                  <a:pt x="4120622" y="105835"/>
                  <a:pt x="4115193" y="101168"/>
                  <a:pt x="4112812" y="93643"/>
                </a:cubicBezTo>
                <a:cubicBezTo>
                  <a:pt x="4111288" y="88880"/>
                  <a:pt x="4111669" y="83642"/>
                  <a:pt x="4114527" y="79832"/>
                </a:cubicBezTo>
                <a:cubicBezTo>
                  <a:pt x="4116622" y="77069"/>
                  <a:pt x="4119861" y="75260"/>
                  <a:pt x="4123575" y="75260"/>
                </a:cubicBezTo>
                <a:cubicBezTo>
                  <a:pt x="4129767" y="75260"/>
                  <a:pt x="4134815" y="80308"/>
                  <a:pt x="4134815" y="86499"/>
                </a:cubicBezTo>
                <a:cubicBezTo>
                  <a:pt x="4134815" y="91547"/>
                  <a:pt x="4131576" y="95738"/>
                  <a:pt x="4127004" y="97167"/>
                </a:cubicBezTo>
                <a:cubicBezTo>
                  <a:pt x="4131291" y="99644"/>
                  <a:pt x="4136148" y="99453"/>
                  <a:pt x="4140911" y="99453"/>
                </a:cubicBezTo>
                <a:lnTo>
                  <a:pt x="4161770" y="99453"/>
                </a:lnTo>
                <a:close/>
                <a:moveTo>
                  <a:pt x="141554" y="141363"/>
                </a:moveTo>
                <a:lnTo>
                  <a:pt x="141554" y="67068"/>
                </a:lnTo>
                <a:lnTo>
                  <a:pt x="67259" y="67068"/>
                </a:lnTo>
                <a:lnTo>
                  <a:pt x="67259" y="141363"/>
                </a:lnTo>
                <a:lnTo>
                  <a:pt x="141554" y="141363"/>
                </a:lnTo>
                <a:close/>
                <a:moveTo>
                  <a:pt x="192989" y="192798"/>
                </a:moveTo>
                <a:lnTo>
                  <a:pt x="332530" y="192798"/>
                </a:lnTo>
                <a:cubicBezTo>
                  <a:pt x="337292" y="192798"/>
                  <a:pt x="342150" y="192608"/>
                  <a:pt x="346436" y="195084"/>
                </a:cubicBezTo>
                <a:cubicBezTo>
                  <a:pt x="341960" y="196513"/>
                  <a:pt x="338721" y="200228"/>
                  <a:pt x="338721" y="205752"/>
                </a:cubicBezTo>
                <a:cubicBezTo>
                  <a:pt x="338721" y="211277"/>
                  <a:pt x="343769" y="216992"/>
                  <a:pt x="349961" y="216992"/>
                </a:cubicBezTo>
                <a:cubicBezTo>
                  <a:pt x="353675" y="216992"/>
                  <a:pt x="356914" y="215182"/>
                  <a:pt x="359009" y="212420"/>
                </a:cubicBezTo>
                <a:cubicBezTo>
                  <a:pt x="361867" y="208610"/>
                  <a:pt x="362248" y="203276"/>
                  <a:pt x="360724" y="198513"/>
                </a:cubicBezTo>
                <a:cubicBezTo>
                  <a:pt x="358343" y="190893"/>
                  <a:pt x="352913" y="186321"/>
                  <a:pt x="345293" y="184321"/>
                </a:cubicBezTo>
                <a:cubicBezTo>
                  <a:pt x="340626" y="183083"/>
                  <a:pt x="336435" y="183178"/>
                  <a:pt x="331863" y="183178"/>
                </a:cubicBezTo>
                <a:lnTo>
                  <a:pt x="183464" y="183178"/>
                </a:lnTo>
                <a:lnTo>
                  <a:pt x="183464" y="331577"/>
                </a:lnTo>
                <a:cubicBezTo>
                  <a:pt x="183464" y="336245"/>
                  <a:pt x="183464" y="340340"/>
                  <a:pt x="184607" y="345008"/>
                </a:cubicBezTo>
                <a:cubicBezTo>
                  <a:pt x="186607" y="352628"/>
                  <a:pt x="191274" y="358057"/>
                  <a:pt x="198894" y="360438"/>
                </a:cubicBezTo>
                <a:cubicBezTo>
                  <a:pt x="203657" y="361962"/>
                  <a:pt x="208895" y="361581"/>
                  <a:pt x="212705" y="358724"/>
                </a:cubicBezTo>
                <a:cubicBezTo>
                  <a:pt x="215468" y="356723"/>
                  <a:pt x="217277" y="353390"/>
                  <a:pt x="217277" y="349675"/>
                </a:cubicBezTo>
                <a:cubicBezTo>
                  <a:pt x="217277" y="343388"/>
                  <a:pt x="211658" y="338435"/>
                  <a:pt x="206038" y="338435"/>
                </a:cubicBezTo>
                <a:cubicBezTo>
                  <a:pt x="200418" y="338435"/>
                  <a:pt x="196799" y="341674"/>
                  <a:pt x="195370" y="346246"/>
                </a:cubicBezTo>
                <a:cubicBezTo>
                  <a:pt x="192893" y="341960"/>
                  <a:pt x="193084" y="337102"/>
                  <a:pt x="193084" y="332339"/>
                </a:cubicBezTo>
                <a:lnTo>
                  <a:pt x="193084" y="311480"/>
                </a:lnTo>
                <a:cubicBezTo>
                  <a:pt x="193084" y="311480"/>
                  <a:pt x="193084" y="192798"/>
                  <a:pt x="193084" y="192798"/>
                </a:cubicBezTo>
                <a:lnTo>
                  <a:pt x="193084" y="192798"/>
                </a:lnTo>
                <a:close/>
                <a:moveTo>
                  <a:pt x="99644" y="363391"/>
                </a:moveTo>
                <a:lnTo>
                  <a:pt x="99644" y="384251"/>
                </a:lnTo>
                <a:cubicBezTo>
                  <a:pt x="99644" y="389013"/>
                  <a:pt x="99834" y="393871"/>
                  <a:pt x="97358" y="398157"/>
                </a:cubicBezTo>
                <a:cubicBezTo>
                  <a:pt x="95929" y="393680"/>
                  <a:pt x="91643" y="390347"/>
                  <a:pt x="86690" y="390347"/>
                </a:cubicBezTo>
                <a:cubicBezTo>
                  <a:pt x="80498" y="390347"/>
                  <a:pt x="75450" y="395395"/>
                  <a:pt x="75450" y="401681"/>
                </a:cubicBezTo>
                <a:cubicBezTo>
                  <a:pt x="75450" y="405396"/>
                  <a:pt x="77260" y="408635"/>
                  <a:pt x="80022" y="410730"/>
                </a:cubicBezTo>
                <a:cubicBezTo>
                  <a:pt x="83832" y="413588"/>
                  <a:pt x="89166" y="413969"/>
                  <a:pt x="93833" y="412445"/>
                </a:cubicBezTo>
                <a:cubicBezTo>
                  <a:pt x="101453" y="410063"/>
                  <a:pt x="106025" y="404634"/>
                  <a:pt x="108121" y="397014"/>
                </a:cubicBezTo>
                <a:cubicBezTo>
                  <a:pt x="109359" y="392347"/>
                  <a:pt x="109264" y="388156"/>
                  <a:pt x="109264" y="383584"/>
                </a:cubicBezTo>
                <a:lnTo>
                  <a:pt x="109264" y="188131"/>
                </a:lnTo>
                <a:lnTo>
                  <a:pt x="99739" y="188131"/>
                </a:lnTo>
                <a:cubicBezTo>
                  <a:pt x="99739" y="188131"/>
                  <a:pt x="99739" y="363486"/>
                  <a:pt x="99739" y="363486"/>
                </a:cubicBezTo>
                <a:lnTo>
                  <a:pt x="99739" y="363486"/>
                </a:lnTo>
                <a:close/>
                <a:moveTo>
                  <a:pt x="363581" y="99453"/>
                </a:moveTo>
                <a:lnTo>
                  <a:pt x="188226" y="99453"/>
                </a:lnTo>
                <a:lnTo>
                  <a:pt x="188226" y="108978"/>
                </a:lnTo>
                <a:lnTo>
                  <a:pt x="383679" y="108978"/>
                </a:lnTo>
                <a:cubicBezTo>
                  <a:pt x="388346" y="108978"/>
                  <a:pt x="392442" y="108978"/>
                  <a:pt x="397109" y="107835"/>
                </a:cubicBezTo>
                <a:cubicBezTo>
                  <a:pt x="404729" y="105835"/>
                  <a:pt x="410159" y="101168"/>
                  <a:pt x="412540" y="93643"/>
                </a:cubicBezTo>
                <a:cubicBezTo>
                  <a:pt x="414064" y="88880"/>
                  <a:pt x="413683" y="83642"/>
                  <a:pt x="410825" y="79832"/>
                </a:cubicBezTo>
                <a:cubicBezTo>
                  <a:pt x="408730" y="77069"/>
                  <a:pt x="405491" y="75260"/>
                  <a:pt x="401777" y="75260"/>
                </a:cubicBezTo>
                <a:cubicBezTo>
                  <a:pt x="395585" y="75260"/>
                  <a:pt x="390537" y="80308"/>
                  <a:pt x="390537" y="86499"/>
                </a:cubicBezTo>
                <a:cubicBezTo>
                  <a:pt x="390537" y="91547"/>
                  <a:pt x="393776" y="95738"/>
                  <a:pt x="398348" y="97167"/>
                </a:cubicBezTo>
                <a:cubicBezTo>
                  <a:pt x="394061" y="99644"/>
                  <a:pt x="389204" y="99453"/>
                  <a:pt x="384441" y="99453"/>
                </a:cubicBezTo>
                <a:lnTo>
                  <a:pt x="363581" y="99453"/>
                </a:lnTo>
                <a:close/>
              </a:path>
            </a:pathLst>
          </a:custGeom>
          <a:solidFill>
            <a:srgbClr val="784F41"/>
          </a:solidFill>
          <a:ln w="9525" cap="flat">
            <a:solidFill>
              <a:srgbClr val="784F41"/>
            </a:solidFill>
            <a:prstDash val="solid"/>
            <a:miter/>
          </a:ln>
        </p:spPr>
        <p:txBody>
          <a:bodyPr rtlCol="0" anchor="ctr"/>
          <a:lstStyle/>
          <a:p>
            <a:endParaRPr lang="en-IN" dirty="0"/>
          </a:p>
        </p:txBody>
      </p:sp>
      <p:pic>
        <p:nvPicPr>
          <p:cNvPr id="49" name="Graphic 48">
            <a:extLst>
              <a:ext uri="{FF2B5EF4-FFF2-40B4-BE49-F238E27FC236}">
                <a16:creationId xmlns:a16="http://schemas.microsoft.com/office/drawing/2014/main" id="{CF01DA22-DA44-474F-8C8C-03BECA0C17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4394200" y="7388900"/>
            <a:ext cx="3403600" cy="3412066"/>
          </a:xfrm>
          <a:prstGeom prst="rect">
            <a:avLst/>
          </a:prstGeom>
        </p:spPr>
      </p:pic>
      <p:pic>
        <p:nvPicPr>
          <p:cNvPr id="17" name="Graphic 16">
            <a:extLst>
              <a:ext uri="{FF2B5EF4-FFF2-40B4-BE49-F238E27FC236}">
                <a16:creationId xmlns:a16="http://schemas.microsoft.com/office/drawing/2014/main" id="{C96E87FB-A956-469A-9D8F-12A40B42BF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750509" y="111414"/>
            <a:ext cx="1272528" cy="1272528"/>
          </a:xfrm>
          <a:prstGeom prst="rect">
            <a:avLst/>
          </a:prstGeom>
        </p:spPr>
      </p:pic>
      <p:sp>
        <p:nvSpPr>
          <p:cNvPr id="26" name="TextBox 25">
            <a:extLst>
              <a:ext uri="{FF2B5EF4-FFF2-40B4-BE49-F238E27FC236}">
                <a16:creationId xmlns:a16="http://schemas.microsoft.com/office/drawing/2014/main" id="{13378378-1A80-479D-B20F-5687AD535F4A}"/>
              </a:ext>
            </a:extLst>
          </p:cNvPr>
          <p:cNvSpPr txBox="1"/>
          <p:nvPr/>
        </p:nvSpPr>
        <p:spPr>
          <a:xfrm>
            <a:off x="3763197" y="111414"/>
            <a:ext cx="2874913" cy="1200329"/>
          </a:xfrm>
          <a:prstGeom prst="rect">
            <a:avLst/>
          </a:prstGeom>
          <a:noFill/>
        </p:spPr>
        <p:txBody>
          <a:bodyPr wrap="square" rtlCol="0">
            <a:spAutoFit/>
          </a:bodyPr>
          <a:lstStyle/>
          <a:p>
            <a:pPr algn="r"/>
            <a:r>
              <a:rPr lang="ar-SA" sz="7200" kern="1200" dirty="0">
                <a:solidFill>
                  <a:srgbClr val="784F41"/>
                </a:solidFill>
                <a:effectLst/>
                <a:latin typeface="Segoe UI Semibold" panose="020B0702040204020203" pitchFamily="34" charset="0"/>
                <a:ea typeface="Roboto" panose="02000000000000000000" pitchFamily="2" charset="0"/>
                <a:cs typeface="Segoe UI Semibold" panose="020B0702040204020203" pitchFamily="34" charset="0"/>
              </a:rPr>
              <a:t>مقدمة</a:t>
            </a:r>
            <a:endParaRPr lang="en-US" sz="9600"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29" name="TextBox 28">
            <a:extLst>
              <a:ext uri="{FF2B5EF4-FFF2-40B4-BE49-F238E27FC236}">
                <a16:creationId xmlns:a16="http://schemas.microsoft.com/office/drawing/2014/main" id="{EFA2D885-053D-4170-B288-7814F8F56EFA}"/>
              </a:ext>
            </a:extLst>
          </p:cNvPr>
          <p:cNvSpPr txBox="1"/>
          <p:nvPr/>
        </p:nvSpPr>
        <p:spPr>
          <a:xfrm>
            <a:off x="5069621" y="2494372"/>
            <a:ext cx="6109177" cy="3046988"/>
          </a:xfrm>
          <a:prstGeom prst="rect">
            <a:avLst/>
          </a:prstGeom>
          <a:noFill/>
        </p:spPr>
        <p:txBody>
          <a:bodyPr wrap="square" rtlCol="0">
            <a:spAutoFit/>
          </a:bodyPr>
          <a:lstStyle/>
          <a:p>
            <a:pPr algn="ctr"/>
            <a:r>
              <a:rPr lang="ar-AE" sz="2400" dirty="0">
                <a:solidFill>
                  <a:srgbClr val="784F41"/>
                </a:solidFill>
                <a:effectLst/>
                <a:latin typeface="Segoe UI Semibold" panose="020B0702040204020203" pitchFamily="34" charset="0"/>
                <a:ea typeface="Calibri" panose="020F0502020204030204" pitchFamily="34" charset="0"/>
                <a:cs typeface="Segoe UI Semibold" panose="020B0702040204020203" pitchFamily="34" charset="0"/>
              </a:rPr>
              <a:t>قال الشيخ صالح بن فوزان الفوزان : أهل ‌البيت ‌هم آل النبي - صلى الله عليه وسلم - الذين حَرُمتْ عليهم الصدقة، وهم آل علي، وآل جعفر، وآل عقيل، وآل العباس، وبنو الحارث بن عبد المطلب، وأزواج النبي - صلى الله عليه وسلم - وبناته؛ لقوله تعالى: {إِنَّمَا يُرِيدُ اللَّهُ لِيُذْهِبَ عَنْكُمُ الرِّجْسَ أَهْلَ الْبَيْتِ وَيُطَهِّرَكُمْ تَطْهِيرًا} [الأحزاب: 33]</a:t>
            </a:r>
            <a:endParaRPr lang="en-US"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endParaRPr>
          </a:p>
        </p:txBody>
      </p:sp>
    </p:spTree>
    <p:extLst>
      <p:ext uri="{BB962C8B-B14F-4D97-AF65-F5344CB8AC3E}">
        <p14:creationId xmlns:p14="http://schemas.microsoft.com/office/powerpoint/2010/main" val="124329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9000" b="-9000"/>
          </a:stretch>
        </a:blipFill>
        <a:effectLst/>
      </p:bgPr>
    </p:bg>
    <p:spTree>
      <p:nvGrpSpPr>
        <p:cNvPr id="1" name=""/>
        <p:cNvGrpSpPr/>
        <p:nvPr/>
      </p:nvGrpSpPr>
      <p:grpSpPr>
        <a:xfrm>
          <a:off x="0" y="0"/>
          <a:ext cx="0" cy="0"/>
          <a:chOff x="0" y="0"/>
          <a:chExt cx="0" cy="0"/>
        </a:xfrm>
      </p:grpSpPr>
      <p:pic>
        <p:nvPicPr>
          <p:cNvPr id="47" name="Graphic 46">
            <a:extLst>
              <a:ext uri="{FF2B5EF4-FFF2-40B4-BE49-F238E27FC236}">
                <a16:creationId xmlns:a16="http://schemas.microsoft.com/office/drawing/2014/main" id="{FCBE7AED-452B-48CB-B6BE-70130FAD8B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8188137" y="1765048"/>
            <a:ext cx="775468" cy="775468"/>
          </a:xfrm>
          <a:prstGeom prst="rect">
            <a:avLst/>
          </a:prstGeom>
        </p:spPr>
      </p:pic>
      <p:sp>
        <p:nvSpPr>
          <p:cNvPr id="48" name="TextBox 47">
            <a:extLst>
              <a:ext uri="{FF2B5EF4-FFF2-40B4-BE49-F238E27FC236}">
                <a16:creationId xmlns:a16="http://schemas.microsoft.com/office/drawing/2014/main" id="{ABB4F6D3-96AD-47A3-8842-E21F20A9CF46}"/>
              </a:ext>
            </a:extLst>
          </p:cNvPr>
          <p:cNvSpPr txBox="1"/>
          <p:nvPr/>
        </p:nvSpPr>
        <p:spPr>
          <a:xfrm flipH="1">
            <a:off x="-5602050" y="1901688"/>
            <a:ext cx="5530780" cy="461665"/>
          </a:xfrm>
          <a:prstGeom prst="rect">
            <a:avLst/>
          </a:prstGeom>
          <a:noFill/>
        </p:spPr>
        <p:txBody>
          <a:bodyPr wrap="square" rtlCol="0">
            <a:spAutoFit/>
          </a:bodyPr>
          <a:lstStyle/>
          <a:p>
            <a:pPr algn="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موقف أهل السنة في أهل البيت </a:t>
            </a:r>
            <a:endParaRPr lang="en-US" sz="32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sp>
        <p:nvSpPr>
          <p:cNvPr id="18" name="TextBox 17">
            <a:extLst>
              <a:ext uri="{FF2B5EF4-FFF2-40B4-BE49-F238E27FC236}">
                <a16:creationId xmlns:a16="http://schemas.microsoft.com/office/drawing/2014/main" id="{28BFCC45-5E4D-44CD-8493-94A47765F825}"/>
              </a:ext>
            </a:extLst>
          </p:cNvPr>
          <p:cNvSpPr txBox="1"/>
          <p:nvPr/>
        </p:nvSpPr>
        <p:spPr>
          <a:xfrm flipH="1">
            <a:off x="-11920511" y="1901688"/>
            <a:ext cx="1855151" cy="461665"/>
          </a:xfrm>
          <a:prstGeom prst="rect">
            <a:avLst/>
          </a:prstGeom>
          <a:noFill/>
        </p:spPr>
        <p:txBody>
          <a:bodyPr wrap="square" rtlCol="0">
            <a:spAutoFit/>
          </a:bodyPr>
          <a:lstStyle/>
          <a:p>
            <a:pPr algn="ctr"/>
            <a:r>
              <a:rPr lang="ar-SA" sz="2400" kern="1200" dirty="0">
                <a:solidFill>
                  <a:srgbClr val="6F5635"/>
                </a:solidFill>
                <a:effectLst/>
                <a:latin typeface="Segoe UI Semibold" panose="020B0702040204020203" pitchFamily="34" charset="0"/>
                <a:ea typeface="Roboto" panose="02000000000000000000" pitchFamily="2" charset="0"/>
                <a:cs typeface="Segoe UI Semibold" panose="020B0702040204020203" pitchFamily="34" charset="0"/>
              </a:rPr>
              <a:t>مخالفهم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23" name="TextBox 22">
            <a:extLst>
              <a:ext uri="{FF2B5EF4-FFF2-40B4-BE49-F238E27FC236}">
                <a16:creationId xmlns:a16="http://schemas.microsoft.com/office/drawing/2014/main" id="{41427093-EACC-4E02-B9A9-CB2B9A822923}"/>
              </a:ext>
            </a:extLst>
          </p:cNvPr>
          <p:cNvSpPr txBox="1"/>
          <p:nvPr/>
        </p:nvSpPr>
        <p:spPr>
          <a:xfrm flipH="1">
            <a:off x="16429778" y="1635806"/>
            <a:ext cx="3785551" cy="461665"/>
          </a:xfrm>
          <a:prstGeom prst="rect">
            <a:avLst/>
          </a:prstGeom>
          <a:noFill/>
        </p:spPr>
        <p:txBody>
          <a:bodyPr wrap="square" rtlCol="0">
            <a:spAutoFit/>
          </a:bodyPr>
          <a:lstStyle/>
          <a:p>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تعريف أهل البيت</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27" name="TextBox 26">
            <a:extLst>
              <a:ext uri="{FF2B5EF4-FFF2-40B4-BE49-F238E27FC236}">
                <a16:creationId xmlns:a16="http://schemas.microsoft.com/office/drawing/2014/main" id="{5B1B8E7B-82F4-45EB-A013-BC0727D7C72C}"/>
              </a:ext>
            </a:extLst>
          </p:cNvPr>
          <p:cNvSpPr txBox="1"/>
          <p:nvPr/>
        </p:nvSpPr>
        <p:spPr>
          <a:xfrm flipH="1">
            <a:off x="5294477" y="1755887"/>
            <a:ext cx="3785551" cy="461665"/>
          </a:xfrm>
          <a:prstGeom prst="rect">
            <a:avLst/>
          </a:prstGeom>
          <a:noFill/>
        </p:spPr>
        <p:txBody>
          <a:bodyPr wrap="square" rtlCol="0">
            <a:spAutoFit/>
          </a:bodyPr>
          <a:lstStyle/>
          <a:p>
            <a:pPr algn="ct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فضائلهم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6" name="Picture 15">
            <a:extLst>
              <a:ext uri="{FF2B5EF4-FFF2-40B4-BE49-F238E27FC236}">
                <a16:creationId xmlns:a16="http://schemas.microsoft.com/office/drawing/2014/main" id="{A1B5F568-9D14-46E1-A28D-E1A2E77561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1673"/>
            <a:ext cx="12192000" cy="6854653"/>
          </a:xfrm>
          <a:custGeom>
            <a:avLst/>
            <a:gdLst>
              <a:gd name="connsiteX0" fmla="*/ 4549322 w 12192000"/>
              <a:gd name="connsiteY0" fmla="*/ 1338006 h 6854653"/>
              <a:gd name="connsiteX1" fmla="*/ 4549322 w 12192000"/>
              <a:gd name="connsiteY1" fmla="*/ 6229590 h 6854653"/>
              <a:gd name="connsiteX2" fmla="*/ 11615752 w 12192000"/>
              <a:gd name="connsiteY2" fmla="*/ 6229590 h 6854653"/>
              <a:gd name="connsiteX3" fmla="*/ 11615752 w 12192000"/>
              <a:gd name="connsiteY3" fmla="*/ 1338006 h 6854653"/>
              <a:gd name="connsiteX4" fmla="*/ 0 w 12192000"/>
              <a:gd name="connsiteY4" fmla="*/ 0 h 6854653"/>
              <a:gd name="connsiteX5" fmla="*/ 12192000 w 12192000"/>
              <a:gd name="connsiteY5" fmla="*/ 0 h 6854653"/>
              <a:gd name="connsiteX6" fmla="*/ 12192000 w 12192000"/>
              <a:gd name="connsiteY6" fmla="*/ 6854653 h 6854653"/>
              <a:gd name="connsiteX7" fmla="*/ 0 w 12192000"/>
              <a:gd name="connsiteY7" fmla="*/ 6854653 h 685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4653">
                <a:moveTo>
                  <a:pt x="4549322" y="1338006"/>
                </a:moveTo>
                <a:lnTo>
                  <a:pt x="4549322" y="6229590"/>
                </a:lnTo>
                <a:lnTo>
                  <a:pt x="11615752" y="6229590"/>
                </a:lnTo>
                <a:lnTo>
                  <a:pt x="11615752" y="1338006"/>
                </a:lnTo>
                <a:close/>
                <a:moveTo>
                  <a:pt x="0" y="0"/>
                </a:moveTo>
                <a:lnTo>
                  <a:pt x="12192000" y="0"/>
                </a:lnTo>
                <a:lnTo>
                  <a:pt x="12192000" y="6854653"/>
                </a:lnTo>
                <a:lnTo>
                  <a:pt x="0" y="6854653"/>
                </a:lnTo>
                <a:close/>
              </a:path>
            </a:pathLst>
          </a:custGeom>
        </p:spPr>
      </p:pic>
      <p:pic>
        <p:nvPicPr>
          <p:cNvPr id="19" name="Graphic 18">
            <a:extLst>
              <a:ext uri="{FF2B5EF4-FFF2-40B4-BE49-F238E27FC236}">
                <a16:creationId xmlns:a16="http://schemas.microsoft.com/office/drawing/2014/main" id="{BB1954EA-44C0-5DFD-532D-720DB50FD1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3490" y="2545103"/>
            <a:ext cx="382075" cy="382075"/>
          </a:xfrm>
          <a:prstGeom prst="rect">
            <a:avLst/>
          </a:prstGeom>
        </p:spPr>
      </p:pic>
      <p:pic>
        <p:nvPicPr>
          <p:cNvPr id="20" name="Graphic 19">
            <a:extLst>
              <a:ext uri="{FF2B5EF4-FFF2-40B4-BE49-F238E27FC236}">
                <a16:creationId xmlns:a16="http://schemas.microsoft.com/office/drawing/2014/main" id="{BEB97608-AD09-E8BC-C364-A3AE425D81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3490" y="4155442"/>
            <a:ext cx="382075" cy="382075"/>
          </a:xfrm>
          <a:prstGeom prst="rect">
            <a:avLst/>
          </a:prstGeom>
        </p:spPr>
      </p:pic>
      <p:pic>
        <p:nvPicPr>
          <p:cNvPr id="49" name="Graphic 48">
            <a:extLst>
              <a:ext uri="{FF2B5EF4-FFF2-40B4-BE49-F238E27FC236}">
                <a16:creationId xmlns:a16="http://schemas.microsoft.com/office/drawing/2014/main" id="{CF01DA22-DA44-474F-8C8C-03BECA0C17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4394200" y="7388900"/>
            <a:ext cx="3403600" cy="3412066"/>
          </a:xfrm>
          <a:prstGeom prst="rect">
            <a:avLst/>
          </a:prstGeom>
        </p:spPr>
      </p:pic>
      <p:pic>
        <p:nvPicPr>
          <p:cNvPr id="17" name="Graphic 16">
            <a:extLst>
              <a:ext uri="{FF2B5EF4-FFF2-40B4-BE49-F238E27FC236}">
                <a16:creationId xmlns:a16="http://schemas.microsoft.com/office/drawing/2014/main" id="{C96E87FB-A956-469A-9D8F-12A40B42BF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0509" y="111414"/>
            <a:ext cx="1272528" cy="1272528"/>
          </a:xfrm>
          <a:prstGeom prst="rect">
            <a:avLst/>
          </a:prstGeom>
        </p:spPr>
      </p:pic>
      <p:sp>
        <p:nvSpPr>
          <p:cNvPr id="26" name="TextBox 25">
            <a:extLst>
              <a:ext uri="{FF2B5EF4-FFF2-40B4-BE49-F238E27FC236}">
                <a16:creationId xmlns:a16="http://schemas.microsoft.com/office/drawing/2014/main" id="{13378378-1A80-479D-B20F-5687AD535F4A}"/>
              </a:ext>
            </a:extLst>
          </p:cNvPr>
          <p:cNvSpPr txBox="1"/>
          <p:nvPr/>
        </p:nvSpPr>
        <p:spPr>
          <a:xfrm>
            <a:off x="3763197" y="111414"/>
            <a:ext cx="2874913" cy="1200329"/>
          </a:xfrm>
          <a:prstGeom prst="rect">
            <a:avLst/>
          </a:prstGeom>
          <a:noFill/>
        </p:spPr>
        <p:txBody>
          <a:bodyPr wrap="square" rtlCol="0">
            <a:spAutoFit/>
          </a:bodyPr>
          <a:lstStyle/>
          <a:p>
            <a:pPr algn="r"/>
            <a:r>
              <a:rPr lang="ar-SA" sz="7200" kern="1200" dirty="0">
                <a:solidFill>
                  <a:srgbClr val="784F41"/>
                </a:solidFill>
                <a:effectLst/>
                <a:latin typeface="Segoe UI Semibold" panose="020B0702040204020203" pitchFamily="34" charset="0"/>
                <a:ea typeface="Roboto" panose="02000000000000000000" pitchFamily="2" charset="0"/>
                <a:cs typeface="Segoe UI Semibold" panose="020B0702040204020203" pitchFamily="34" charset="0"/>
              </a:rPr>
              <a:t>مقدمة</a:t>
            </a:r>
            <a:endParaRPr lang="en-US" sz="9600"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31" name="TextBox 30">
            <a:extLst>
              <a:ext uri="{FF2B5EF4-FFF2-40B4-BE49-F238E27FC236}">
                <a16:creationId xmlns:a16="http://schemas.microsoft.com/office/drawing/2014/main" id="{F17B16AC-64D3-477A-8046-F31849C6952D}"/>
              </a:ext>
            </a:extLst>
          </p:cNvPr>
          <p:cNvSpPr txBox="1"/>
          <p:nvPr/>
        </p:nvSpPr>
        <p:spPr>
          <a:xfrm>
            <a:off x="3106057" y="2475891"/>
            <a:ext cx="7604683" cy="1351396"/>
          </a:xfrm>
          <a:prstGeom prst="rect">
            <a:avLst/>
          </a:prstGeom>
          <a:noFill/>
        </p:spPr>
        <p:txBody>
          <a:bodyPr wrap="square" rtlCol="0">
            <a:spAutoFit/>
          </a:bodyPr>
          <a:lstStyle/>
          <a:p>
            <a:pPr marL="0" marR="0" algn="r" rtl="1">
              <a:lnSpc>
                <a:spcPct val="107000"/>
              </a:lnSpc>
              <a:spcBef>
                <a:spcPts val="0"/>
              </a:spcBef>
              <a:spcAft>
                <a:spcPts val="800"/>
              </a:spcAft>
            </a:pPr>
            <a:r>
              <a:rPr lang="ar-AE" sz="2400" dirty="0">
                <a:solidFill>
                  <a:srgbClr val="6F5635"/>
                </a:solidFill>
                <a:effectLst/>
                <a:latin typeface="Segoe UI Semibold" panose="020B0702040204020203" pitchFamily="34" charset="0"/>
                <a:ea typeface="Calibri" panose="020F0502020204030204" pitchFamily="34" charset="0"/>
                <a:cs typeface="Segoe UI Semibold" panose="020B0702040204020203" pitchFamily="34" charset="0"/>
              </a:rPr>
              <a:t>في القرآن الكريم</a:t>
            </a:r>
            <a:endParaRPr lang="en-US" sz="2400" dirty="0">
              <a:solidFill>
                <a:srgbClr val="6F5635"/>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0" marR="0" algn="r" rtl="1">
              <a:lnSpc>
                <a:spcPct val="107000"/>
              </a:lnSpc>
              <a:spcBef>
                <a:spcPts val="0"/>
              </a:spcBef>
              <a:spcAft>
                <a:spcPts val="800"/>
              </a:spcAft>
            </a:pPr>
            <a:r>
              <a:rPr lang="ar-AE" sz="2400" dirty="0">
                <a:solidFill>
                  <a:srgbClr val="6F5635"/>
                </a:solidFill>
                <a:effectLst/>
                <a:latin typeface="Segoe UI Semibold" panose="020B0702040204020203" pitchFamily="34" charset="0"/>
                <a:ea typeface="Calibri" panose="020F0502020204030204" pitchFamily="34" charset="0"/>
                <a:cs typeface="Segoe UI Semibold" panose="020B0702040204020203" pitchFamily="34" charset="0"/>
              </a:rPr>
              <a:t>﴿إنَّمَا يُرِيدُ اللهُ لِيُذْهِبَ عَنكُمُ الرِّجْسَ أَهْلَ البَيْتِ وَيُطَهِّرَكُمْ تَطْهِيرًا﴾ الأحزاب 33</a:t>
            </a:r>
            <a:endParaRPr lang="en-US" sz="2400" dirty="0">
              <a:solidFill>
                <a:srgbClr val="6F5635"/>
              </a:solidFill>
              <a:effectLst/>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59008499-5E14-42F7-9D77-1DDF730373D5}"/>
              </a:ext>
            </a:extLst>
          </p:cNvPr>
          <p:cNvSpPr txBox="1"/>
          <p:nvPr/>
        </p:nvSpPr>
        <p:spPr>
          <a:xfrm>
            <a:off x="3106057" y="4061584"/>
            <a:ext cx="7657433" cy="2067425"/>
          </a:xfrm>
          <a:prstGeom prst="rect">
            <a:avLst/>
          </a:prstGeom>
          <a:noFill/>
        </p:spPr>
        <p:txBody>
          <a:bodyPr wrap="square" rtlCol="0">
            <a:spAutoFit/>
          </a:bodyPr>
          <a:lstStyle/>
          <a:p>
            <a:pPr marL="0" marR="0" algn="r" rtl="1">
              <a:lnSpc>
                <a:spcPct val="107000"/>
              </a:lnSpc>
              <a:spcBef>
                <a:spcPts val="0"/>
              </a:spcBef>
              <a:spcAft>
                <a:spcPts val="800"/>
              </a:spcAft>
            </a:pPr>
            <a:r>
              <a:rPr lang="ar-AE" sz="2400" dirty="0">
                <a:solidFill>
                  <a:srgbClr val="6F5635"/>
                </a:solidFill>
                <a:effectLst/>
                <a:latin typeface="Segoe UI Semibold" panose="020B0702040204020203" pitchFamily="34" charset="0"/>
                <a:ea typeface="Calibri" panose="020F0502020204030204" pitchFamily="34" charset="0"/>
                <a:cs typeface="Segoe UI Semibold" panose="020B0702040204020203" pitchFamily="34" charset="0"/>
              </a:rPr>
              <a:t>في السُّنَّة المطَهَّرة</a:t>
            </a:r>
            <a:endParaRPr lang="en-US" sz="2400" dirty="0">
              <a:solidFill>
                <a:srgbClr val="6F5635"/>
              </a:solidFill>
              <a:effectLst/>
              <a:latin typeface="Segoe UI Semibold" panose="020B0702040204020203" pitchFamily="34" charset="0"/>
              <a:ea typeface="Calibri" panose="020F0502020204030204" pitchFamily="34" charset="0"/>
              <a:cs typeface="Segoe UI Semibold" panose="020B0702040204020203" pitchFamily="34" charset="0"/>
            </a:endParaRPr>
          </a:p>
          <a:p>
            <a:pPr algn="r"/>
            <a:r>
              <a:rPr lang="ar-AE" sz="2400" dirty="0">
                <a:solidFill>
                  <a:srgbClr val="6F5635"/>
                </a:solidFill>
                <a:effectLst/>
                <a:latin typeface="Segoe UI Semibold" panose="020B0702040204020203" pitchFamily="34" charset="0"/>
                <a:ea typeface="Calibri" panose="020F0502020204030204" pitchFamily="34" charset="0"/>
                <a:cs typeface="Segoe UI Semibold" panose="020B0702040204020203" pitchFamily="34" charset="0"/>
              </a:rPr>
              <a:t>روى مسلم (2404) من حديث سعد بن وقاص -رضي الله عنه- قال : لما نزلت هذه الآية ﴿ فَقُلْ لِأَزْوَاجِكَ تَعَالَوا نَدعُ أَبْنَاءَنَا وَأَبْنَاءَكُمْ﴾ دعا رسولُ الله صلى الله عليه وسلم عليًّا وفاطمةَ وحَسناً وحُسيناً، فقال: اللَّهمَّ هؤلاء أهل بيتِي "</a:t>
            </a:r>
            <a:endParaRPr lang="en-US" sz="3200" dirty="0">
              <a:solidFill>
                <a:srgbClr val="6F5635"/>
              </a:solidFill>
              <a:effectLst/>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34" name="Graphic 4">
            <a:extLst>
              <a:ext uri="{FF2B5EF4-FFF2-40B4-BE49-F238E27FC236}">
                <a16:creationId xmlns:a16="http://schemas.microsoft.com/office/drawing/2014/main" id="{316E358E-3BFA-44DF-B9F7-C87169980E27}"/>
              </a:ext>
            </a:extLst>
          </p:cNvPr>
          <p:cNvSpPr/>
          <p:nvPr/>
        </p:nvSpPr>
        <p:spPr>
          <a:xfrm>
            <a:off x="2578100" y="1339678"/>
            <a:ext cx="9037652" cy="5289721"/>
          </a:xfrm>
          <a:custGeom>
            <a:avLst/>
            <a:gdLst>
              <a:gd name="connsiteX0" fmla="*/ 151079 w 4525256"/>
              <a:gd name="connsiteY0" fmla="*/ 141363 h 3132511"/>
              <a:gd name="connsiteX1" fmla="*/ 515886 w 4525256"/>
              <a:gd name="connsiteY1" fmla="*/ 141363 h 3132511"/>
              <a:gd name="connsiteX2" fmla="*/ 561320 w 4525256"/>
              <a:gd name="connsiteY2" fmla="*/ 131838 h 3132511"/>
              <a:gd name="connsiteX3" fmla="*/ 601897 w 4525256"/>
              <a:gd name="connsiteY3" fmla="*/ 57829 h 3132511"/>
              <a:gd name="connsiteX4" fmla="*/ 578656 w 4525256"/>
              <a:gd name="connsiteY4" fmla="*/ 18872 h 3132511"/>
              <a:gd name="connsiteX5" fmla="*/ 558939 w 4525256"/>
              <a:gd name="connsiteY5" fmla="*/ 10490 h 3132511"/>
              <a:gd name="connsiteX6" fmla="*/ 537508 w 4525256"/>
              <a:gd name="connsiteY6" fmla="*/ 10490 h 3132511"/>
              <a:gd name="connsiteX7" fmla="*/ 510838 w 4525256"/>
              <a:gd name="connsiteY7" fmla="*/ 28397 h 3132511"/>
              <a:gd name="connsiteX8" fmla="*/ 504647 w 4525256"/>
              <a:gd name="connsiteY8" fmla="*/ 60020 h 3132511"/>
              <a:gd name="connsiteX9" fmla="*/ 518648 w 4525256"/>
              <a:gd name="connsiteY9" fmla="*/ 80784 h 3132511"/>
              <a:gd name="connsiteX10" fmla="*/ 543223 w 4525256"/>
              <a:gd name="connsiteY10" fmla="*/ 85547 h 3132511"/>
              <a:gd name="connsiteX11" fmla="*/ 559225 w 4525256"/>
              <a:gd name="connsiteY11" fmla="*/ 74783 h 3132511"/>
              <a:gd name="connsiteX12" fmla="*/ 562940 w 4525256"/>
              <a:gd name="connsiteY12" fmla="*/ 55829 h 3132511"/>
              <a:gd name="connsiteX13" fmla="*/ 554748 w 4525256"/>
              <a:gd name="connsiteY13" fmla="*/ 43637 h 3132511"/>
              <a:gd name="connsiteX14" fmla="*/ 549700 w 4525256"/>
              <a:gd name="connsiteY14" fmla="*/ 41255 h 3132511"/>
              <a:gd name="connsiteX15" fmla="*/ 550938 w 4525256"/>
              <a:gd name="connsiteY15" fmla="*/ 47066 h 3132511"/>
              <a:gd name="connsiteX16" fmla="*/ 536841 w 4525256"/>
              <a:gd name="connsiteY16" fmla="*/ 61163 h 3132511"/>
              <a:gd name="connsiteX17" fmla="*/ 522744 w 4525256"/>
              <a:gd name="connsiteY17" fmla="*/ 47066 h 3132511"/>
              <a:gd name="connsiteX18" fmla="*/ 531507 w 4525256"/>
              <a:gd name="connsiteY18" fmla="*/ 34016 h 3132511"/>
              <a:gd name="connsiteX19" fmla="*/ 532079 w 4525256"/>
              <a:gd name="connsiteY19" fmla="*/ 33731 h 3132511"/>
              <a:gd name="connsiteX20" fmla="*/ 538365 w 4525256"/>
              <a:gd name="connsiteY20" fmla="*/ 31540 h 3132511"/>
              <a:gd name="connsiteX21" fmla="*/ 559892 w 4525256"/>
              <a:gd name="connsiteY21" fmla="*/ 35731 h 3132511"/>
              <a:gd name="connsiteX22" fmla="*/ 572179 w 4525256"/>
              <a:gd name="connsiteY22" fmla="*/ 54019 h 3132511"/>
              <a:gd name="connsiteX23" fmla="*/ 567035 w 4525256"/>
              <a:gd name="connsiteY23" fmla="*/ 80117 h 3132511"/>
              <a:gd name="connsiteX24" fmla="*/ 544937 w 4525256"/>
              <a:gd name="connsiteY24" fmla="*/ 94976 h 3132511"/>
              <a:gd name="connsiteX25" fmla="*/ 513219 w 4525256"/>
              <a:gd name="connsiteY25" fmla="*/ 88785 h 3132511"/>
              <a:gd name="connsiteX26" fmla="*/ 495217 w 4525256"/>
              <a:gd name="connsiteY26" fmla="*/ 61925 h 3132511"/>
              <a:gd name="connsiteX27" fmla="*/ 502742 w 4525256"/>
              <a:gd name="connsiteY27" fmla="*/ 23253 h 3132511"/>
              <a:gd name="connsiteX28" fmla="*/ 535508 w 4525256"/>
              <a:gd name="connsiteY28" fmla="*/ 1250 h 3132511"/>
              <a:gd name="connsiteX29" fmla="*/ 560749 w 4525256"/>
              <a:gd name="connsiteY29" fmla="*/ 1250 h 3132511"/>
              <a:gd name="connsiteX30" fmla="*/ 583990 w 4525256"/>
              <a:gd name="connsiteY30" fmla="*/ 11156 h 3132511"/>
              <a:gd name="connsiteX31" fmla="*/ 611231 w 4525256"/>
              <a:gd name="connsiteY31" fmla="*/ 56495 h 3132511"/>
              <a:gd name="connsiteX32" fmla="*/ 565321 w 4525256"/>
              <a:gd name="connsiteY32" fmla="*/ 140601 h 3132511"/>
              <a:gd name="connsiteX33" fmla="*/ 515791 w 4525256"/>
              <a:gd name="connsiteY33" fmla="*/ 150983 h 3132511"/>
              <a:gd name="connsiteX34" fmla="*/ 151079 w 4525256"/>
              <a:gd name="connsiteY34" fmla="*/ 150983 h 3132511"/>
              <a:gd name="connsiteX35" fmla="*/ 151079 w 4525256"/>
              <a:gd name="connsiteY35" fmla="*/ 515791 h 3132511"/>
              <a:gd name="connsiteX36" fmla="*/ 140696 w 4525256"/>
              <a:gd name="connsiteY36" fmla="*/ 565321 h 3132511"/>
              <a:gd name="connsiteX37" fmla="*/ 56591 w 4525256"/>
              <a:gd name="connsiteY37" fmla="*/ 611231 h 3132511"/>
              <a:gd name="connsiteX38" fmla="*/ 11252 w 4525256"/>
              <a:gd name="connsiteY38" fmla="*/ 583990 h 3132511"/>
              <a:gd name="connsiteX39" fmla="*/ 1346 w 4525256"/>
              <a:gd name="connsiteY39" fmla="*/ 560749 h 3132511"/>
              <a:gd name="connsiteX40" fmla="*/ 1346 w 4525256"/>
              <a:gd name="connsiteY40" fmla="*/ 535508 h 3132511"/>
              <a:gd name="connsiteX41" fmla="*/ 23348 w 4525256"/>
              <a:gd name="connsiteY41" fmla="*/ 502742 h 3132511"/>
              <a:gd name="connsiteX42" fmla="*/ 62115 w 4525256"/>
              <a:gd name="connsiteY42" fmla="*/ 495217 h 3132511"/>
              <a:gd name="connsiteX43" fmla="*/ 88976 w 4525256"/>
              <a:gd name="connsiteY43" fmla="*/ 513219 h 3132511"/>
              <a:gd name="connsiteX44" fmla="*/ 95167 w 4525256"/>
              <a:gd name="connsiteY44" fmla="*/ 544937 h 3132511"/>
              <a:gd name="connsiteX45" fmla="*/ 80308 w 4525256"/>
              <a:gd name="connsiteY45" fmla="*/ 567035 h 3132511"/>
              <a:gd name="connsiteX46" fmla="*/ 54209 w 4525256"/>
              <a:gd name="connsiteY46" fmla="*/ 572084 h 3132511"/>
              <a:gd name="connsiteX47" fmla="*/ 35921 w 4525256"/>
              <a:gd name="connsiteY47" fmla="*/ 559796 h 3132511"/>
              <a:gd name="connsiteX48" fmla="*/ 31730 w 4525256"/>
              <a:gd name="connsiteY48" fmla="*/ 538270 h 3132511"/>
              <a:gd name="connsiteX49" fmla="*/ 33921 w 4525256"/>
              <a:gd name="connsiteY49" fmla="*/ 531983 h 3132511"/>
              <a:gd name="connsiteX50" fmla="*/ 34207 w 4525256"/>
              <a:gd name="connsiteY50" fmla="*/ 531412 h 3132511"/>
              <a:gd name="connsiteX51" fmla="*/ 47256 w 4525256"/>
              <a:gd name="connsiteY51" fmla="*/ 522649 h 3132511"/>
              <a:gd name="connsiteX52" fmla="*/ 61353 w 4525256"/>
              <a:gd name="connsiteY52" fmla="*/ 536746 h 3132511"/>
              <a:gd name="connsiteX53" fmla="*/ 47256 w 4525256"/>
              <a:gd name="connsiteY53" fmla="*/ 550843 h 3132511"/>
              <a:gd name="connsiteX54" fmla="*/ 41446 w 4525256"/>
              <a:gd name="connsiteY54" fmla="*/ 549605 h 3132511"/>
              <a:gd name="connsiteX55" fmla="*/ 43827 w 4525256"/>
              <a:gd name="connsiteY55" fmla="*/ 554653 h 3132511"/>
              <a:gd name="connsiteX56" fmla="*/ 56019 w 4525256"/>
              <a:gd name="connsiteY56" fmla="*/ 562844 h 3132511"/>
              <a:gd name="connsiteX57" fmla="*/ 74974 w 4525256"/>
              <a:gd name="connsiteY57" fmla="*/ 559130 h 3132511"/>
              <a:gd name="connsiteX58" fmla="*/ 85737 w 4525256"/>
              <a:gd name="connsiteY58" fmla="*/ 543128 h 3132511"/>
              <a:gd name="connsiteX59" fmla="*/ 80975 w 4525256"/>
              <a:gd name="connsiteY59" fmla="*/ 518553 h 3132511"/>
              <a:gd name="connsiteX60" fmla="*/ 60210 w 4525256"/>
              <a:gd name="connsiteY60" fmla="*/ 504647 h 3132511"/>
              <a:gd name="connsiteX61" fmla="*/ 28587 w 4525256"/>
              <a:gd name="connsiteY61" fmla="*/ 510838 h 3132511"/>
              <a:gd name="connsiteX62" fmla="*/ 10585 w 4525256"/>
              <a:gd name="connsiteY62" fmla="*/ 537508 h 3132511"/>
              <a:gd name="connsiteX63" fmla="*/ 10585 w 4525256"/>
              <a:gd name="connsiteY63" fmla="*/ 558939 h 3132511"/>
              <a:gd name="connsiteX64" fmla="*/ 18967 w 4525256"/>
              <a:gd name="connsiteY64" fmla="*/ 578656 h 3132511"/>
              <a:gd name="connsiteX65" fmla="*/ 57924 w 4525256"/>
              <a:gd name="connsiteY65" fmla="*/ 601897 h 3132511"/>
              <a:gd name="connsiteX66" fmla="*/ 131933 w 4525256"/>
              <a:gd name="connsiteY66" fmla="*/ 561320 h 3132511"/>
              <a:gd name="connsiteX67" fmla="*/ 141458 w 4525256"/>
              <a:gd name="connsiteY67" fmla="*/ 515886 h 3132511"/>
              <a:gd name="connsiteX68" fmla="*/ 141458 w 4525256"/>
              <a:gd name="connsiteY68" fmla="*/ 150888 h 3132511"/>
              <a:gd name="connsiteX69" fmla="*/ 57734 w 4525256"/>
              <a:gd name="connsiteY69" fmla="*/ 150888 h 3132511"/>
              <a:gd name="connsiteX70" fmla="*/ 57734 w 4525256"/>
              <a:gd name="connsiteY70" fmla="*/ 57543 h 3132511"/>
              <a:gd name="connsiteX71" fmla="*/ 151079 w 4525256"/>
              <a:gd name="connsiteY71" fmla="*/ 57543 h 3132511"/>
              <a:gd name="connsiteX72" fmla="*/ 151079 w 4525256"/>
              <a:gd name="connsiteY72" fmla="*/ 141363 h 3132511"/>
              <a:gd name="connsiteX73" fmla="*/ 151079 w 4525256"/>
              <a:gd name="connsiteY73" fmla="*/ 141363 h 3132511"/>
              <a:gd name="connsiteX74" fmla="*/ 151079 w 4525256"/>
              <a:gd name="connsiteY74" fmla="*/ 2991148 h 3132511"/>
              <a:gd name="connsiteX75" fmla="*/ 515886 w 4525256"/>
              <a:gd name="connsiteY75" fmla="*/ 2991148 h 3132511"/>
              <a:gd name="connsiteX76" fmla="*/ 561320 w 4525256"/>
              <a:gd name="connsiteY76" fmla="*/ 3000673 h 3132511"/>
              <a:gd name="connsiteX77" fmla="*/ 601897 w 4525256"/>
              <a:gd name="connsiteY77" fmla="*/ 3074682 h 3132511"/>
              <a:gd name="connsiteX78" fmla="*/ 578656 w 4525256"/>
              <a:gd name="connsiteY78" fmla="*/ 3113640 h 3132511"/>
              <a:gd name="connsiteX79" fmla="*/ 558939 w 4525256"/>
              <a:gd name="connsiteY79" fmla="*/ 3122022 h 3132511"/>
              <a:gd name="connsiteX80" fmla="*/ 537508 w 4525256"/>
              <a:gd name="connsiteY80" fmla="*/ 3122022 h 3132511"/>
              <a:gd name="connsiteX81" fmla="*/ 510838 w 4525256"/>
              <a:gd name="connsiteY81" fmla="*/ 3104019 h 3132511"/>
              <a:gd name="connsiteX82" fmla="*/ 504647 w 4525256"/>
              <a:gd name="connsiteY82" fmla="*/ 3072396 h 3132511"/>
              <a:gd name="connsiteX83" fmla="*/ 518648 w 4525256"/>
              <a:gd name="connsiteY83" fmla="*/ 3051632 h 3132511"/>
              <a:gd name="connsiteX84" fmla="*/ 543223 w 4525256"/>
              <a:gd name="connsiteY84" fmla="*/ 3046869 h 3132511"/>
              <a:gd name="connsiteX85" fmla="*/ 559225 w 4525256"/>
              <a:gd name="connsiteY85" fmla="*/ 3057633 h 3132511"/>
              <a:gd name="connsiteX86" fmla="*/ 562940 w 4525256"/>
              <a:gd name="connsiteY86" fmla="*/ 3076587 h 3132511"/>
              <a:gd name="connsiteX87" fmla="*/ 554748 w 4525256"/>
              <a:gd name="connsiteY87" fmla="*/ 3088779 h 3132511"/>
              <a:gd name="connsiteX88" fmla="*/ 549700 w 4525256"/>
              <a:gd name="connsiteY88" fmla="*/ 3091160 h 3132511"/>
              <a:gd name="connsiteX89" fmla="*/ 550938 w 4525256"/>
              <a:gd name="connsiteY89" fmla="*/ 3085350 h 3132511"/>
              <a:gd name="connsiteX90" fmla="*/ 536841 w 4525256"/>
              <a:gd name="connsiteY90" fmla="*/ 3071253 h 3132511"/>
              <a:gd name="connsiteX91" fmla="*/ 522744 w 4525256"/>
              <a:gd name="connsiteY91" fmla="*/ 3085350 h 3132511"/>
              <a:gd name="connsiteX92" fmla="*/ 531507 w 4525256"/>
              <a:gd name="connsiteY92" fmla="*/ 3098400 h 3132511"/>
              <a:gd name="connsiteX93" fmla="*/ 532079 w 4525256"/>
              <a:gd name="connsiteY93" fmla="*/ 3098685 h 3132511"/>
              <a:gd name="connsiteX94" fmla="*/ 538365 w 4525256"/>
              <a:gd name="connsiteY94" fmla="*/ 3100876 h 3132511"/>
              <a:gd name="connsiteX95" fmla="*/ 559892 w 4525256"/>
              <a:gd name="connsiteY95" fmla="*/ 3096685 h 3132511"/>
              <a:gd name="connsiteX96" fmla="*/ 572179 w 4525256"/>
              <a:gd name="connsiteY96" fmla="*/ 3078397 h 3132511"/>
              <a:gd name="connsiteX97" fmla="*/ 567035 w 4525256"/>
              <a:gd name="connsiteY97" fmla="*/ 3052299 h 3132511"/>
              <a:gd name="connsiteX98" fmla="*/ 544937 w 4525256"/>
              <a:gd name="connsiteY98" fmla="*/ 3037440 h 3132511"/>
              <a:gd name="connsiteX99" fmla="*/ 513219 w 4525256"/>
              <a:gd name="connsiteY99" fmla="*/ 3043631 h 3132511"/>
              <a:gd name="connsiteX100" fmla="*/ 495217 w 4525256"/>
              <a:gd name="connsiteY100" fmla="*/ 3070491 h 3132511"/>
              <a:gd name="connsiteX101" fmla="*/ 502742 w 4525256"/>
              <a:gd name="connsiteY101" fmla="*/ 3109258 h 3132511"/>
              <a:gd name="connsiteX102" fmla="*/ 535508 w 4525256"/>
              <a:gd name="connsiteY102" fmla="*/ 3131261 h 3132511"/>
              <a:gd name="connsiteX103" fmla="*/ 560749 w 4525256"/>
              <a:gd name="connsiteY103" fmla="*/ 3131261 h 3132511"/>
              <a:gd name="connsiteX104" fmla="*/ 583990 w 4525256"/>
              <a:gd name="connsiteY104" fmla="*/ 3121355 h 3132511"/>
              <a:gd name="connsiteX105" fmla="*/ 611231 w 4525256"/>
              <a:gd name="connsiteY105" fmla="*/ 3076016 h 3132511"/>
              <a:gd name="connsiteX106" fmla="*/ 565321 w 4525256"/>
              <a:gd name="connsiteY106" fmla="*/ 2991910 h 3132511"/>
              <a:gd name="connsiteX107" fmla="*/ 515791 w 4525256"/>
              <a:gd name="connsiteY107" fmla="*/ 2981528 h 3132511"/>
              <a:gd name="connsiteX108" fmla="*/ 394728 w 4525256"/>
              <a:gd name="connsiteY108" fmla="*/ 2981528 h 3132511"/>
              <a:gd name="connsiteX109" fmla="*/ 150983 w 4525256"/>
              <a:gd name="connsiteY109" fmla="*/ 2981528 h 3132511"/>
              <a:gd name="connsiteX110" fmla="*/ 150983 w 4525256"/>
              <a:gd name="connsiteY110" fmla="*/ 2616816 h 3132511"/>
              <a:gd name="connsiteX111" fmla="*/ 140601 w 4525256"/>
              <a:gd name="connsiteY111" fmla="*/ 2567285 h 3132511"/>
              <a:gd name="connsiteX112" fmla="*/ 56495 w 4525256"/>
              <a:gd name="connsiteY112" fmla="*/ 2521375 h 3132511"/>
              <a:gd name="connsiteX113" fmla="*/ 11156 w 4525256"/>
              <a:gd name="connsiteY113" fmla="*/ 2548617 h 3132511"/>
              <a:gd name="connsiteX114" fmla="*/ 1250 w 4525256"/>
              <a:gd name="connsiteY114" fmla="*/ 2571858 h 3132511"/>
              <a:gd name="connsiteX115" fmla="*/ 1250 w 4525256"/>
              <a:gd name="connsiteY115" fmla="*/ 2597099 h 3132511"/>
              <a:gd name="connsiteX116" fmla="*/ 23253 w 4525256"/>
              <a:gd name="connsiteY116" fmla="*/ 2629865 h 3132511"/>
              <a:gd name="connsiteX117" fmla="*/ 62020 w 4525256"/>
              <a:gd name="connsiteY117" fmla="*/ 2637390 h 3132511"/>
              <a:gd name="connsiteX118" fmla="*/ 88880 w 4525256"/>
              <a:gd name="connsiteY118" fmla="*/ 2619387 h 3132511"/>
              <a:gd name="connsiteX119" fmla="*/ 95072 w 4525256"/>
              <a:gd name="connsiteY119" fmla="*/ 2587669 h 3132511"/>
              <a:gd name="connsiteX120" fmla="*/ 80213 w 4525256"/>
              <a:gd name="connsiteY120" fmla="*/ 2565571 h 3132511"/>
              <a:gd name="connsiteX121" fmla="*/ 54114 w 4525256"/>
              <a:gd name="connsiteY121" fmla="*/ 2560427 h 3132511"/>
              <a:gd name="connsiteX122" fmla="*/ 35826 w 4525256"/>
              <a:gd name="connsiteY122" fmla="*/ 2572715 h 3132511"/>
              <a:gd name="connsiteX123" fmla="*/ 31635 w 4525256"/>
              <a:gd name="connsiteY123" fmla="*/ 2594241 h 3132511"/>
              <a:gd name="connsiteX124" fmla="*/ 33826 w 4525256"/>
              <a:gd name="connsiteY124" fmla="*/ 2600623 h 3132511"/>
              <a:gd name="connsiteX125" fmla="*/ 34112 w 4525256"/>
              <a:gd name="connsiteY125" fmla="*/ 2601194 h 3132511"/>
              <a:gd name="connsiteX126" fmla="*/ 47161 w 4525256"/>
              <a:gd name="connsiteY126" fmla="*/ 2609958 h 3132511"/>
              <a:gd name="connsiteX127" fmla="*/ 61258 w 4525256"/>
              <a:gd name="connsiteY127" fmla="*/ 2595860 h 3132511"/>
              <a:gd name="connsiteX128" fmla="*/ 47161 w 4525256"/>
              <a:gd name="connsiteY128" fmla="*/ 2581764 h 3132511"/>
              <a:gd name="connsiteX129" fmla="*/ 41351 w 4525256"/>
              <a:gd name="connsiteY129" fmla="*/ 2583002 h 3132511"/>
              <a:gd name="connsiteX130" fmla="*/ 43732 w 4525256"/>
              <a:gd name="connsiteY130" fmla="*/ 2577954 h 3132511"/>
              <a:gd name="connsiteX131" fmla="*/ 55924 w 4525256"/>
              <a:gd name="connsiteY131" fmla="*/ 2569762 h 3132511"/>
              <a:gd name="connsiteX132" fmla="*/ 74879 w 4525256"/>
              <a:gd name="connsiteY132" fmla="*/ 2573477 h 3132511"/>
              <a:gd name="connsiteX133" fmla="*/ 85642 w 4525256"/>
              <a:gd name="connsiteY133" fmla="*/ 2589479 h 3132511"/>
              <a:gd name="connsiteX134" fmla="*/ 80879 w 4525256"/>
              <a:gd name="connsiteY134" fmla="*/ 2614053 h 3132511"/>
              <a:gd name="connsiteX135" fmla="*/ 60115 w 4525256"/>
              <a:gd name="connsiteY135" fmla="*/ 2627960 h 3132511"/>
              <a:gd name="connsiteX136" fmla="*/ 28492 w 4525256"/>
              <a:gd name="connsiteY136" fmla="*/ 2621768 h 3132511"/>
              <a:gd name="connsiteX137" fmla="*/ 10490 w 4525256"/>
              <a:gd name="connsiteY137" fmla="*/ 2595099 h 3132511"/>
              <a:gd name="connsiteX138" fmla="*/ 10490 w 4525256"/>
              <a:gd name="connsiteY138" fmla="*/ 2573667 h 3132511"/>
              <a:gd name="connsiteX139" fmla="*/ 18872 w 4525256"/>
              <a:gd name="connsiteY139" fmla="*/ 2553950 h 3132511"/>
              <a:gd name="connsiteX140" fmla="*/ 57829 w 4525256"/>
              <a:gd name="connsiteY140" fmla="*/ 2530709 h 3132511"/>
              <a:gd name="connsiteX141" fmla="*/ 131838 w 4525256"/>
              <a:gd name="connsiteY141" fmla="*/ 2571286 h 3132511"/>
              <a:gd name="connsiteX142" fmla="*/ 141363 w 4525256"/>
              <a:gd name="connsiteY142" fmla="*/ 2616720 h 3132511"/>
              <a:gd name="connsiteX143" fmla="*/ 141363 w 4525256"/>
              <a:gd name="connsiteY143" fmla="*/ 2981528 h 3132511"/>
              <a:gd name="connsiteX144" fmla="*/ 57734 w 4525256"/>
              <a:gd name="connsiteY144" fmla="*/ 2981528 h 3132511"/>
              <a:gd name="connsiteX145" fmla="*/ 57734 w 4525256"/>
              <a:gd name="connsiteY145" fmla="*/ 3074873 h 3132511"/>
              <a:gd name="connsiteX146" fmla="*/ 151079 w 4525256"/>
              <a:gd name="connsiteY146" fmla="*/ 3074873 h 3132511"/>
              <a:gd name="connsiteX147" fmla="*/ 151079 w 4525256"/>
              <a:gd name="connsiteY147" fmla="*/ 2991053 h 3132511"/>
              <a:gd name="connsiteX148" fmla="*/ 151079 w 4525256"/>
              <a:gd name="connsiteY148" fmla="*/ 2991053 h 3132511"/>
              <a:gd name="connsiteX149" fmla="*/ 4374273 w 4525256"/>
              <a:gd name="connsiteY149" fmla="*/ 2991148 h 3132511"/>
              <a:gd name="connsiteX150" fmla="*/ 4009466 w 4525256"/>
              <a:gd name="connsiteY150" fmla="*/ 2991148 h 3132511"/>
              <a:gd name="connsiteX151" fmla="*/ 3964032 w 4525256"/>
              <a:gd name="connsiteY151" fmla="*/ 3000673 h 3132511"/>
              <a:gd name="connsiteX152" fmla="*/ 3923455 w 4525256"/>
              <a:gd name="connsiteY152" fmla="*/ 3074682 h 3132511"/>
              <a:gd name="connsiteX153" fmla="*/ 3946696 w 4525256"/>
              <a:gd name="connsiteY153" fmla="*/ 3113640 h 3132511"/>
              <a:gd name="connsiteX154" fmla="*/ 3966413 w 4525256"/>
              <a:gd name="connsiteY154" fmla="*/ 3122022 h 3132511"/>
              <a:gd name="connsiteX155" fmla="*/ 3987844 w 4525256"/>
              <a:gd name="connsiteY155" fmla="*/ 3122022 h 3132511"/>
              <a:gd name="connsiteX156" fmla="*/ 4014514 w 4525256"/>
              <a:gd name="connsiteY156" fmla="*/ 3104019 h 3132511"/>
              <a:gd name="connsiteX157" fmla="*/ 4020705 w 4525256"/>
              <a:gd name="connsiteY157" fmla="*/ 3072396 h 3132511"/>
              <a:gd name="connsiteX158" fmla="*/ 4006703 w 4525256"/>
              <a:gd name="connsiteY158" fmla="*/ 3051632 h 3132511"/>
              <a:gd name="connsiteX159" fmla="*/ 3982129 w 4525256"/>
              <a:gd name="connsiteY159" fmla="*/ 3046869 h 3132511"/>
              <a:gd name="connsiteX160" fmla="*/ 3966127 w 4525256"/>
              <a:gd name="connsiteY160" fmla="*/ 3057633 h 3132511"/>
              <a:gd name="connsiteX161" fmla="*/ 3962412 w 4525256"/>
              <a:gd name="connsiteY161" fmla="*/ 3076587 h 3132511"/>
              <a:gd name="connsiteX162" fmla="*/ 3970604 w 4525256"/>
              <a:gd name="connsiteY162" fmla="*/ 3088779 h 3132511"/>
              <a:gd name="connsiteX163" fmla="*/ 3975652 w 4525256"/>
              <a:gd name="connsiteY163" fmla="*/ 3091160 h 3132511"/>
              <a:gd name="connsiteX164" fmla="*/ 3974414 w 4525256"/>
              <a:gd name="connsiteY164" fmla="*/ 3085350 h 3132511"/>
              <a:gd name="connsiteX165" fmla="*/ 3988511 w 4525256"/>
              <a:gd name="connsiteY165" fmla="*/ 3071253 h 3132511"/>
              <a:gd name="connsiteX166" fmla="*/ 4002608 w 4525256"/>
              <a:gd name="connsiteY166" fmla="*/ 3085350 h 3132511"/>
              <a:gd name="connsiteX167" fmla="*/ 3993845 w 4525256"/>
              <a:gd name="connsiteY167" fmla="*/ 3098400 h 3132511"/>
              <a:gd name="connsiteX168" fmla="*/ 3993273 w 4525256"/>
              <a:gd name="connsiteY168" fmla="*/ 3098685 h 3132511"/>
              <a:gd name="connsiteX169" fmla="*/ 3986892 w 4525256"/>
              <a:gd name="connsiteY169" fmla="*/ 3100876 h 3132511"/>
              <a:gd name="connsiteX170" fmla="*/ 3965365 w 4525256"/>
              <a:gd name="connsiteY170" fmla="*/ 3096685 h 3132511"/>
              <a:gd name="connsiteX171" fmla="*/ 3953078 w 4525256"/>
              <a:gd name="connsiteY171" fmla="*/ 3078397 h 3132511"/>
              <a:gd name="connsiteX172" fmla="*/ 3958221 w 4525256"/>
              <a:gd name="connsiteY172" fmla="*/ 3052299 h 3132511"/>
              <a:gd name="connsiteX173" fmla="*/ 3980319 w 4525256"/>
              <a:gd name="connsiteY173" fmla="*/ 3037440 h 3132511"/>
              <a:gd name="connsiteX174" fmla="*/ 4012037 w 4525256"/>
              <a:gd name="connsiteY174" fmla="*/ 3043631 h 3132511"/>
              <a:gd name="connsiteX175" fmla="*/ 4030040 w 4525256"/>
              <a:gd name="connsiteY175" fmla="*/ 3070491 h 3132511"/>
              <a:gd name="connsiteX176" fmla="*/ 4022515 w 4525256"/>
              <a:gd name="connsiteY176" fmla="*/ 3109258 h 3132511"/>
              <a:gd name="connsiteX177" fmla="*/ 3989749 w 4525256"/>
              <a:gd name="connsiteY177" fmla="*/ 3131261 h 3132511"/>
              <a:gd name="connsiteX178" fmla="*/ 3964508 w 4525256"/>
              <a:gd name="connsiteY178" fmla="*/ 3131261 h 3132511"/>
              <a:gd name="connsiteX179" fmla="*/ 3941267 w 4525256"/>
              <a:gd name="connsiteY179" fmla="*/ 3121355 h 3132511"/>
              <a:gd name="connsiteX180" fmla="*/ 3914025 w 4525256"/>
              <a:gd name="connsiteY180" fmla="*/ 3076016 h 3132511"/>
              <a:gd name="connsiteX181" fmla="*/ 3959936 w 4525256"/>
              <a:gd name="connsiteY181" fmla="*/ 2991910 h 3132511"/>
              <a:gd name="connsiteX182" fmla="*/ 4009466 w 4525256"/>
              <a:gd name="connsiteY182" fmla="*/ 2981528 h 3132511"/>
              <a:gd name="connsiteX183" fmla="*/ 4130433 w 4525256"/>
              <a:gd name="connsiteY183" fmla="*/ 2981528 h 3132511"/>
              <a:gd name="connsiteX184" fmla="*/ 4374178 w 4525256"/>
              <a:gd name="connsiteY184" fmla="*/ 2981528 h 3132511"/>
              <a:gd name="connsiteX185" fmla="*/ 4374178 w 4525256"/>
              <a:gd name="connsiteY185" fmla="*/ 2616816 h 3132511"/>
              <a:gd name="connsiteX186" fmla="*/ 4384560 w 4525256"/>
              <a:gd name="connsiteY186" fmla="*/ 2567285 h 3132511"/>
              <a:gd name="connsiteX187" fmla="*/ 4468666 w 4525256"/>
              <a:gd name="connsiteY187" fmla="*/ 2521375 h 3132511"/>
              <a:gd name="connsiteX188" fmla="*/ 4514005 w 4525256"/>
              <a:gd name="connsiteY188" fmla="*/ 2548617 h 3132511"/>
              <a:gd name="connsiteX189" fmla="*/ 4523911 w 4525256"/>
              <a:gd name="connsiteY189" fmla="*/ 2571858 h 3132511"/>
              <a:gd name="connsiteX190" fmla="*/ 4523911 w 4525256"/>
              <a:gd name="connsiteY190" fmla="*/ 2597099 h 3132511"/>
              <a:gd name="connsiteX191" fmla="*/ 4501909 w 4525256"/>
              <a:gd name="connsiteY191" fmla="*/ 2629865 h 3132511"/>
              <a:gd name="connsiteX192" fmla="*/ 4463142 w 4525256"/>
              <a:gd name="connsiteY192" fmla="*/ 2637390 h 3132511"/>
              <a:gd name="connsiteX193" fmla="*/ 4436377 w 4525256"/>
              <a:gd name="connsiteY193" fmla="*/ 2619387 h 3132511"/>
              <a:gd name="connsiteX194" fmla="*/ 4430185 w 4525256"/>
              <a:gd name="connsiteY194" fmla="*/ 2587669 h 3132511"/>
              <a:gd name="connsiteX195" fmla="*/ 4445044 w 4525256"/>
              <a:gd name="connsiteY195" fmla="*/ 2565571 h 3132511"/>
              <a:gd name="connsiteX196" fmla="*/ 4471143 w 4525256"/>
              <a:gd name="connsiteY196" fmla="*/ 2560427 h 3132511"/>
              <a:gd name="connsiteX197" fmla="*/ 4489431 w 4525256"/>
              <a:gd name="connsiteY197" fmla="*/ 2572715 h 3132511"/>
              <a:gd name="connsiteX198" fmla="*/ 4493622 w 4525256"/>
              <a:gd name="connsiteY198" fmla="*/ 2594241 h 3132511"/>
              <a:gd name="connsiteX199" fmla="*/ 4491431 w 4525256"/>
              <a:gd name="connsiteY199" fmla="*/ 2600623 h 3132511"/>
              <a:gd name="connsiteX200" fmla="*/ 4491145 w 4525256"/>
              <a:gd name="connsiteY200" fmla="*/ 2601194 h 3132511"/>
              <a:gd name="connsiteX201" fmla="*/ 4478096 w 4525256"/>
              <a:gd name="connsiteY201" fmla="*/ 2609958 h 3132511"/>
              <a:gd name="connsiteX202" fmla="*/ 4463999 w 4525256"/>
              <a:gd name="connsiteY202" fmla="*/ 2595860 h 3132511"/>
              <a:gd name="connsiteX203" fmla="*/ 4478096 w 4525256"/>
              <a:gd name="connsiteY203" fmla="*/ 2581764 h 3132511"/>
              <a:gd name="connsiteX204" fmla="*/ 4483906 w 4525256"/>
              <a:gd name="connsiteY204" fmla="*/ 2583002 h 3132511"/>
              <a:gd name="connsiteX205" fmla="*/ 4481525 w 4525256"/>
              <a:gd name="connsiteY205" fmla="*/ 2577954 h 3132511"/>
              <a:gd name="connsiteX206" fmla="*/ 4469333 w 4525256"/>
              <a:gd name="connsiteY206" fmla="*/ 2569762 h 3132511"/>
              <a:gd name="connsiteX207" fmla="*/ 4450378 w 4525256"/>
              <a:gd name="connsiteY207" fmla="*/ 2573477 h 3132511"/>
              <a:gd name="connsiteX208" fmla="*/ 4439615 w 4525256"/>
              <a:gd name="connsiteY208" fmla="*/ 2589479 h 3132511"/>
              <a:gd name="connsiteX209" fmla="*/ 4444473 w 4525256"/>
              <a:gd name="connsiteY209" fmla="*/ 2614053 h 3132511"/>
              <a:gd name="connsiteX210" fmla="*/ 4465237 w 4525256"/>
              <a:gd name="connsiteY210" fmla="*/ 2627960 h 3132511"/>
              <a:gd name="connsiteX211" fmla="*/ 4496860 w 4525256"/>
              <a:gd name="connsiteY211" fmla="*/ 2621768 h 3132511"/>
              <a:gd name="connsiteX212" fmla="*/ 4514862 w 4525256"/>
              <a:gd name="connsiteY212" fmla="*/ 2595099 h 3132511"/>
              <a:gd name="connsiteX213" fmla="*/ 4514862 w 4525256"/>
              <a:gd name="connsiteY213" fmla="*/ 2573667 h 3132511"/>
              <a:gd name="connsiteX214" fmla="*/ 4506480 w 4525256"/>
              <a:gd name="connsiteY214" fmla="*/ 2553950 h 3132511"/>
              <a:gd name="connsiteX215" fmla="*/ 4467523 w 4525256"/>
              <a:gd name="connsiteY215" fmla="*/ 2530709 h 3132511"/>
              <a:gd name="connsiteX216" fmla="*/ 4393514 w 4525256"/>
              <a:gd name="connsiteY216" fmla="*/ 2571286 h 3132511"/>
              <a:gd name="connsiteX217" fmla="*/ 4383989 w 4525256"/>
              <a:gd name="connsiteY217" fmla="*/ 2616720 h 3132511"/>
              <a:gd name="connsiteX218" fmla="*/ 4383989 w 4525256"/>
              <a:gd name="connsiteY218" fmla="*/ 2737688 h 3132511"/>
              <a:gd name="connsiteX219" fmla="*/ 4383989 w 4525256"/>
              <a:gd name="connsiteY219" fmla="*/ 2981433 h 3132511"/>
              <a:gd name="connsiteX220" fmla="*/ 4467809 w 4525256"/>
              <a:gd name="connsiteY220" fmla="*/ 2981433 h 3132511"/>
              <a:gd name="connsiteX221" fmla="*/ 4467809 w 4525256"/>
              <a:gd name="connsiteY221" fmla="*/ 3074777 h 3132511"/>
              <a:gd name="connsiteX222" fmla="*/ 4374464 w 4525256"/>
              <a:gd name="connsiteY222" fmla="*/ 3074777 h 3132511"/>
              <a:gd name="connsiteX223" fmla="*/ 4374464 w 4525256"/>
              <a:gd name="connsiteY223" fmla="*/ 2990958 h 3132511"/>
              <a:gd name="connsiteX224" fmla="*/ 4374464 w 4525256"/>
              <a:gd name="connsiteY224" fmla="*/ 2990958 h 3132511"/>
              <a:gd name="connsiteX225" fmla="*/ 4383798 w 4525256"/>
              <a:gd name="connsiteY225" fmla="*/ 2991148 h 3132511"/>
              <a:gd name="connsiteX226" fmla="*/ 4383798 w 4525256"/>
              <a:gd name="connsiteY226" fmla="*/ 3065443 h 3132511"/>
              <a:gd name="connsiteX227" fmla="*/ 4458093 w 4525256"/>
              <a:gd name="connsiteY227" fmla="*/ 3065443 h 3132511"/>
              <a:gd name="connsiteX228" fmla="*/ 4458093 w 4525256"/>
              <a:gd name="connsiteY228" fmla="*/ 2991148 h 3132511"/>
              <a:gd name="connsiteX229" fmla="*/ 4383798 w 4525256"/>
              <a:gd name="connsiteY229" fmla="*/ 2991148 h 3132511"/>
              <a:gd name="connsiteX230" fmla="*/ 4426852 w 4525256"/>
              <a:gd name="connsiteY230" fmla="*/ 2447937 h 3132511"/>
              <a:gd name="connsiteX231" fmla="*/ 4430471 w 4525256"/>
              <a:gd name="connsiteY231" fmla="*/ 2457843 h 3132511"/>
              <a:gd name="connsiteX232" fmla="*/ 4410278 w 4525256"/>
              <a:gd name="connsiteY232" fmla="*/ 2478036 h 3132511"/>
              <a:gd name="connsiteX233" fmla="*/ 4391609 w 4525256"/>
              <a:gd name="connsiteY233" fmla="*/ 2470321 h 3132511"/>
              <a:gd name="connsiteX234" fmla="*/ 4383894 w 4525256"/>
              <a:gd name="connsiteY234" fmla="*/ 2451652 h 3132511"/>
              <a:gd name="connsiteX235" fmla="*/ 4383894 w 4525256"/>
              <a:gd name="connsiteY235" fmla="*/ 1566398 h 3132511"/>
              <a:gd name="connsiteX236" fmla="*/ 4374369 w 4525256"/>
              <a:gd name="connsiteY236" fmla="*/ 1566398 h 3132511"/>
              <a:gd name="connsiteX237" fmla="*/ 4374369 w 4525256"/>
              <a:gd name="connsiteY237" fmla="*/ 681145 h 3132511"/>
              <a:gd name="connsiteX238" fmla="*/ 4384941 w 4525256"/>
              <a:gd name="connsiteY238" fmla="*/ 655713 h 3132511"/>
              <a:gd name="connsiteX239" fmla="*/ 4410373 w 4525256"/>
              <a:gd name="connsiteY239" fmla="*/ 645140 h 3132511"/>
              <a:gd name="connsiteX240" fmla="*/ 4440091 w 4525256"/>
              <a:gd name="connsiteY240" fmla="*/ 674858 h 3132511"/>
              <a:gd name="connsiteX241" fmla="*/ 4438281 w 4525256"/>
              <a:gd name="connsiteY241" fmla="*/ 684193 h 3132511"/>
              <a:gd name="connsiteX242" fmla="*/ 4425423 w 4525256"/>
              <a:gd name="connsiteY242" fmla="*/ 697528 h 3132511"/>
              <a:gd name="connsiteX243" fmla="*/ 4411326 w 4525256"/>
              <a:gd name="connsiteY243" fmla="*/ 698576 h 3132511"/>
              <a:gd name="connsiteX244" fmla="*/ 4407230 w 4525256"/>
              <a:gd name="connsiteY244" fmla="*/ 695147 h 3132511"/>
              <a:gd name="connsiteX245" fmla="*/ 4409611 w 4525256"/>
              <a:gd name="connsiteY245" fmla="*/ 679335 h 3132511"/>
              <a:gd name="connsiteX246" fmla="*/ 4425423 w 4525256"/>
              <a:gd name="connsiteY246" fmla="*/ 681716 h 3132511"/>
              <a:gd name="connsiteX247" fmla="*/ 4427042 w 4525256"/>
              <a:gd name="connsiteY247" fmla="*/ 684764 h 3132511"/>
              <a:gd name="connsiteX248" fmla="*/ 4430661 w 4525256"/>
              <a:gd name="connsiteY248" fmla="*/ 674858 h 3132511"/>
              <a:gd name="connsiteX249" fmla="*/ 4410468 w 4525256"/>
              <a:gd name="connsiteY249" fmla="*/ 654665 h 3132511"/>
              <a:gd name="connsiteX250" fmla="*/ 4391799 w 4525256"/>
              <a:gd name="connsiteY250" fmla="*/ 662381 h 3132511"/>
              <a:gd name="connsiteX251" fmla="*/ 4384084 w 4525256"/>
              <a:gd name="connsiteY251" fmla="*/ 681050 h 3132511"/>
              <a:gd name="connsiteX252" fmla="*/ 4384084 w 4525256"/>
              <a:gd name="connsiteY252" fmla="*/ 1566303 h 3132511"/>
              <a:gd name="connsiteX253" fmla="*/ 4374559 w 4525256"/>
              <a:gd name="connsiteY253" fmla="*/ 1566303 h 3132511"/>
              <a:gd name="connsiteX254" fmla="*/ 4374559 w 4525256"/>
              <a:gd name="connsiteY254" fmla="*/ 2451557 h 3132511"/>
              <a:gd name="connsiteX255" fmla="*/ 4385132 w 4525256"/>
              <a:gd name="connsiteY255" fmla="*/ 2476989 h 3132511"/>
              <a:gd name="connsiteX256" fmla="*/ 4410564 w 4525256"/>
              <a:gd name="connsiteY256" fmla="*/ 2487561 h 3132511"/>
              <a:gd name="connsiteX257" fmla="*/ 4440282 w 4525256"/>
              <a:gd name="connsiteY257" fmla="*/ 2457843 h 3132511"/>
              <a:gd name="connsiteX258" fmla="*/ 4438472 w 4525256"/>
              <a:gd name="connsiteY258" fmla="*/ 2448509 h 3132511"/>
              <a:gd name="connsiteX259" fmla="*/ 4425613 w 4525256"/>
              <a:gd name="connsiteY259" fmla="*/ 2435174 h 3132511"/>
              <a:gd name="connsiteX260" fmla="*/ 4411516 w 4525256"/>
              <a:gd name="connsiteY260" fmla="*/ 2434126 h 3132511"/>
              <a:gd name="connsiteX261" fmla="*/ 4407420 w 4525256"/>
              <a:gd name="connsiteY261" fmla="*/ 2437555 h 3132511"/>
              <a:gd name="connsiteX262" fmla="*/ 4409802 w 4525256"/>
              <a:gd name="connsiteY262" fmla="*/ 2453367 h 3132511"/>
              <a:gd name="connsiteX263" fmla="*/ 4425613 w 4525256"/>
              <a:gd name="connsiteY263" fmla="*/ 2450985 h 3132511"/>
              <a:gd name="connsiteX264" fmla="*/ 4427232 w 4525256"/>
              <a:gd name="connsiteY264" fmla="*/ 2447937 h 3132511"/>
              <a:gd name="connsiteX265" fmla="*/ 4427232 w 4525256"/>
              <a:gd name="connsiteY265" fmla="*/ 2447937 h 3132511"/>
              <a:gd name="connsiteX266" fmla="*/ 4332363 w 4525256"/>
              <a:gd name="connsiteY266" fmla="*/ 2939713 h 3132511"/>
              <a:gd name="connsiteX267" fmla="*/ 4213587 w 4525256"/>
              <a:gd name="connsiteY267" fmla="*/ 2939713 h 3132511"/>
              <a:gd name="connsiteX268" fmla="*/ 4192727 w 4525256"/>
              <a:gd name="connsiteY268" fmla="*/ 2939713 h 3132511"/>
              <a:gd name="connsiteX269" fmla="*/ 4178820 w 4525256"/>
              <a:gd name="connsiteY269" fmla="*/ 2937427 h 3132511"/>
              <a:gd name="connsiteX270" fmla="*/ 4186536 w 4525256"/>
              <a:gd name="connsiteY270" fmla="*/ 2926759 h 3132511"/>
              <a:gd name="connsiteX271" fmla="*/ 4175296 w 4525256"/>
              <a:gd name="connsiteY271" fmla="*/ 2915519 h 3132511"/>
              <a:gd name="connsiteX272" fmla="*/ 4166247 w 4525256"/>
              <a:gd name="connsiteY272" fmla="*/ 2920092 h 3132511"/>
              <a:gd name="connsiteX273" fmla="*/ 4164533 w 4525256"/>
              <a:gd name="connsiteY273" fmla="*/ 2933903 h 3132511"/>
              <a:gd name="connsiteX274" fmla="*/ 4179963 w 4525256"/>
              <a:gd name="connsiteY274" fmla="*/ 2948190 h 3132511"/>
              <a:gd name="connsiteX275" fmla="*/ 4193394 w 4525256"/>
              <a:gd name="connsiteY275" fmla="*/ 2949333 h 3132511"/>
              <a:gd name="connsiteX276" fmla="*/ 4341793 w 4525256"/>
              <a:gd name="connsiteY276" fmla="*/ 2949333 h 3132511"/>
              <a:gd name="connsiteX277" fmla="*/ 4341793 w 4525256"/>
              <a:gd name="connsiteY277" fmla="*/ 2800934 h 3132511"/>
              <a:gd name="connsiteX278" fmla="*/ 4340650 w 4525256"/>
              <a:gd name="connsiteY278" fmla="*/ 2787504 h 3132511"/>
              <a:gd name="connsiteX279" fmla="*/ 4326458 w 4525256"/>
              <a:gd name="connsiteY279" fmla="*/ 2772073 h 3132511"/>
              <a:gd name="connsiteX280" fmla="*/ 4312552 w 4525256"/>
              <a:gd name="connsiteY280" fmla="*/ 2773788 h 3132511"/>
              <a:gd name="connsiteX281" fmla="*/ 4307979 w 4525256"/>
              <a:gd name="connsiteY281" fmla="*/ 2782836 h 3132511"/>
              <a:gd name="connsiteX282" fmla="*/ 4319219 w 4525256"/>
              <a:gd name="connsiteY282" fmla="*/ 2794076 h 3132511"/>
              <a:gd name="connsiteX283" fmla="*/ 4329887 w 4525256"/>
              <a:gd name="connsiteY283" fmla="*/ 2786265 h 3132511"/>
              <a:gd name="connsiteX284" fmla="*/ 4332173 w 4525256"/>
              <a:gd name="connsiteY284" fmla="*/ 2800172 h 3132511"/>
              <a:gd name="connsiteX285" fmla="*/ 4332173 w 4525256"/>
              <a:gd name="connsiteY285" fmla="*/ 2939713 h 3132511"/>
              <a:gd name="connsiteX286" fmla="*/ 4332173 w 4525256"/>
              <a:gd name="connsiteY286" fmla="*/ 2939713 h 3132511"/>
              <a:gd name="connsiteX287" fmla="*/ 4425709 w 4525256"/>
              <a:gd name="connsiteY287" fmla="*/ 2769120 h 3132511"/>
              <a:gd name="connsiteX288" fmla="*/ 4425709 w 4525256"/>
              <a:gd name="connsiteY288" fmla="*/ 2748260 h 3132511"/>
              <a:gd name="connsiteX289" fmla="*/ 4427994 w 4525256"/>
              <a:gd name="connsiteY289" fmla="*/ 2734354 h 3132511"/>
              <a:gd name="connsiteX290" fmla="*/ 4438662 w 4525256"/>
              <a:gd name="connsiteY290" fmla="*/ 2742069 h 3132511"/>
              <a:gd name="connsiteX291" fmla="*/ 4449902 w 4525256"/>
              <a:gd name="connsiteY291" fmla="*/ 2730830 h 3132511"/>
              <a:gd name="connsiteX292" fmla="*/ 4445330 w 4525256"/>
              <a:gd name="connsiteY292" fmla="*/ 2721781 h 3132511"/>
              <a:gd name="connsiteX293" fmla="*/ 4431423 w 4525256"/>
              <a:gd name="connsiteY293" fmla="*/ 2720067 h 3132511"/>
              <a:gd name="connsiteX294" fmla="*/ 4417231 w 4525256"/>
              <a:gd name="connsiteY294" fmla="*/ 2735497 h 3132511"/>
              <a:gd name="connsiteX295" fmla="*/ 4416088 w 4525256"/>
              <a:gd name="connsiteY295" fmla="*/ 2748927 h 3132511"/>
              <a:gd name="connsiteX296" fmla="*/ 4416088 w 4525256"/>
              <a:gd name="connsiteY296" fmla="*/ 2944380 h 3132511"/>
              <a:gd name="connsiteX297" fmla="*/ 4425613 w 4525256"/>
              <a:gd name="connsiteY297" fmla="*/ 2944380 h 3132511"/>
              <a:gd name="connsiteX298" fmla="*/ 4425613 w 4525256"/>
              <a:gd name="connsiteY298" fmla="*/ 2769025 h 3132511"/>
              <a:gd name="connsiteX299" fmla="*/ 4425613 w 4525256"/>
              <a:gd name="connsiteY299" fmla="*/ 2769025 h 3132511"/>
              <a:gd name="connsiteX300" fmla="*/ 3840587 w 4525256"/>
              <a:gd name="connsiteY300" fmla="*/ 3034201 h 3132511"/>
              <a:gd name="connsiteX301" fmla="*/ 3850494 w 4525256"/>
              <a:gd name="connsiteY301" fmla="*/ 3037821 h 3132511"/>
              <a:gd name="connsiteX302" fmla="*/ 3870686 w 4525256"/>
              <a:gd name="connsiteY302" fmla="*/ 3017627 h 3132511"/>
              <a:gd name="connsiteX303" fmla="*/ 3862971 w 4525256"/>
              <a:gd name="connsiteY303" fmla="*/ 2998958 h 3132511"/>
              <a:gd name="connsiteX304" fmla="*/ 3844302 w 4525256"/>
              <a:gd name="connsiteY304" fmla="*/ 2991243 h 3132511"/>
              <a:gd name="connsiteX305" fmla="*/ 2262771 w 4525256"/>
              <a:gd name="connsiteY305" fmla="*/ 2991243 h 3132511"/>
              <a:gd name="connsiteX306" fmla="*/ 2262771 w 4525256"/>
              <a:gd name="connsiteY306" fmla="*/ 2981718 h 3132511"/>
              <a:gd name="connsiteX307" fmla="*/ 681050 w 4525256"/>
              <a:gd name="connsiteY307" fmla="*/ 2981718 h 3132511"/>
              <a:gd name="connsiteX308" fmla="*/ 655618 w 4525256"/>
              <a:gd name="connsiteY308" fmla="*/ 2992291 h 3132511"/>
              <a:gd name="connsiteX309" fmla="*/ 645045 w 4525256"/>
              <a:gd name="connsiteY309" fmla="*/ 3017723 h 3132511"/>
              <a:gd name="connsiteX310" fmla="*/ 674763 w 4525256"/>
              <a:gd name="connsiteY310" fmla="*/ 3047441 h 3132511"/>
              <a:gd name="connsiteX311" fmla="*/ 684098 w 4525256"/>
              <a:gd name="connsiteY311" fmla="*/ 3045631 h 3132511"/>
              <a:gd name="connsiteX312" fmla="*/ 697433 w 4525256"/>
              <a:gd name="connsiteY312" fmla="*/ 3032772 h 3132511"/>
              <a:gd name="connsiteX313" fmla="*/ 698480 w 4525256"/>
              <a:gd name="connsiteY313" fmla="*/ 3018675 h 3132511"/>
              <a:gd name="connsiteX314" fmla="*/ 695051 w 4525256"/>
              <a:gd name="connsiteY314" fmla="*/ 3014580 h 3132511"/>
              <a:gd name="connsiteX315" fmla="*/ 679240 w 4525256"/>
              <a:gd name="connsiteY315" fmla="*/ 3016961 h 3132511"/>
              <a:gd name="connsiteX316" fmla="*/ 681621 w 4525256"/>
              <a:gd name="connsiteY316" fmla="*/ 3032772 h 3132511"/>
              <a:gd name="connsiteX317" fmla="*/ 684669 w 4525256"/>
              <a:gd name="connsiteY317" fmla="*/ 3034392 h 3132511"/>
              <a:gd name="connsiteX318" fmla="*/ 674763 w 4525256"/>
              <a:gd name="connsiteY318" fmla="*/ 3038011 h 3132511"/>
              <a:gd name="connsiteX319" fmla="*/ 654570 w 4525256"/>
              <a:gd name="connsiteY319" fmla="*/ 3017818 h 3132511"/>
              <a:gd name="connsiteX320" fmla="*/ 662285 w 4525256"/>
              <a:gd name="connsiteY320" fmla="*/ 2999149 h 3132511"/>
              <a:gd name="connsiteX321" fmla="*/ 680954 w 4525256"/>
              <a:gd name="connsiteY321" fmla="*/ 2991434 h 3132511"/>
              <a:gd name="connsiteX322" fmla="*/ 2262486 w 4525256"/>
              <a:gd name="connsiteY322" fmla="*/ 2991434 h 3132511"/>
              <a:gd name="connsiteX323" fmla="*/ 2262486 w 4525256"/>
              <a:gd name="connsiteY323" fmla="*/ 2981909 h 3132511"/>
              <a:gd name="connsiteX324" fmla="*/ 3844112 w 4525256"/>
              <a:gd name="connsiteY324" fmla="*/ 2981909 h 3132511"/>
              <a:gd name="connsiteX325" fmla="*/ 3869544 w 4525256"/>
              <a:gd name="connsiteY325" fmla="*/ 2992482 h 3132511"/>
              <a:gd name="connsiteX326" fmla="*/ 3880116 w 4525256"/>
              <a:gd name="connsiteY326" fmla="*/ 3017913 h 3132511"/>
              <a:gd name="connsiteX327" fmla="*/ 3850398 w 4525256"/>
              <a:gd name="connsiteY327" fmla="*/ 3047631 h 3132511"/>
              <a:gd name="connsiteX328" fmla="*/ 3841064 w 4525256"/>
              <a:gd name="connsiteY328" fmla="*/ 3045822 h 3132511"/>
              <a:gd name="connsiteX329" fmla="*/ 3827729 w 4525256"/>
              <a:gd name="connsiteY329" fmla="*/ 3032963 h 3132511"/>
              <a:gd name="connsiteX330" fmla="*/ 3826681 w 4525256"/>
              <a:gd name="connsiteY330" fmla="*/ 3018866 h 3132511"/>
              <a:gd name="connsiteX331" fmla="*/ 3830110 w 4525256"/>
              <a:gd name="connsiteY331" fmla="*/ 3014770 h 3132511"/>
              <a:gd name="connsiteX332" fmla="*/ 3845826 w 4525256"/>
              <a:gd name="connsiteY332" fmla="*/ 3017151 h 3132511"/>
              <a:gd name="connsiteX333" fmla="*/ 3843445 w 4525256"/>
              <a:gd name="connsiteY333" fmla="*/ 3032963 h 3132511"/>
              <a:gd name="connsiteX334" fmla="*/ 3840397 w 4525256"/>
              <a:gd name="connsiteY334" fmla="*/ 3034582 h 3132511"/>
              <a:gd name="connsiteX335" fmla="*/ 3840397 w 4525256"/>
              <a:gd name="connsiteY335" fmla="*/ 3034582 h 3132511"/>
              <a:gd name="connsiteX336" fmla="*/ 4161770 w 4525256"/>
              <a:gd name="connsiteY336" fmla="*/ 3033058 h 3132511"/>
              <a:gd name="connsiteX337" fmla="*/ 4337126 w 4525256"/>
              <a:gd name="connsiteY337" fmla="*/ 3033058 h 3132511"/>
              <a:gd name="connsiteX338" fmla="*/ 4337126 w 4525256"/>
              <a:gd name="connsiteY338" fmla="*/ 3023533 h 3132511"/>
              <a:gd name="connsiteX339" fmla="*/ 4141673 w 4525256"/>
              <a:gd name="connsiteY339" fmla="*/ 3023533 h 3132511"/>
              <a:gd name="connsiteX340" fmla="*/ 4128243 w 4525256"/>
              <a:gd name="connsiteY340" fmla="*/ 3024676 h 3132511"/>
              <a:gd name="connsiteX341" fmla="*/ 4112812 w 4525256"/>
              <a:gd name="connsiteY341" fmla="*/ 3038868 h 3132511"/>
              <a:gd name="connsiteX342" fmla="*/ 4114527 w 4525256"/>
              <a:gd name="connsiteY342" fmla="*/ 3052775 h 3132511"/>
              <a:gd name="connsiteX343" fmla="*/ 4123575 w 4525256"/>
              <a:gd name="connsiteY343" fmla="*/ 3057347 h 3132511"/>
              <a:gd name="connsiteX344" fmla="*/ 4134815 w 4525256"/>
              <a:gd name="connsiteY344" fmla="*/ 3046107 h 3132511"/>
              <a:gd name="connsiteX345" fmla="*/ 4127004 w 4525256"/>
              <a:gd name="connsiteY345" fmla="*/ 3035439 h 3132511"/>
              <a:gd name="connsiteX346" fmla="*/ 4140911 w 4525256"/>
              <a:gd name="connsiteY346" fmla="*/ 3033153 h 3132511"/>
              <a:gd name="connsiteX347" fmla="*/ 4161770 w 4525256"/>
              <a:gd name="connsiteY347" fmla="*/ 3033153 h 3132511"/>
              <a:gd name="connsiteX348" fmla="*/ 141458 w 4525256"/>
              <a:gd name="connsiteY348" fmla="*/ 2991148 h 3132511"/>
              <a:gd name="connsiteX349" fmla="*/ 141458 w 4525256"/>
              <a:gd name="connsiteY349" fmla="*/ 3065443 h 3132511"/>
              <a:gd name="connsiteX350" fmla="*/ 67163 w 4525256"/>
              <a:gd name="connsiteY350" fmla="*/ 3065443 h 3132511"/>
              <a:gd name="connsiteX351" fmla="*/ 67163 w 4525256"/>
              <a:gd name="connsiteY351" fmla="*/ 2991148 h 3132511"/>
              <a:gd name="connsiteX352" fmla="*/ 141458 w 4525256"/>
              <a:gd name="connsiteY352" fmla="*/ 2991148 h 3132511"/>
              <a:gd name="connsiteX353" fmla="*/ 98405 w 4525256"/>
              <a:gd name="connsiteY353" fmla="*/ 2447937 h 3132511"/>
              <a:gd name="connsiteX354" fmla="*/ 94786 w 4525256"/>
              <a:gd name="connsiteY354" fmla="*/ 2457843 h 3132511"/>
              <a:gd name="connsiteX355" fmla="*/ 114979 w 4525256"/>
              <a:gd name="connsiteY355" fmla="*/ 2478036 h 3132511"/>
              <a:gd name="connsiteX356" fmla="*/ 133648 w 4525256"/>
              <a:gd name="connsiteY356" fmla="*/ 2470321 h 3132511"/>
              <a:gd name="connsiteX357" fmla="*/ 141363 w 4525256"/>
              <a:gd name="connsiteY357" fmla="*/ 2451652 h 3132511"/>
              <a:gd name="connsiteX358" fmla="*/ 141363 w 4525256"/>
              <a:gd name="connsiteY358" fmla="*/ 1566398 h 3132511"/>
              <a:gd name="connsiteX359" fmla="*/ 150888 w 4525256"/>
              <a:gd name="connsiteY359" fmla="*/ 1566398 h 3132511"/>
              <a:gd name="connsiteX360" fmla="*/ 150888 w 4525256"/>
              <a:gd name="connsiteY360" fmla="*/ 681145 h 3132511"/>
              <a:gd name="connsiteX361" fmla="*/ 140315 w 4525256"/>
              <a:gd name="connsiteY361" fmla="*/ 655713 h 3132511"/>
              <a:gd name="connsiteX362" fmla="*/ 114884 w 4525256"/>
              <a:gd name="connsiteY362" fmla="*/ 645140 h 3132511"/>
              <a:gd name="connsiteX363" fmla="*/ 85166 w 4525256"/>
              <a:gd name="connsiteY363" fmla="*/ 674858 h 3132511"/>
              <a:gd name="connsiteX364" fmla="*/ 86975 w 4525256"/>
              <a:gd name="connsiteY364" fmla="*/ 684193 h 3132511"/>
              <a:gd name="connsiteX365" fmla="*/ 99834 w 4525256"/>
              <a:gd name="connsiteY365" fmla="*/ 697528 h 3132511"/>
              <a:gd name="connsiteX366" fmla="*/ 113931 w 4525256"/>
              <a:gd name="connsiteY366" fmla="*/ 698576 h 3132511"/>
              <a:gd name="connsiteX367" fmla="*/ 118027 w 4525256"/>
              <a:gd name="connsiteY367" fmla="*/ 695147 h 3132511"/>
              <a:gd name="connsiteX368" fmla="*/ 115646 w 4525256"/>
              <a:gd name="connsiteY368" fmla="*/ 679335 h 3132511"/>
              <a:gd name="connsiteX369" fmla="*/ 99834 w 4525256"/>
              <a:gd name="connsiteY369" fmla="*/ 681716 h 3132511"/>
              <a:gd name="connsiteX370" fmla="*/ 98215 w 4525256"/>
              <a:gd name="connsiteY370" fmla="*/ 684764 h 3132511"/>
              <a:gd name="connsiteX371" fmla="*/ 94595 w 4525256"/>
              <a:gd name="connsiteY371" fmla="*/ 674858 h 3132511"/>
              <a:gd name="connsiteX372" fmla="*/ 114788 w 4525256"/>
              <a:gd name="connsiteY372" fmla="*/ 654665 h 3132511"/>
              <a:gd name="connsiteX373" fmla="*/ 133457 w 4525256"/>
              <a:gd name="connsiteY373" fmla="*/ 662381 h 3132511"/>
              <a:gd name="connsiteX374" fmla="*/ 141173 w 4525256"/>
              <a:gd name="connsiteY374" fmla="*/ 681050 h 3132511"/>
              <a:gd name="connsiteX375" fmla="*/ 141173 w 4525256"/>
              <a:gd name="connsiteY375" fmla="*/ 1566303 h 3132511"/>
              <a:gd name="connsiteX376" fmla="*/ 150698 w 4525256"/>
              <a:gd name="connsiteY376" fmla="*/ 1566303 h 3132511"/>
              <a:gd name="connsiteX377" fmla="*/ 150698 w 4525256"/>
              <a:gd name="connsiteY377" fmla="*/ 2451557 h 3132511"/>
              <a:gd name="connsiteX378" fmla="*/ 140125 w 4525256"/>
              <a:gd name="connsiteY378" fmla="*/ 2476989 h 3132511"/>
              <a:gd name="connsiteX379" fmla="*/ 114693 w 4525256"/>
              <a:gd name="connsiteY379" fmla="*/ 2487561 h 3132511"/>
              <a:gd name="connsiteX380" fmla="*/ 84975 w 4525256"/>
              <a:gd name="connsiteY380" fmla="*/ 2457843 h 3132511"/>
              <a:gd name="connsiteX381" fmla="*/ 86785 w 4525256"/>
              <a:gd name="connsiteY381" fmla="*/ 2448509 h 3132511"/>
              <a:gd name="connsiteX382" fmla="*/ 99644 w 4525256"/>
              <a:gd name="connsiteY382" fmla="*/ 2435174 h 3132511"/>
              <a:gd name="connsiteX383" fmla="*/ 113741 w 4525256"/>
              <a:gd name="connsiteY383" fmla="*/ 2434126 h 3132511"/>
              <a:gd name="connsiteX384" fmla="*/ 117836 w 4525256"/>
              <a:gd name="connsiteY384" fmla="*/ 2437555 h 3132511"/>
              <a:gd name="connsiteX385" fmla="*/ 115455 w 4525256"/>
              <a:gd name="connsiteY385" fmla="*/ 2453367 h 3132511"/>
              <a:gd name="connsiteX386" fmla="*/ 99644 w 4525256"/>
              <a:gd name="connsiteY386" fmla="*/ 2450985 h 3132511"/>
              <a:gd name="connsiteX387" fmla="*/ 98024 w 4525256"/>
              <a:gd name="connsiteY387" fmla="*/ 2447937 h 3132511"/>
              <a:gd name="connsiteX388" fmla="*/ 98024 w 4525256"/>
              <a:gd name="connsiteY388" fmla="*/ 2447937 h 3132511"/>
              <a:gd name="connsiteX389" fmla="*/ 192893 w 4525256"/>
              <a:gd name="connsiteY389" fmla="*/ 2939713 h 3132511"/>
              <a:gd name="connsiteX390" fmla="*/ 311575 w 4525256"/>
              <a:gd name="connsiteY390" fmla="*/ 2939713 h 3132511"/>
              <a:gd name="connsiteX391" fmla="*/ 332435 w 4525256"/>
              <a:gd name="connsiteY391" fmla="*/ 2939713 h 3132511"/>
              <a:gd name="connsiteX392" fmla="*/ 346341 w 4525256"/>
              <a:gd name="connsiteY392" fmla="*/ 2937427 h 3132511"/>
              <a:gd name="connsiteX393" fmla="*/ 338626 w 4525256"/>
              <a:gd name="connsiteY393" fmla="*/ 2926759 h 3132511"/>
              <a:gd name="connsiteX394" fmla="*/ 349865 w 4525256"/>
              <a:gd name="connsiteY394" fmla="*/ 2915519 h 3132511"/>
              <a:gd name="connsiteX395" fmla="*/ 358914 w 4525256"/>
              <a:gd name="connsiteY395" fmla="*/ 2920092 h 3132511"/>
              <a:gd name="connsiteX396" fmla="*/ 360629 w 4525256"/>
              <a:gd name="connsiteY396" fmla="*/ 2933903 h 3132511"/>
              <a:gd name="connsiteX397" fmla="*/ 345198 w 4525256"/>
              <a:gd name="connsiteY397" fmla="*/ 2948190 h 3132511"/>
              <a:gd name="connsiteX398" fmla="*/ 331768 w 4525256"/>
              <a:gd name="connsiteY398" fmla="*/ 2949333 h 3132511"/>
              <a:gd name="connsiteX399" fmla="*/ 183368 w 4525256"/>
              <a:gd name="connsiteY399" fmla="*/ 2949333 h 3132511"/>
              <a:gd name="connsiteX400" fmla="*/ 183368 w 4525256"/>
              <a:gd name="connsiteY400" fmla="*/ 2800934 h 3132511"/>
              <a:gd name="connsiteX401" fmla="*/ 184511 w 4525256"/>
              <a:gd name="connsiteY401" fmla="*/ 2787504 h 3132511"/>
              <a:gd name="connsiteX402" fmla="*/ 198799 w 4525256"/>
              <a:gd name="connsiteY402" fmla="*/ 2772073 h 3132511"/>
              <a:gd name="connsiteX403" fmla="*/ 212610 w 4525256"/>
              <a:gd name="connsiteY403" fmla="*/ 2773788 h 3132511"/>
              <a:gd name="connsiteX404" fmla="*/ 217182 w 4525256"/>
              <a:gd name="connsiteY404" fmla="*/ 2782836 h 3132511"/>
              <a:gd name="connsiteX405" fmla="*/ 205943 w 4525256"/>
              <a:gd name="connsiteY405" fmla="*/ 2794076 h 3132511"/>
              <a:gd name="connsiteX406" fmla="*/ 195275 w 4525256"/>
              <a:gd name="connsiteY406" fmla="*/ 2786265 h 3132511"/>
              <a:gd name="connsiteX407" fmla="*/ 192989 w 4525256"/>
              <a:gd name="connsiteY407" fmla="*/ 2800172 h 3132511"/>
              <a:gd name="connsiteX408" fmla="*/ 192989 w 4525256"/>
              <a:gd name="connsiteY408" fmla="*/ 2821032 h 3132511"/>
              <a:gd name="connsiteX409" fmla="*/ 192989 w 4525256"/>
              <a:gd name="connsiteY409" fmla="*/ 2939713 h 3132511"/>
              <a:gd name="connsiteX410" fmla="*/ 192989 w 4525256"/>
              <a:gd name="connsiteY410" fmla="*/ 2939713 h 3132511"/>
              <a:gd name="connsiteX411" fmla="*/ 99548 w 4525256"/>
              <a:gd name="connsiteY411" fmla="*/ 2769120 h 3132511"/>
              <a:gd name="connsiteX412" fmla="*/ 99548 w 4525256"/>
              <a:gd name="connsiteY412" fmla="*/ 2748260 h 3132511"/>
              <a:gd name="connsiteX413" fmla="*/ 97262 w 4525256"/>
              <a:gd name="connsiteY413" fmla="*/ 2734354 h 3132511"/>
              <a:gd name="connsiteX414" fmla="*/ 86594 w 4525256"/>
              <a:gd name="connsiteY414" fmla="*/ 2742069 h 3132511"/>
              <a:gd name="connsiteX415" fmla="*/ 75355 w 4525256"/>
              <a:gd name="connsiteY415" fmla="*/ 2730830 h 3132511"/>
              <a:gd name="connsiteX416" fmla="*/ 79927 w 4525256"/>
              <a:gd name="connsiteY416" fmla="*/ 2721781 h 3132511"/>
              <a:gd name="connsiteX417" fmla="*/ 93738 w 4525256"/>
              <a:gd name="connsiteY417" fmla="*/ 2720067 h 3132511"/>
              <a:gd name="connsiteX418" fmla="*/ 108026 w 4525256"/>
              <a:gd name="connsiteY418" fmla="*/ 2735497 h 3132511"/>
              <a:gd name="connsiteX419" fmla="*/ 109169 w 4525256"/>
              <a:gd name="connsiteY419" fmla="*/ 2748927 h 3132511"/>
              <a:gd name="connsiteX420" fmla="*/ 109169 w 4525256"/>
              <a:gd name="connsiteY420" fmla="*/ 2944380 h 3132511"/>
              <a:gd name="connsiteX421" fmla="*/ 99644 w 4525256"/>
              <a:gd name="connsiteY421" fmla="*/ 2944380 h 3132511"/>
              <a:gd name="connsiteX422" fmla="*/ 99644 w 4525256"/>
              <a:gd name="connsiteY422" fmla="*/ 2769025 h 3132511"/>
              <a:gd name="connsiteX423" fmla="*/ 99644 w 4525256"/>
              <a:gd name="connsiteY423" fmla="*/ 2769025 h 3132511"/>
              <a:gd name="connsiteX424" fmla="*/ 363486 w 4525256"/>
              <a:gd name="connsiteY424" fmla="*/ 3033058 h 3132511"/>
              <a:gd name="connsiteX425" fmla="*/ 188131 w 4525256"/>
              <a:gd name="connsiteY425" fmla="*/ 3033058 h 3132511"/>
              <a:gd name="connsiteX426" fmla="*/ 188131 w 4525256"/>
              <a:gd name="connsiteY426" fmla="*/ 3023533 h 3132511"/>
              <a:gd name="connsiteX427" fmla="*/ 383584 w 4525256"/>
              <a:gd name="connsiteY427" fmla="*/ 3023533 h 3132511"/>
              <a:gd name="connsiteX428" fmla="*/ 397014 w 4525256"/>
              <a:gd name="connsiteY428" fmla="*/ 3024676 h 3132511"/>
              <a:gd name="connsiteX429" fmla="*/ 412445 w 4525256"/>
              <a:gd name="connsiteY429" fmla="*/ 3038868 h 3132511"/>
              <a:gd name="connsiteX430" fmla="*/ 410730 w 4525256"/>
              <a:gd name="connsiteY430" fmla="*/ 3052775 h 3132511"/>
              <a:gd name="connsiteX431" fmla="*/ 401681 w 4525256"/>
              <a:gd name="connsiteY431" fmla="*/ 3057347 h 3132511"/>
              <a:gd name="connsiteX432" fmla="*/ 390442 w 4525256"/>
              <a:gd name="connsiteY432" fmla="*/ 3046107 h 3132511"/>
              <a:gd name="connsiteX433" fmla="*/ 398252 w 4525256"/>
              <a:gd name="connsiteY433" fmla="*/ 3035439 h 3132511"/>
              <a:gd name="connsiteX434" fmla="*/ 384346 w 4525256"/>
              <a:gd name="connsiteY434" fmla="*/ 3033153 h 3132511"/>
              <a:gd name="connsiteX435" fmla="*/ 363486 w 4525256"/>
              <a:gd name="connsiteY435" fmla="*/ 3033153 h 3132511"/>
              <a:gd name="connsiteX436" fmla="*/ 4374273 w 4525256"/>
              <a:gd name="connsiteY436" fmla="*/ 141363 h 3132511"/>
              <a:gd name="connsiteX437" fmla="*/ 4009466 w 4525256"/>
              <a:gd name="connsiteY437" fmla="*/ 141363 h 3132511"/>
              <a:gd name="connsiteX438" fmla="*/ 3964032 w 4525256"/>
              <a:gd name="connsiteY438" fmla="*/ 131838 h 3132511"/>
              <a:gd name="connsiteX439" fmla="*/ 3923455 w 4525256"/>
              <a:gd name="connsiteY439" fmla="*/ 57829 h 3132511"/>
              <a:gd name="connsiteX440" fmla="*/ 3946696 w 4525256"/>
              <a:gd name="connsiteY440" fmla="*/ 18872 h 3132511"/>
              <a:gd name="connsiteX441" fmla="*/ 3966413 w 4525256"/>
              <a:gd name="connsiteY441" fmla="*/ 10490 h 3132511"/>
              <a:gd name="connsiteX442" fmla="*/ 3987844 w 4525256"/>
              <a:gd name="connsiteY442" fmla="*/ 10490 h 3132511"/>
              <a:gd name="connsiteX443" fmla="*/ 4014514 w 4525256"/>
              <a:gd name="connsiteY443" fmla="*/ 28397 h 3132511"/>
              <a:gd name="connsiteX444" fmla="*/ 4020705 w 4525256"/>
              <a:gd name="connsiteY444" fmla="*/ 60020 h 3132511"/>
              <a:gd name="connsiteX445" fmla="*/ 4006703 w 4525256"/>
              <a:gd name="connsiteY445" fmla="*/ 80784 h 3132511"/>
              <a:gd name="connsiteX446" fmla="*/ 3982129 w 4525256"/>
              <a:gd name="connsiteY446" fmla="*/ 85547 h 3132511"/>
              <a:gd name="connsiteX447" fmla="*/ 3966127 w 4525256"/>
              <a:gd name="connsiteY447" fmla="*/ 74783 h 3132511"/>
              <a:gd name="connsiteX448" fmla="*/ 3962412 w 4525256"/>
              <a:gd name="connsiteY448" fmla="*/ 55829 h 3132511"/>
              <a:gd name="connsiteX449" fmla="*/ 3970604 w 4525256"/>
              <a:gd name="connsiteY449" fmla="*/ 43637 h 3132511"/>
              <a:gd name="connsiteX450" fmla="*/ 3975652 w 4525256"/>
              <a:gd name="connsiteY450" fmla="*/ 41255 h 3132511"/>
              <a:gd name="connsiteX451" fmla="*/ 3974414 w 4525256"/>
              <a:gd name="connsiteY451" fmla="*/ 47066 h 3132511"/>
              <a:gd name="connsiteX452" fmla="*/ 3988511 w 4525256"/>
              <a:gd name="connsiteY452" fmla="*/ 61163 h 3132511"/>
              <a:gd name="connsiteX453" fmla="*/ 4002608 w 4525256"/>
              <a:gd name="connsiteY453" fmla="*/ 47066 h 3132511"/>
              <a:gd name="connsiteX454" fmla="*/ 3993845 w 4525256"/>
              <a:gd name="connsiteY454" fmla="*/ 34016 h 3132511"/>
              <a:gd name="connsiteX455" fmla="*/ 3993273 w 4525256"/>
              <a:gd name="connsiteY455" fmla="*/ 33731 h 3132511"/>
              <a:gd name="connsiteX456" fmla="*/ 3986892 w 4525256"/>
              <a:gd name="connsiteY456" fmla="*/ 31540 h 3132511"/>
              <a:gd name="connsiteX457" fmla="*/ 3965365 w 4525256"/>
              <a:gd name="connsiteY457" fmla="*/ 35731 h 3132511"/>
              <a:gd name="connsiteX458" fmla="*/ 3953078 w 4525256"/>
              <a:gd name="connsiteY458" fmla="*/ 54019 h 3132511"/>
              <a:gd name="connsiteX459" fmla="*/ 3958221 w 4525256"/>
              <a:gd name="connsiteY459" fmla="*/ 80117 h 3132511"/>
              <a:gd name="connsiteX460" fmla="*/ 3980319 w 4525256"/>
              <a:gd name="connsiteY460" fmla="*/ 94976 h 3132511"/>
              <a:gd name="connsiteX461" fmla="*/ 4012037 w 4525256"/>
              <a:gd name="connsiteY461" fmla="*/ 88785 h 3132511"/>
              <a:gd name="connsiteX462" fmla="*/ 4030040 w 4525256"/>
              <a:gd name="connsiteY462" fmla="*/ 61925 h 3132511"/>
              <a:gd name="connsiteX463" fmla="*/ 4022515 w 4525256"/>
              <a:gd name="connsiteY463" fmla="*/ 23253 h 3132511"/>
              <a:gd name="connsiteX464" fmla="*/ 3989749 w 4525256"/>
              <a:gd name="connsiteY464" fmla="*/ 1250 h 3132511"/>
              <a:gd name="connsiteX465" fmla="*/ 3964508 w 4525256"/>
              <a:gd name="connsiteY465" fmla="*/ 1250 h 3132511"/>
              <a:gd name="connsiteX466" fmla="*/ 3941267 w 4525256"/>
              <a:gd name="connsiteY466" fmla="*/ 11156 h 3132511"/>
              <a:gd name="connsiteX467" fmla="*/ 3914025 w 4525256"/>
              <a:gd name="connsiteY467" fmla="*/ 56495 h 3132511"/>
              <a:gd name="connsiteX468" fmla="*/ 3959936 w 4525256"/>
              <a:gd name="connsiteY468" fmla="*/ 140601 h 3132511"/>
              <a:gd name="connsiteX469" fmla="*/ 4009466 w 4525256"/>
              <a:gd name="connsiteY469" fmla="*/ 150983 h 3132511"/>
              <a:gd name="connsiteX470" fmla="*/ 4374273 w 4525256"/>
              <a:gd name="connsiteY470" fmla="*/ 150983 h 3132511"/>
              <a:gd name="connsiteX471" fmla="*/ 4374273 w 4525256"/>
              <a:gd name="connsiteY471" fmla="*/ 515791 h 3132511"/>
              <a:gd name="connsiteX472" fmla="*/ 4384656 w 4525256"/>
              <a:gd name="connsiteY472" fmla="*/ 565321 h 3132511"/>
              <a:gd name="connsiteX473" fmla="*/ 4468761 w 4525256"/>
              <a:gd name="connsiteY473" fmla="*/ 611231 h 3132511"/>
              <a:gd name="connsiteX474" fmla="*/ 4514101 w 4525256"/>
              <a:gd name="connsiteY474" fmla="*/ 583990 h 3132511"/>
              <a:gd name="connsiteX475" fmla="*/ 4524006 w 4525256"/>
              <a:gd name="connsiteY475" fmla="*/ 560749 h 3132511"/>
              <a:gd name="connsiteX476" fmla="*/ 4524006 w 4525256"/>
              <a:gd name="connsiteY476" fmla="*/ 535508 h 3132511"/>
              <a:gd name="connsiteX477" fmla="*/ 4502004 w 4525256"/>
              <a:gd name="connsiteY477" fmla="*/ 502742 h 3132511"/>
              <a:gd name="connsiteX478" fmla="*/ 4463237 w 4525256"/>
              <a:gd name="connsiteY478" fmla="*/ 495217 h 3132511"/>
              <a:gd name="connsiteX479" fmla="*/ 4436472 w 4525256"/>
              <a:gd name="connsiteY479" fmla="*/ 513219 h 3132511"/>
              <a:gd name="connsiteX480" fmla="*/ 4430280 w 4525256"/>
              <a:gd name="connsiteY480" fmla="*/ 544937 h 3132511"/>
              <a:gd name="connsiteX481" fmla="*/ 4445139 w 4525256"/>
              <a:gd name="connsiteY481" fmla="*/ 567035 h 3132511"/>
              <a:gd name="connsiteX482" fmla="*/ 4471238 w 4525256"/>
              <a:gd name="connsiteY482" fmla="*/ 572084 h 3132511"/>
              <a:gd name="connsiteX483" fmla="*/ 4489526 w 4525256"/>
              <a:gd name="connsiteY483" fmla="*/ 559796 h 3132511"/>
              <a:gd name="connsiteX484" fmla="*/ 4493717 w 4525256"/>
              <a:gd name="connsiteY484" fmla="*/ 538270 h 3132511"/>
              <a:gd name="connsiteX485" fmla="*/ 4491526 w 4525256"/>
              <a:gd name="connsiteY485" fmla="*/ 531983 h 3132511"/>
              <a:gd name="connsiteX486" fmla="*/ 4491240 w 4525256"/>
              <a:gd name="connsiteY486" fmla="*/ 531412 h 3132511"/>
              <a:gd name="connsiteX487" fmla="*/ 4478191 w 4525256"/>
              <a:gd name="connsiteY487" fmla="*/ 522649 h 3132511"/>
              <a:gd name="connsiteX488" fmla="*/ 4464094 w 4525256"/>
              <a:gd name="connsiteY488" fmla="*/ 536746 h 3132511"/>
              <a:gd name="connsiteX489" fmla="*/ 4478191 w 4525256"/>
              <a:gd name="connsiteY489" fmla="*/ 550843 h 3132511"/>
              <a:gd name="connsiteX490" fmla="*/ 4484002 w 4525256"/>
              <a:gd name="connsiteY490" fmla="*/ 549605 h 3132511"/>
              <a:gd name="connsiteX491" fmla="*/ 4481620 w 4525256"/>
              <a:gd name="connsiteY491" fmla="*/ 554653 h 3132511"/>
              <a:gd name="connsiteX492" fmla="*/ 4469428 w 4525256"/>
              <a:gd name="connsiteY492" fmla="*/ 562844 h 3132511"/>
              <a:gd name="connsiteX493" fmla="*/ 4450473 w 4525256"/>
              <a:gd name="connsiteY493" fmla="*/ 559130 h 3132511"/>
              <a:gd name="connsiteX494" fmla="*/ 4439710 w 4525256"/>
              <a:gd name="connsiteY494" fmla="*/ 543128 h 3132511"/>
              <a:gd name="connsiteX495" fmla="*/ 4444568 w 4525256"/>
              <a:gd name="connsiteY495" fmla="*/ 518553 h 3132511"/>
              <a:gd name="connsiteX496" fmla="*/ 4465332 w 4525256"/>
              <a:gd name="connsiteY496" fmla="*/ 504647 h 3132511"/>
              <a:gd name="connsiteX497" fmla="*/ 4496955 w 4525256"/>
              <a:gd name="connsiteY497" fmla="*/ 510838 h 3132511"/>
              <a:gd name="connsiteX498" fmla="*/ 4514958 w 4525256"/>
              <a:gd name="connsiteY498" fmla="*/ 537508 h 3132511"/>
              <a:gd name="connsiteX499" fmla="*/ 4514958 w 4525256"/>
              <a:gd name="connsiteY499" fmla="*/ 558939 h 3132511"/>
              <a:gd name="connsiteX500" fmla="*/ 4506576 w 4525256"/>
              <a:gd name="connsiteY500" fmla="*/ 578656 h 3132511"/>
              <a:gd name="connsiteX501" fmla="*/ 4467618 w 4525256"/>
              <a:gd name="connsiteY501" fmla="*/ 601897 h 3132511"/>
              <a:gd name="connsiteX502" fmla="*/ 4393609 w 4525256"/>
              <a:gd name="connsiteY502" fmla="*/ 561320 h 3132511"/>
              <a:gd name="connsiteX503" fmla="*/ 4384084 w 4525256"/>
              <a:gd name="connsiteY503" fmla="*/ 515886 h 3132511"/>
              <a:gd name="connsiteX504" fmla="*/ 4384084 w 4525256"/>
              <a:gd name="connsiteY504" fmla="*/ 394919 h 3132511"/>
              <a:gd name="connsiteX505" fmla="*/ 4384084 w 4525256"/>
              <a:gd name="connsiteY505" fmla="*/ 151174 h 3132511"/>
              <a:gd name="connsiteX506" fmla="*/ 4467904 w 4525256"/>
              <a:gd name="connsiteY506" fmla="*/ 151174 h 3132511"/>
              <a:gd name="connsiteX507" fmla="*/ 4467904 w 4525256"/>
              <a:gd name="connsiteY507" fmla="*/ 57543 h 3132511"/>
              <a:gd name="connsiteX508" fmla="*/ 4374559 w 4525256"/>
              <a:gd name="connsiteY508" fmla="*/ 57543 h 3132511"/>
              <a:gd name="connsiteX509" fmla="*/ 4374559 w 4525256"/>
              <a:gd name="connsiteY509" fmla="*/ 141363 h 3132511"/>
              <a:gd name="connsiteX510" fmla="*/ 4374559 w 4525256"/>
              <a:gd name="connsiteY510" fmla="*/ 141363 h 3132511"/>
              <a:gd name="connsiteX511" fmla="*/ 4383798 w 4525256"/>
              <a:gd name="connsiteY511" fmla="*/ 141363 h 3132511"/>
              <a:gd name="connsiteX512" fmla="*/ 4383798 w 4525256"/>
              <a:gd name="connsiteY512" fmla="*/ 67068 h 3132511"/>
              <a:gd name="connsiteX513" fmla="*/ 4458093 w 4525256"/>
              <a:gd name="connsiteY513" fmla="*/ 67068 h 3132511"/>
              <a:gd name="connsiteX514" fmla="*/ 4458093 w 4525256"/>
              <a:gd name="connsiteY514" fmla="*/ 141363 h 3132511"/>
              <a:gd name="connsiteX515" fmla="*/ 4383798 w 4525256"/>
              <a:gd name="connsiteY515" fmla="*/ 141363 h 3132511"/>
              <a:gd name="connsiteX516" fmla="*/ 4332363 w 4525256"/>
              <a:gd name="connsiteY516" fmla="*/ 192798 h 3132511"/>
              <a:gd name="connsiteX517" fmla="*/ 4192822 w 4525256"/>
              <a:gd name="connsiteY517" fmla="*/ 192798 h 3132511"/>
              <a:gd name="connsiteX518" fmla="*/ 4178916 w 4525256"/>
              <a:gd name="connsiteY518" fmla="*/ 195084 h 3132511"/>
              <a:gd name="connsiteX519" fmla="*/ 4186631 w 4525256"/>
              <a:gd name="connsiteY519" fmla="*/ 205752 h 3132511"/>
              <a:gd name="connsiteX520" fmla="*/ 4175391 w 4525256"/>
              <a:gd name="connsiteY520" fmla="*/ 216992 h 3132511"/>
              <a:gd name="connsiteX521" fmla="*/ 4166343 w 4525256"/>
              <a:gd name="connsiteY521" fmla="*/ 212420 h 3132511"/>
              <a:gd name="connsiteX522" fmla="*/ 4164628 w 4525256"/>
              <a:gd name="connsiteY522" fmla="*/ 198513 h 3132511"/>
              <a:gd name="connsiteX523" fmla="*/ 4180059 w 4525256"/>
              <a:gd name="connsiteY523" fmla="*/ 184321 h 3132511"/>
              <a:gd name="connsiteX524" fmla="*/ 4193489 w 4525256"/>
              <a:gd name="connsiteY524" fmla="*/ 183178 h 3132511"/>
              <a:gd name="connsiteX525" fmla="*/ 4341888 w 4525256"/>
              <a:gd name="connsiteY525" fmla="*/ 183178 h 3132511"/>
              <a:gd name="connsiteX526" fmla="*/ 4341888 w 4525256"/>
              <a:gd name="connsiteY526" fmla="*/ 331577 h 3132511"/>
              <a:gd name="connsiteX527" fmla="*/ 4340745 w 4525256"/>
              <a:gd name="connsiteY527" fmla="*/ 345008 h 3132511"/>
              <a:gd name="connsiteX528" fmla="*/ 4326553 w 4525256"/>
              <a:gd name="connsiteY528" fmla="*/ 360438 h 3132511"/>
              <a:gd name="connsiteX529" fmla="*/ 4312647 w 4525256"/>
              <a:gd name="connsiteY529" fmla="*/ 358724 h 3132511"/>
              <a:gd name="connsiteX530" fmla="*/ 4308075 w 4525256"/>
              <a:gd name="connsiteY530" fmla="*/ 349675 h 3132511"/>
              <a:gd name="connsiteX531" fmla="*/ 4319314 w 4525256"/>
              <a:gd name="connsiteY531" fmla="*/ 338435 h 3132511"/>
              <a:gd name="connsiteX532" fmla="*/ 4329982 w 4525256"/>
              <a:gd name="connsiteY532" fmla="*/ 346246 h 3132511"/>
              <a:gd name="connsiteX533" fmla="*/ 4332268 w 4525256"/>
              <a:gd name="connsiteY533" fmla="*/ 332339 h 3132511"/>
              <a:gd name="connsiteX534" fmla="*/ 4332268 w 4525256"/>
              <a:gd name="connsiteY534" fmla="*/ 192798 h 3132511"/>
              <a:gd name="connsiteX535" fmla="*/ 4332268 w 4525256"/>
              <a:gd name="connsiteY535" fmla="*/ 192798 h 3132511"/>
              <a:gd name="connsiteX536" fmla="*/ 4425709 w 4525256"/>
              <a:gd name="connsiteY536" fmla="*/ 363391 h 3132511"/>
              <a:gd name="connsiteX537" fmla="*/ 4425709 w 4525256"/>
              <a:gd name="connsiteY537" fmla="*/ 384251 h 3132511"/>
              <a:gd name="connsiteX538" fmla="*/ 4427994 w 4525256"/>
              <a:gd name="connsiteY538" fmla="*/ 398157 h 3132511"/>
              <a:gd name="connsiteX539" fmla="*/ 4438662 w 4525256"/>
              <a:gd name="connsiteY539" fmla="*/ 390347 h 3132511"/>
              <a:gd name="connsiteX540" fmla="*/ 4449902 w 4525256"/>
              <a:gd name="connsiteY540" fmla="*/ 401681 h 3132511"/>
              <a:gd name="connsiteX541" fmla="*/ 4445330 w 4525256"/>
              <a:gd name="connsiteY541" fmla="*/ 410730 h 3132511"/>
              <a:gd name="connsiteX542" fmla="*/ 4431423 w 4525256"/>
              <a:gd name="connsiteY542" fmla="*/ 412445 h 3132511"/>
              <a:gd name="connsiteX543" fmla="*/ 4417231 w 4525256"/>
              <a:gd name="connsiteY543" fmla="*/ 397014 h 3132511"/>
              <a:gd name="connsiteX544" fmla="*/ 4416088 w 4525256"/>
              <a:gd name="connsiteY544" fmla="*/ 383584 h 3132511"/>
              <a:gd name="connsiteX545" fmla="*/ 4416088 w 4525256"/>
              <a:gd name="connsiteY545" fmla="*/ 188131 h 3132511"/>
              <a:gd name="connsiteX546" fmla="*/ 4425613 w 4525256"/>
              <a:gd name="connsiteY546" fmla="*/ 188131 h 3132511"/>
              <a:gd name="connsiteX547" fmla="*/ 4425613 w 4525256"/>
              <a:gd name="connsiteY547" fmla="*/ 363486 h 3132511"/>
              <a:gd name="connsiteX548" fmla="*/ 4425613 w 4525256"/>
              <a:gd name="connsiteY548" fmla="*/ 363486 h 3132511"/>
              <a:gd name="connsiteX549" fmla="*/ 3840587 w 4525256"/>
              <a:gd name="connsiteY549" fmla="*/ 98310 h 3132511"/>
              <a:gd name="connsiteX550" fmla="*/ 3850494 w 4525256"/>
              <a:gd name="connsiteY550" fmla="*/ 94691 h 3132511"/>
              <a:gd name="connsiteX551" fmla="*/ 3870686 w 4525256"/>
              <a:gd name="connsiteY551" fmla="*/ 114884 h 3132511"/>
              <a:gd name="connsiteX552" fmla="*/ 3862971 w 4525256"/>
              <a:gd name="connsiteY552" fmla="*/ 133553 h 3132511"/>
              <a:gd name="connsiteX553" fmla="*/ 3844302 w 4525256"/>
              <a:gd name="connsiteY553" fmla="*/ 141268 h 3132511"/>
              <a:gd name="connsiteX554" fmla="*/ 2262771 w 4525256"/>
              <a:gd name="connsiteY554" fmla="*/ 141268 h 3132511"/>
              <a:gd name="connsiteX555" fmla="*/ 2262771 w 4525256"/>
              <a:gd name="connsiteY555" fmla="*/ 150793 h 3132511"/>
              <a:gd name="connsiteX556" fmla="*/ 681050 w 4525256"/>
              <a:gd name="connsiteY556" fmla="*/ 150793 h 3132511"/>
              <a:gd name="connsiteX557" fmla="*/ 655618 w 4525256"/>
              <a:gd name="connsiteY557" fmla="*/ 140220 h 3132511"/>
              <a:gd name="connsiteX558" fmla="*/ 645045 w 4525256"/>
              <a:gd name="connsiteY558" fmla="*/ 114788 h 3132511"/>
              <a:gd name="connsiteX559" fmla="*/ 674763 w 4525256"/>
              <a:gd name="connsiteY559" fmla="*/ 85070 h 3132511"/>
              <a:gd name="connsiteX560" fmla="*/ 684098 w 4525256"/>
              <a:gd name="connsiteY560" fmla="*/ 86880 h 3132511"/>
              <a:gd name="connsiteX561" fmla="*/ 697433 w 4525256"/>
              <a:gd name="connsiteY561" fmla="*/ 99739 h 3132511"/>
              <a:gd name="connsiteX562" fmla="*/ 698480 w 4525256"/>
              <a:gd name="connsiteY562" fmla="*/ 113836 h 3132511"/>
              <a:gd name="connsiteX563" fmla="*/ 695051 w 4525256"/>
              <a:gd name="connsiteY563" fmla="*/ 117932 h 3132511"/>
              <a:gd name="connsiteX564" fmla="*/ 679240 w 4525256"/>
              <a:gd name="connsiteY564" fmla="*/ 115550 h 3132511"/>
              <a:gd name="connsiteX565" fmla="*/ 681621 w 4525256"/>
              <a:gd name="connsiteY565" fmla="*/ 99834 h 3132511"/>
              <a:gd name="connsiteX566" fmla="*/ 684669 w 4525256"/>
              <a:gd name="connsiteY566" fmla="*/ 98215 h 3132511"/>
              <a:gd name="connsiteX567" fmla="*/ 674763 w 4525256"/>
              <a:gd name="connsiteY567" fmla="*/ 94595 h 3132511"/>
              <a:gd name="connsiteX568" fmla="*/ 654570 w 4525256"/>
              <a:gd name="connsiteY568" fmla="*/ 114788 h 3132511"/>
              <a:gd name="connsiteX569" fmla="*/ 662285 w 4525256"/>
              <a:gd name="connsiteY569" fmla="*/ 133457 h 3132511"/>
              <a:gd name="connsiteX570" fmla="*/ 680954 w 4525256"/>
              <a:gd name="connsiteY570" fmla="*/ 141173 h 3132511"/>
              <a:gd name="connsiteX571" fmla="*/ 2262486 w 4525256"/>
              <a:gd name="connsiteY571" fmla="*/ 141173 h 3132511"/>
              <a:gd name="connsiteX572" fmla="*/ 2262486 w 4525256"/>
              <a:gd name="connsiteY572" fmla="*/ 150698 h 3132511"/>
              <a:gd name="connsiteX573" fmla="*/ 3844112 w 4525256"/>
              <a:gd name="connsiteY573" fmla="*/ 150698 h 3132511"/>
              <a:gd name="connsiteX574" fmla="*/ 3869544 w 4525256"/>
              <a:gd name="connsiteY574" fmla="*/ 140125 h 3132511"/>
              <a:gd name="connsiteX575" fmla="*/ 3880116 w 4525256"/>
              <a:gd name="connsiteY575" fmla="*/ 114693 h 3132511"/>
              <a:gd name="connsiteX576" fmla="*/ 3850398 w 4525256"/>
              <a:gd name="connsiteY576" fmla="*/ 84975 h 3132511"/>
              <a:gd name="connsiteX577" fmla="*/ 3841064 w 4525256"/>
              <a:gd name="connsiteY577" fmla="*/ 86785 h 3132511"/>
              <a:gd name="connsiteX578" fmla="*/ 3827729 w 4525256"/>
              <a:gd name="connsiteY578" fmla="*/ 99644 h 3132511"/>
              <a:gd name="connsiteX579" fmla="*/ 3826681 w 4525256"/>
              <a:gd name="connsiteY579" fmla="*/ 113741 h 3132511"/>
              <a:gd name="connsiteX580" fmla="*/ 3830110 w 4525256"/>
              <a:gd name="connsiteY580" fmla="*/ 117836 h 3132511"/>
              <a:gd name="connsiteX581" fmla="*/ 3845826 w 4525256"/>
              <a:gd name="connsiteY581" fmla="*/ 115455 h 3132511"/>
              <a:gd name="connsiteX582" fmla="*/ 3843445 w 4525256"/>
              <a:gd name="connsiteY582" fmla="*/ 99739 h 3132511"/>
              <a:gd name="connsiteX583" fmla="*/ 3840397 w 4525256"/>
              <a:gd name="connsiteY583" fmla="*/ 98120 h 3132511"/>
              <a:gd name="connsiteX584" fmla="*/ 3840397 w 4525256"/>
              <a:gd name="connsiteY584" fmla="*/ 98120 h 3132511"/>
              <a:gd name="connsiteX585" fmla="*/ 4161770 w 4525256"/>
              <a:gd name="connsiteY585" fmla="*/ 99453 h 3132511"/>
              <a:gd name="connsiteX586" fmla="*/ 4337126 w 4525256"/>
              <a:gd name="connsiteY586" fmla="*/ 99453 h 3132511"/>
              <a:gd name="connsiteX587" fmla="*/ 4337126 w 4525256"/>
              <a:gd name="connsiteY587" fmla="*/ 108978 h 3132511"/>
              <a:gd name="connsiteX588" fmla="*/ 4141673 w 4525256"/>
              <a:gd name="connsiteY588" fmla="*/ 108978 h 3132511"/>
              <a:gd name="connsiteX589" fmla="*/ 4128243 w 4525256"/>
              <a:gd name="connsiteY589" fmla="*/ 107835 h 3132511"/>
              <a:gd name="connsiteX590" fmla="*/ 4112812 w 4525256"/>
              <a:gd name="connsiteY590" fmla="*/ 93643 h 3132511"/>
              <a:gd name="connsiteX591" fmla="*/ 4114527 w 4525256"/>
              <a:gd name="connsiteY591" fmla="*/ 79832 h 3132511"/>
              <a:gd name="connsiteX592" fmla="*/ 4123575 w 4525256"/>
              <a:gd name="connsiteY592" fmla="*/ 75260 h 3132511"/>
              <a:gd name="connsiteX593" fmla="*/ 4134815 w 4525256"/>
              <a:gd name="connsiteY593" fmla="*/ 86499 h 3132511"/>
              <a:gd name="connsiteX594" fmla="*/ 4127004 w 4525256"/>
              <a:gd name="connsiteY594" fmla="*/ 97167 h 3132511"/>
              <a:gd name="connsiteX595" fmla="*/ 4140911 w 4525256"/>
              <a:gd name="connsiteY595" fmla="*/ 99453 h 3132511"/>
              <a:gd name="connsiteX596" fmla="*/ 4161770 w 4525256"/>
              <a:gd name="connsiteY596" fmla="*/ 99453 h 3132511"/>
              <a:gd name="connsiteX597" fmla="*/ 141554 w 4525256"/>
              <a:gd name="connsiteY597" fmla="*/ 141363 h 3132511"/>
              <a:gd name="connsiteX598" fmla="*/ 141554 w 4525256"/>
              <a:gd name="connsiteY598" fmla="*/ 67068 h 3132511"/>
              <a:gd name="connsiteX599" fmla="*/ 67259 w 4525256"/>
              <a:gd name="connsiteY599" fmla="*/ 67068 h 3132511"/>
              <a:gd name="connsiteX600" fmla="*/ 67259 w 4525256"/>
              <a:gd name="connsiteY600" fmla="*/ 141363 h 3132511"/>
              <a:gd name="connsiteX601" fmla="*/ 141554 w 4525256"/>
              <a:gd name="connsiteY601" fmla="*/ 141363 h 3132511"/>
              <a:gd name="connsiteX602" fmla="*/ 192989 w 4525256"/>
              <a:gd name="connsiteY602" fmla="*/ 192798 h 3132511"/>
              <a:gd name="connsiteX603" fmla="*/ 332530 w 4525256"/>
              <a:gd name="connsiteY603" fmla="*/ 192798 h 3132511"/>
              <a:gd name="connsiteX604" fmla="*/ 346436 w 4525256"/>
              <a:gd name="connsiteY604" fmla="*/ 195084 h 3132511"/>
              <a:gd name="connsiteX605" fmla="*/ 338721 w 4525256"/>
              <a:gd name="connsiteY605" fmla="*/ 205752 h 3132511"/>
              <a:gd name="connsiteX606" fmla="*/ 349961 w 4525256"/>
              <a:gd name="connsiteY606" fmla="*/ 216992 h 3132511"/>
              <a:gd name="connsiteX607" fmla="*/ 359009 w 4525256"/>
              <a:gd name="connsiteY607" fmla="*/ 212420 h 3132511"/>
              <a:gd name="connsiteX608" fmla="*/ 360724 w 4525256"/>
              <a:gd name="connsiteY608" fmla="*/ 198513 h 3132511"/>
              <a:gd name="connsiteX609" fmla="*/ 345293 w 4525256"/>
              <a:gd name="connsiteY609" fmla="*/ 184321 h 3132511"/>
              <a:gd name="connsiteX610" fmla="*/ 331863 w 4525256"/>
              <a:gd name="connsiteY610" fmla="*/ 183178 h 3132511"/>
              <a:gd name="connsiteX611" fmla="*/ 183464 w 4525256"/>
              <a:gd name="connsiteY611" fmla="*/ 183178 h 3132511"/>
              <a:gd name="connsiteX612" fmla="*/ 183464 w 4525256"/>
              <a:gd name="connsiteY612" fmla="*/ 331577 h 3132511"/>
              <a:gd name="connsiteX613" fmla="*/ 184607 w 4525256"/>
              <a:gd name="connsiteY613" fmla="*/ 345008 h 3132511"/>
              <a:gd name="connsiteX614" fmla="*/ 198894 w 4525256"/>
              <a:gd name="connsiteY614" fmla="*/ 360438 h 3132511"/>
              <a:gd name="connsiteX615" fmla="*/ 212705 w 4525256"/>
              <a:gd name="connsiteY615" fmla="*/ 358724 h 3132511"/>
              <a:gd name="connsiteX616" fmla="*/ 217277 w 4525256"/>
              <a:gd name="connsiteY616" fmla="*/ 349675 h 3132511"/>
              <a:gd name="connsiteX617" fmla="*/ 206038 w 4525256"/>
              <a:gd name="connsiteY617" fmla="*/ 338435 h 3132511"/>
              <a:gd name="connsiteX618" fmla="*/ 195370 w 4525256"/>
              <a:gd name="connsiteY618" fmla="*/ 346246 h 3132511"/>
              <a:gd name="connsiteX619" fmla="*/ 193084 w 4525256"/>
              <a:gd name="connsiteY619" fmla="*/ 332339 h 3132511"/>
              <a:gd name="connsiteX620" fmla="*/ 193084 w 4525256"/>
              <a:gd name="connsiteY620" fmla="*/ 311480 h 3132511"/>
              <a:gd name="connsiteX621" fmla="*/ 193084 w 4525256"/>
              <a:gd name="connsiteY621" fmla="*/ 192798 h 3132511"/>
              <a:gd name="connsiteX622" fmla="*/ 193084 w 4525256"/>
              <a:gd name="connsiteY622" fmla="*/ 192798 h 3132511"/>
              <a:gd name="connsiteX623" fmla="*/ 99644 w 4525256"/>
              <a:gd name="connsiteY623" fmla="*/ 363391 h 3132511"/>
              <a:gd name="connsiteX624" fmla="*/ 99644 w 4525256"/>
              <a:gd name="connsiteY624" fmla="*/ 384251 h 3132511"/>
              <a:gd name="connsiteX625" fmla="*/ 97358 w 4525256"/>
              <a:gd name="connsiteY625" fmla="*/ 398157 h 3132511"/>
              <a:gd name="connsiteX626" fmla="*/ 86690 w 4525256"/>
              <a:gd name="connsiteY626" fmla="*/ 390347 h 3132511"/>
              <a:gd name="connsiteX627" fmla="*/ 75450 w 4525256"/>
              <a:gd name="connsiteY627" fmla="*/ 401681 h 3132511"/>
              <a:gd name="connsiteX628" fmla="*/ 80022 w 4525256"/>
              <a:gd name="connsiteY628" fmla="*/ 410730 h 3132511"/>
              <a:gd name="connsiteX629" fmla="*/ 93833 w 4525256"/>
              <a:gd name="connsiteY629" fmla="*/ 412445 h 3132511"/>
              <a:gd name="connsiteX630" fmla="*/ 108121 w 4525256"/>
              <a:gd name="connsiteY630" fmla="*/ 397014 h 3132511"/>
              <a:gd name="connsiteX631" fmla="*/ 109264 w 4525256"/>
              <a:gd name="connsiteY631" fmla="*/ 383584 h 3132511"/>
              <a:gd name="connsiteX632" fmla="*/ 109264 w 4525256"/>
              <a:gd name="connsiteY632" fmla="*/ 188131 h 3132511"/>
              <a:gd name="connsiteX633" fmla="*/ 99739 w 4525256"/>
              <a:gd name="connsiteY633" fmla="*/ 188131 h 3132511"/>
              <a:gd name="connsiteX634" fmla="*/ 99739 w 4525256"/>
              <a:gd name="connsiteY634" fmla="*/ 363486 h 3132511"/>
              <a:gd name="connsiteX635" fmla="*/ 99739 w 4525256"/>
              <a:gd name="connsiteY635" fmla="*/ 363486 h 3132511"/>
              <a:gd name="connsiteX636" fmla="*/ 363581 w 4525256"/>
              <a:gd name="connsiteY636" fmla="*/ 99453 h 3132511"/>
              <a:gd name="connsiteX637" fmla="*/ 188226 w 4525256"/>
              <a:gd name="connsiteY637" fmla="*/ 99453 h 3132511"/>
              <a:gd name="connsiteX638" fmla="*/ 188226 w 4525256"/>
              <a:gd name="connsiteY638" fmla="*/ 108978 h 3132511"/>
              <a:gd name="connsiteX639" fmla="*/ 383679 w 4525256"/>
              <a:gd name="connsiteY639" fmla="*/ 108978 h 3132511"/>
              <a:gd name="connsiteX640" fmla="*/ 397109 w 4525256"/>
              <a:gd name="connsiteY640" fmla="*/ 107835 h 3132511"/>
              <a:gd name="connsiteX641" fmla="*/ 412540 w 4525256"/>
              <a:gd name="connsiteY641" fmla="*/ 93643 h 3132511"/>
              <a:gd name="connsiteX642" fmla="*/ 410825 w 4525256"/>
              <a:gd name="connsiteY642" fmla="*/ 79832 h 3132511"/>
              <a:gd name="connsiteX643" fmla="*/ 401777 w 4525256"/>
              <a:gd name="connsiteY643" fmla="*/ 75260 h 3132511"/>
              <a:gd name="connsiteX644" fmla="*/ 390537 w 4525256"/>
              <a:gd name="connsiteY644" fmla="*/ 86499 h 3132511"/>
              <a:gd name="connsiteX645" fmla="*/ 398348 w 4525256"/>
              <a:gd name="connsiteY645" fmla="*/ 97167 h 3132511"/>
              <a:gd name="connsiteX646" fmla="*/ 384441 w 4525256"/>
              <a:gd name="connsiteY646" fmla="*/ 99453 h 3132511"/>
              <a:gd name="connsiteX647" fmla="*/ 363581 w 4525256"/>
              <a:gd name="connsiteY647" fmla="*/ 99453 h 313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4525256" h="3132511">
                <a:moveTo>
                  <a:pt x="151079" y="141363"/>
                </a:moveTo>
                <a:lnTo>
                  <a:pt x="515886" y="141363"/>
                </a:lnTo>
                <a:cubicBezTo>
                  <a:pt x="532555" y="141363"/>
                  <a:pt x="548176" y="138029"/>
                  <a:pt x="561320" y="131838"/>
                </a:cubicBezTo>
                <a:cubicBezTo>
                  <a:pt x="590467" y="118217"/>
                  <a:pt x="607040" y="90309"/>
                  <a:pt x="601897" y="57829"/>
                </a:cubicBezTo>
                <a:cubicBezTo>
                  <a:pt x="599420" y="42303"/>
                  <a:pt x="591800" y="27920"/>
                  <a:pt x="578656" y="18872"/>
                </a:cubicBezTo>
                <a:cubicBezTo>
                  <a:pt x="572750" y="14776"/>
                  <a:pt x="566083" y="11918"/>
                  <a:pt x="558939" y="10490"/>
                </a:cubicBezTo>
                <a:cubicBezTo>
                  <a:pt x="552081" y="9061"/>
                  <a:pt x="544842" y="8966"/>
                  <a:pt x="537508" y="10490"/>
                </a:cubicBezTo>
                <a:cubicBezTo>
                  <a:pt x="526173" y="12776"/>
                  <a:pt x="516743" y="19443"/>
                  <a:pt x="510838" y="28397"/>
                </a:cubicBezTo>
                <a:cubicBezTo>
                  <a:pt x="504932" y="37350"/>
                  <a:pt x="502361" y="48590"/>
                  <a:pt x="504647" y="60020"/>
                </a:cubicBezTo>
                <a:cubicBezTo>
                  <a:pt x="506456" y="68878"/>
                  <a:pt x="511600" y="76117"/>
                  <a:pt x="518648" y="80784"/>
                </a:cubicBezTo>
                <a:cubicBezTo>
                  <a:pt x="525602" y="85451"/>
                  <a:pt x="534365" y="87356"/>
                  <a:pt x="543223" y="85547"/>
                </a:cubicBezTo>
                <a:cubicBezTo>
                  <a:pt x="549986" y="84213"/>
                  <a:pt x="555605" y="80117"/>
                  <a:pt x="559225" y="74783"/>
                </a:cubicBezTo>
                <a:cubicBezTo>
                  <a:pt x="562844" y="69449"/>
                  <a:pt x="564273" y="62687"/>
                  <a:pt x="562940" y="55829"/>
                </a:cubicBezTo>
                <a:cubicBezTo>
                  <a:pt x="561892" y="50685"/>
                  <a:pt x="558844" y="46399"/>
                  <a:pt x="554748" y="43637"/>
                </a:cubicBezTo>
                <a:cubicBezTo>
                  <a:pt x="553224" y="42589"/>
                  <a:pt x="551510" y="41827"/>
                  <a:pt x="549700" y="41255"/>
                </a:cubicBezTo>
                <a:cubicBezTo>
                  <a:pt x="550462" y="43065"/>
                  <a:pt x="550938" y="44970"/>
                  <a:pt x="550938" y="47066"/>
                </a:cubicBezTo>
                <a:cubicBezTo>
                  <a:pt x="550938" y="54876"/>
                  <a:pt x="544652" y="61163"/>
                  <a:pt x="536841" y="61163"/>
                </a:cubicBezTo>
                <a:cubicBezTo>
                  <a:pt x="529031" y="61163"/>
                  <a:pt x="522744" y="54876"/>
                  <a:pt x="522744" y="47066"/>
                </a:cubicBezTo>
                <a:cubicBezTo>
                  <a:pt x="522744" y="41160"/>
                  <a:pt x="526364" y="36112"/>
                  <a:pt x="531507" y="34016"/>
                </a:cubicBezTo>
                <a:lnTo>
                  <a:pt x="532079" y="33731"/>
                </a:lnTo>
                <a:cubicBezTo>
                  <a:pt x="533984" y="32683"/>
                  <a:pt x="536079" y="32016"/>
                  <a:pt x="538365" y="31540"/>
                </a:cubicBezTo>
                <a:cubicBezTo>
                  <a:pt x="546176" y="29921"/>
                  <a:pt x="553796" y="31730"/>
                  <a:pt x="559892" y="35731"/>
                </a:cubicBezTo>
                <a:cubicBezTo>
                  <a:pt x="565988" y="39731"/>
                  <a:pt x="570560" y="46208"/>
                  <a:pt x="572179" y="54019"/>
                </a:cubicBezTo>
                <a:cubicBezTo>
                  <a:pt x="574084" y="63449"/>
                  <a:pt x="571988" y="72688"/>
                  <a:pt x="567035" y="80117"/>
                </a:cubicBezTo>
                <a:cubicBezTo>
                  <a:pt x="562082" y="87547"/>
                  <a:pt x="554367" y="93071"/>
                  <a:pt x="544937" y="94976"/>
                </a:cubicBezTo>
                <a:cubicBezTo>
                  <a:pt x="533507" y="97262"/>
                  <a:pt x="522268" y="94786"/>
                  <a:pt x="513219" y="88785"/>
                </a:cubicBezTo>
                <a:cubicBezTo>
                  <a:pt x="504266" y="82784"/>
                  <a:pt x="497503" y="73355"/>
                  <a:pt x="495217" y="61925"/>
                </a:cubicBezTo>
                <a:cubicBezTo>
                  <a:pt x="492359" y="48018"/>
                  <a:pt x="495503" y="34207"/>
                  <a:pt x="502742" y="23253"/>
                </a:cubicBezTo>
                <a:cubicBezTo>
                  <a:pt x="510076" y="12299"/>
                  <a:pt x="521506" y="4013"/>
                  <a:pt x="535508" y="1250"/>
                </a:cubicBezTo>
                <a:cubicBezTo>
                  <a:pt x="544080" y="-464"/>
                  <a:pt x="552653" y="-369"/>
                  <a:pt x="560749" y="1250"/>
                </a:cubicBezTo>
                <a:cubicBezTo>
                  <a:pt x="569131" y="2965"/>
                  <a:pt x="577037" y="6394"/>
                  <a:pt x="583990" y="11156"/>
                </a:cubicBezTo>
                <a:cubicBezTo>
                  <a:pt x="599420" y="21824"/>
                  <a:pt x="608469" y="38588"/>
                  <a:pt x="611231" y="56495"/>
                </a:cubicBezTo>
                <a:cubicBezTo>
                  <a:pt x="617042" y="93262"/>
                  <a:pt x="598182" y="125171"/>
                  <a:pt x="565321" y="140601"/>
                </a:cubicBezTo>
                <a:cubicBezTo>
                  <a:pt x="550843" y="147364"/>
                  <a:pt x="533793" y="150983"/>
                  <a:pt x="515791" y="150983"/>
                </a:cubicBezTo>
                <a:lnTo>
                  <a:pt x="151079" y="150983"/>
                </a:lnTo>
                <a:lnTo>
                  <a:pt x="151079" y="515791"/>
                </a:lnTo>
                <a:cubicBezTo>
                  <a:pt x="151079" y="533793"/>
                  <a:pt x="147459" y="550748"/>
                  <a:pt x="140696" y="565321"/>
                </a:cubicBezTo>
                <a:cubicBezTo>
                  <a:pt x="125266" y="598277"/>
                  <a:pt x="93357" y="617042"/>
                  <a:pt x="56591" y="611231"/>
                </a:cubicBezTo>
                <a:cubicBezTo>
                  <a:pt x="38684" y="608374"/>
                  <a:pt x="21920" y="599420"/>
                  <a:pt x="11252" y="583990"/>
                </a:cubicBezTo>
                <a:cubicBezTo>
                  <a:pt x="6489" y="577037"/>
                  <a:pt x="3060" y="569131"/>
                  <a:pt x="1346" y="560749"/>
                </a:cubicBezTo>
                <a:cubicBezTo>
                  <a:pt x="-274" y="552653"/>
                  <a:pt x="-369" y="544080"/>
                  <a:pt x="1346" y="535508"/>
                </a:cubicBezTo>
                <a:cubicBezTo>
                  <a:pt x="4203" y="521506"/>
                  <a:pt x="12395" y="510076"/>
                  <a:pt x="23348" y="502742"/>
                </a:cubicBezTo>
                <a:cubicBezTo>
                  <a:pt x="34302" y="495503"/>
                  <a:pt x="48113" y="492359"/>
                  <a:pt x="62115" y="495217"/>
                </a:cubicBezTo>
                <a:cubicBezTo>
                  <a:pt x="73545" y="497503"/>
                  <a:pt x="82975" y="504266"/>
                  <a:pt x="88976" y="513219"/>
                </a:cubicBezTo>
                <a:cubicBezTo>
                  <a:pt x="94976" y="522173"/>
                  <a:pt x="97453" y="533507"/>
                  <a:pt x="95167" y="544937"/>
                </a:cubicBezTo>
                <a:cubicBezTo>
                  <a:pt x="93262" y="554367"/>
                  <a:pt x="87737" y="562082"/>
                  <a:pt x="80308" y="567035"/>
                </a:cubicBezTo>
                <a:cubicBezTo>
                  <a:pt x="72878" y="571893"/>
                  <a:pt x="63639" y="573989"/>
                  <a:pt x="54209" y="572084"/>
                </a:cubicBezTo>
                <a:cubicBezTo>
                  <a:pt x="46399" y="570560"/>
                  <a:pt x="40017" y="565892"/>
                  <a:pt x="35921" y="559796"/>
                </a:cubicBezTo>
                <a:cubicBezTo>
                  <a:pt x="31826" y="553700"/>
                  <a:pt x="30111" y="545985"/>
                  <a:pt x="31730" y="538270"/>
                </a:cubicBezTo>
                <a:cubicBezTo>
                  <a:pt x="32207" y="535984"/>
                  <a:pt x="32969" y="533888"/>
                  <a:pt x="33921" y="531983"/>
                </a:cubicBezTo>
                <a:lnTo>
                  <a:pt x="34207" y="531412"/>
                </a:lnTo>
                <a:cubicBezTo>
                  <a:pt x="36302" y="526268"/>
                  <a:pt x="41351" y="522649"/>
                  <a:pt x="47256" y="522649"/>
                </a:cubicBezTo>
                <a:cubicBezTo>
                  <a:pt x="55067" y="522649"/>
                  <a:pt x="61353" y="528935"/>
                  <a:pt x="61353" y="536746"/>
                </a:cubicBezTo>
                <a:cubicBezTo>
                  <a:pt x="61353" y="544556"/>
                  <a:pt x="55067" y="550843"/>
                  <a:pt x="47256" y="550843"/>
                </a:cubicBezTo>
                <a:cubicBezTo>
                  <a:pt x="45161" y="550843"/>
                  <a:pt x="43256" y="550367"/>
                  <a:pt x="41446" y="549605"/>
                </a:cubicBezTo>
                <a:cubicBezTo>
                  <a:pt x="42017" y="551414"/>
                  <a:pt x="42779" y="553129"/>
                  <a:pt x="43827" y="554653"/>
                </a:cubicBezTo>
                <a:cubicBezTo>
                  <a:pt x="46589" y="558749"/>
                  <a:pt x="50876" y="561797"/>
                  <a:pt x="56019" y="562844"/>
                </a:cubicBezTo>
                <a:cubicBezTo>
                  <a:pt x="62877" y="564178"/>
                  <a:pt x="69545" y="562749"/>
                  <a:pt x="74974" y="559130"/>
                </a:cubicBezTo>
                <a:cubicBezTo>
                  <a:pt x="80308" y="555605"/>
                  <a:pt x="84404" y="549986"/>
                  <a:pt x="85737" y="543128"/>
                </a:cubicBezTo>
                <a:cubicBezTo>
                  <a:pt x="87547" y="534269"/>
                  <a:pt x="85547" y="525506"/>
                  <a:pt x="80975" y="518553"/>
                </a:cubicBezTo>
                <a:cubicBezTo>
                  <a:pt x="76307" y="511600"/>
                  <a:pt x="69068" y="506361"/>
                  <a:pt x="60210" y="504647"/>
                </a:cubicBezTo>
                <a:cubicBezTo>
                  <a:pt x="48780" y="502361"/>
                  <a:pt x="37541" y="504837"/>
                  <a:pt x="28587" y="510838"/>
                </a:cubicBezTo>
                <a:cubicBezTo>
                  <a:pt x="19634" y="516743"/>
                  <a:pt x="12871" y="526173"/>
                  <a:pt x="10585" y="537508"/>
                </a:cubicBezTo>
                <a:cubicBezTo>
                  <a:pt x="9061" y="544842"/>
                  <a:pt x="9156" y="552081"/>
                  <a:pt x="10585" y="558939"/>
                </a:cubicBezTo>
                <a:cubicBezTo>
                  <a:pt x="12014" y="566083"/>
                  <a:pt x="14966" y="572750"/>
                  <a:pt x="18967" y="578656"/>
                </a:cubicBezTo>
                <a:cubicBezTo>
                  <a:pt x="28016" y="591800"/>
                  <a:pt x="42398" y="599516"/>
                  <a:pt x="57924" y="601897"/>
                </a:cubicBezTo>
                <a:cubicBezTo>
                  <a:pt x="90500" y="607040"/>
                  <a:pt x="118313" y="590467"/>
                  <a:pt x="131933" y="561320"/>
                </a:cubicBezTo>
                <a:cubicBezTo>
                  <a:pt x="138125" y="548081"/>
                  <a:pt x="141458" y="532555"/>
                  <a:pt x="141458" y="515886"/>
                </a:cubicBezTo>
                <a:lnTo>
                  <a:pt x="141458" y="150888"/>
                </a:lnTo>
                <a:lnTo>
                  <a:pt x="57734" y="150888"/>
                </a:lnTo>
                <a:lnTo>
                  <a:pt x="57734" y="57543"/>
                </a:lnTo>
                <a:lnTo>
                  <a:pt x="151079" y="57543"/>
                </a:lnTo>
                <a:lnTo>
                  <a:pt x="151079" y="141363"/>
                </a:lnTo>
                <a:lnTo>
                  <a:pt x="151079" y="141363"/>
                </a:lnTo>
                <a:close/>
                <a:moveTo>
                  <a:pt x="151079" y="2991148"/>
                </a:moveTo>
                <a:lnTo>
                  <a:pt x="515886" y="2991148"/>
                </a:lnTo>
                <a:cubicBezTo>
                  <a:pt x="532555" y="2991148"/>
                  <a:pt x="548176" y="2994482"/>
                  <a:pt x="561320" y="3000673"/>
                </a:cubicBezTo>
                <a:cubicBezTo>
                  <a:pt x="590467" y="3014294"/>
                  <a:pt x="607040" y="3042202"/>
                  <a:pt x="601897" y="3074682"/>
                </a:cubicBezTo>
                <a:cubicBezTo>
                  <a:pt x="599420" y="3090113"/>
                  <a:pt x="591800" y="3104591"/>
                  <a:pt x="578656" y="3113640"/>
                </a:cubicBezTo>
                <a:cubicBezTo>
                  <a:pt x="572750" y="3117735"/>
                  <a:pt x="566083" y="3120593"/>
                  <a:pt x="558939" y="3122022"/>
                </a:cubicBezTo>
                <a:cubicBezTo>
                  <a:pt x="552081" y="3123450"/>
                  <a:pt x="544842" y="3123546"/>
                  <a:pt x="537508" y="3122022"/>
                </a:cubicBezTo>
                <a:cubicBezTo>
                  <a:pt x="526173" y="3119735"/>
                  <a:pt x="516743" y="3112973"/>
                  <a:pt x="510838" y="3104019"/>
                </a:cubicBezTo>
                <a:cubicBezTo>
                  <a:pt x="504932" y="3095066"/>
                  <a:pt x="502361" y="3083826"/>
                  <a:pt x="504647" y="3072396"/>
                </a:cubicBezTo>
                <a:cubicBezTo>
                  <a:pt x="506456" y="3063538"/>
                  <a:pt x="511600" y="3056299"/>
                  <a:pt x="518648" y="3051632"/>
                </a:cubicBezTo>
                <a:cubicBezTo>
                  <a:pt x="525602" y="3046965"/>
                  <a:pt x="534365" y="3045059"/>
                  <a:pt x="543223" y="3046869"/>
                </a:cubicBezTo>
                <a:cubicBezTo>
                  <a:pt x="549986" y="3048203"/>
                  <a:pt x="555605" y="3052299"/>
                  <a:pt x="559225" y="3057633"/>
                </a:cubicBezTo>
                <a:cubicBezTo>
                  <a:pt x="562844" y="3063062"/>
                  <a:pt x="564273" y="3069729"/>
                  <a:pt x="562940" y="3076587"/>
                </a:cubicBezTo>
                <a:cubicBezTo>
                  <a:pt x="561892" y="3081731"/>
                  <a:pt x="558844" y="3086017"/>
                  <a:pt x="554748" y="3088779"/>
                </a:cubicBezTo>
                <a:cubicBezTo>
                  <a:pt x="553224" y="3089827"/>
                  <a:pt x="551510" y="3090589"/>
                  <a:pt x="549700" y="3091160"/>
                </a:cubicBezTo>
                <a:cubicBezTo>
                  <a:pt x="550462" y="3089351"/>
                  <a:pt x="550938" y="3087446"/>
                  <a:pt x="550938" y="3085350"/>
                </a:cubicBezTo>
                <a:cubicBezTo>
                  <a:pt x="550938" y="3077540"/>
                  <a:pt x="544652" y="3071253"/>
                  <a:pt x="536841" y="3071253"/>
                </a:cubicBezTo>
                <a:cubicBezTo>
                  <a:pt x="529031" y="3071253"/>
                  <a:pt x="522744" y="3077540"/>
                  <a:pt x="522744" y="3085350"/>
                </a:cubicBezTo>
                <a:cubicBezTo>
                  <a:pt x="522744" y="3091256"/>
                  <a:pt x="526364" y="3096304"/>
                  <a:pt x="531507" y="3098400"/>
                </a:cubicBezTo>
                <a:lnTo>
                  <a:pt x="532079" y="3098685"/>
                </a:lnTo>
                <a:cubicBezTo>
                  <a:pt x="533984" y="3099638"/>
                  <a:pt x="536079" y="3100495"/>
                  <a:pt x="538365" y="3100876"/>
                </a:cubicBezTo>
                <a:cubicBezTo>
                  <a:pt x="546176" y="3102495"/>
                  <a:pt x="553796" y="3100685"/>
                  <a:pt x="559892" y="3096685"/>
                </a:cubicBezTo>
                <a:cubicBezTo>
                  <a:pt x="565988" y="3092589"/>
                  <a:pt x="570560" y="3086208"/>
                  <a:pt x="572179" y="3078397"/>
                </a:cubicBezTo>
                <a:cubicBezTo>
                  <a:pt x="574084" y="3068967"/>
                  <a:pt x="571988" y="3059728"/>
                  <a:pt x="567035" y="3052299"/>
                </a:cubicBezTo>
                <a:cubicBezTo>
                  <a:pt x="562082" y="3044869"/>
                  <a:pt x="554367" y="3039344"/>
                  <a:pt x="544937" y="3037440"/>
                </a:cubicBezTo>
                <a:cubicBezTo>
                  <a:pt x="533507" y="3035154"/>
                  <a:pt x="522268" y="3037630"/>
                  <a:pt x="513219" y="3043631"/>
                </a:cubicBezTo>
                <a:cubicBezTo>
                  <a:pt x="504266" y="3049632"/>
                  <a:pt x="497503" y="3059061"/>
                  <a:pt x="495217" y="3070491"/>
                </a:cubicBezTo>
                <a:cubicBezTo>
                  <a:pt x="492359" y="3084493"/>
                  <a:pt x="495503" y="3098209"/>
                  <a:pt x="502742" y="3109258"/>
                </a:cubicBezTo>
                <a:cubicBezTo>
                  <a:pt x="510076" y="3120212"/>
                  <a:pt x="521506" y="3128499"/>
                  <a:pt x="535508" y="3131261"/>
                </a:cubicBezTo>
                <a:cubicBezTo>
                  <a:pt x="544080" y="3132975"/>
                  <a:pt x="552653" y="3132880"/>
                  <a:pt x="560749" y="3131261"/>
                </a:cubicBezTo>
                <a:cubicBezTo>
                  <a:pt x="569131" y="3129546"/>
                  <a:pt x="577037" y="3126117"/>
                  <a:pt x="583990" y="3121355"/>
                </a:cubicBezTo>
                <a:cubicBezTo>
                  <a:pt x="599420" y="3110687"/>
                  <a:pt x="608469" y="3093923"/>
                  <a:pt x="611231" y="3076016"/>
                </a:cubicBezTo>
                <a:cubicBezTo>
                  <a:pt x="617042" y="3039249"/>
                  <a:pt x="598182" y="3007341"/>
                  <a:pt x="565321" y="2991910"/>
                </a:cubicBezTo>
                <a:cubicBezTo>
                  <a:pt x="550843" y="2985147"/>
                  <a:pt x="533793" y="2981528"/>
                  <a:pt x="515791" y="2981528"/>
                </a:cubicBezTo>
                <a:lnTo>
                  <a:pt x="394728" y="2981528"/>
                </a:lnTo>
                <a:cubicBezTo>
                  <a:pt x="394728" y="2981528"/>
                  <a:pt x="150983" y="2981528"/>
                  <a:pt x="150983" y="2981528"/>
                </a:cubicBezTo>
                <a:lnTo>
                  <a:pt x="150983" y="2616816"/>
                </a:lnTo>
                <a:cubicBezTo>
                  <a:pt x="150983" y="2598813"/>
                  <a:pt x="147364" y="2581859"/>
                  <a:pt x="140601" y="2567285"/>
                </a:cubicBezTo>
                <a:cubicBezTo>
                  <a:pt x="125171" y="2534329"/>
                  <a:pt x="93262" y="2515565"/>
                  <a:pt x="56495" y="2521375"/>
                </a:cubicBezTo>
                <a:cubicBezTo>
                  <a:pt x="38588" y="2524233"/>
                  <a:pt x="21824" y="2533186"/>
                  <a:pt x="11156" y="2548617"/>
                </a:cubicBezTo>
                <a:cubicBezTo>
                  <a:pt x="6394" y="2555570"/>
                  <a:pt x="2965" y="2563475"/>
                  <a:pt x="1250" y="2571858"/>
                </a:cubicBezTo>
                <a:cubicBezTo>
                  <a:pt x="-369" y="2579954"/>
                  <a:pt x="-464" y="2588526"/>
                  <a:pt x="1250" y="2597099"/>
                </a:cubicBezTo>
                <a:cubicBezTo>
                  <a:pt x="4108" y="2611100"/>
                  <a:pt x="12299" y="2622531"/>
                  <a:pt x="23253" y="2629865"/>
                </a:cubicBezTo>
                <a:cubicBezTo>
                  <a:pt x="34207" y="2637104"/>
                  <a:pt x="48018" y="2640247"/>
                  <a:pt x="62020" y="2637390"/>
                </a:cubicBezTo>
                <a:cubicBezTo>
                  <a:pt x="73450" y="2635104"/>
                  <a:pt x="82880" y="2628341"/>
                  <a:pt x="88880" y="2619387"/>
                </a:cubicBezTo>
                <a:cubicBezTo>
                  <a:pt x="94881" y="2610434"/>
                  <a:pt x="97358" y="2599099"/>
                  <a:pt x="95072" y="2587669"/>
                </a:cubicBezTo>
                <a:cubicBezTo>
                  <a:pt x="93167" y="2578239"/>
                  <a:pt x="87642" y="2570524"/>
                  <a:pt x="80213" y="2565571"/>
                </a:cubicBezTo>
                <a:cubicBezTo>
                  <a:pt x="72783" y="2560713"/>
                  <a:pt x="63544" y="2558618"/>
                  <a:pt x="54114" y="2560427"/>
                </a:cubicBezTo>
                <a:cubicBezTo>
                  <a:pt x="46304" y="2562047"/>
                  <a:pt x="39922" y="2566619"/>
                  <a:pt x="35826" y="2572715"/>
                </a:cubicBezTo>
                <a:cubicBezTo>
                  <a:pt x="31730" y="2578811"/>
                  <a:pt x="30016" y="2586526"/>
                  <a:pt x="31635" y="2594241"/>
                </a:cubicBezTo>
                <a:cubicBezTo>
                  <a:pt x="32111" y="2596527"/>
                  <a:pt x="32873" y="2598718"/>
                  <a:pt x="33826" y="2600623"/>
                </a:cubicBezTo>
                <a:lnTo>
                  <a:pt x="34112" y="2601194"/>
                </a:lnTo>
                <a:cubicBezTo>
                  <a:pt x="36207" y="2606338"/>
                  <a:pt x="41255" y="2609958"/>
                  <a:pt x="47161" y="2609958"/>
                </a:cubicBezTo>
                <a:cubicBezTo>
                  <a:pt x="54971" y="2609958"/>
                  <a:pt x="61258" y="2603671"/>
                  <a:pt x="61258" y="2595860"/>
                </a:cubicBezTo>
                <a:cubicBezTo>
                  <a:pt x="61258" y="2588050"/>
                  <a:pt x="54971" y="2581764"/>
                  <a:pt x="47161" y="2581764"/>
                </a:cubicBezTo>
                <a:cubicBezTo>
                  <a:pt x="45065" y="2581764"/>
                  <a:pt x="43160" y="2582240"/>
                  <a:pt x="41351" y="2583002"/>
                </a:cubicBezTo>
                <a:cubicBezTo>
                  <a:pt x="41922" y="2581192"/>
                  <a:pt x="42684" y="2579477"/>
                  <a:pt x="43732" y="2577954"/>
                </a:cubicBezTo>
                <a:cubicBezTo>
                  <a:pt x="46494" y="2573858"/>
                  <a:pt x="50780" y="2570810"/>
                  <a:pt x="55924" y="2569762"/>
                </a:cubicBezTo>
                <a:cubicBezTo>
                  <a:pt x="62782" y="2568429"/>
                  <a:pt x="69449" y="2569857"/>
                  <a:pt x="74879" y="2573477"/>
                </a:cubicBezTo>
                <a:cubicBezTo>
                  <a:pt x="80213" y="2577001"/>
                  <a:pt x="84308" y="2582621"/>
                  <a:pt x="85642" y="2589479"/>
                </a:cubicBezTo>
                <a:cubicBezTo>
                  <a:pt x="87452" y="2598337"/>
                  <a:pt x="85451" y="2607100"/>
                  <a:pt x="80879" y="2614053"/>
                </a:cubicBezTo>
                <a:cubicBezTo>
                  <a:pt x="76212" y="2621007"/>
                  <a:pt x="68973" y="2626245"/>
                  <a:pt x="60115" y="2627960"/>
                </a:cubicBezTo>
                <a:cubicBezTo>
                  <a:pt x="48685" y="2630246"/>
                  <a:pt x="37445" y="2627769"/>
                  <a:pt x="28492" y="2621768"/>
                </a:cubicBezTo>
                <a:cubicBezTo>
                  <a:pt x="19538" y="2615863"/>
                  <a:pt x="12776" y="2606433"/>
                  <a:pt x="10490" y="2595099"/>
                </a:cubicBezTo>
                <a:cubicBezTo>
                  <a:pt x="8966" y="2587764"/>
                  <a:pt x="9061" y="2580525"/>
                  <a:pt x="10490" y="2573667"/>
                </a:cubicBezTo>
                <a:cubicBezTo>
                  <a:pt x="11918" y="2566524"/>
                  <a:pt x="14871" y="2559856"/>
                  <a:pt x="18872" y="2553950"/>
                </a:cubicBezTo>
                <a:cubicBezTo>
                  <a:pt x="27920" y="2540806"/>
                  <a:pt x="42303" y="2533091"/>
                  <a:pt x="57829" y="2530709"/>
                </a:cubicBezTo>
                <a:cubicBezTo>
                  <a:pt x="90404" y="2525566"/>
                  <a:pt x="118217" y="2542140"/>
                  <a:pt x="131838" y="2571286"/>
                </a:cubicBezTo>
                <a:cubicBezTo>
                  <a:pt x="138029" y="2584526"/>
                  <a:pt x="141363" y="2600051"/>
                  <a:pt x="141363" y="2616720"/>
                </a:cubicBezTo>
                <a:lnTo>
                  <a:pt x="141363" y="2981528"/>
                </a:lnTo>
                <a:lnTo>
                  <a:pt x="57734" y="2981528"/>
                </a:lnTo>
                <a:lnTo>
                  <a:pt x="57734" y="3074873"/>
                </a:lnTo>
                <a:lnTo>
                  <a:pt x="151079" y="3074873"/>
                </a:lnTo>
                <a:lnTo>
                  <a:pt x="151079" y="2991053"/>
                </a:lnTo>
                <a:lnTo>
                  <a:pt x="151079" y="2991053"/>
                </a:lnTo>
                <a:close/>
                <a:moveTo>
                  <a:pt x="4374273" y="2991148"/>
                </a:moveTo>
                <a:lnTo>
                  <a:pt x="4009466" y="2991148"/>
                </a:lnTo>
                <a:cubicBezTo>
                  <a:pt x="3992797" y="2991148"/>
                  <a:pt x="3977176" y="2994482"/>
                  <a:pt x="3964032" y="3000673"/>
                </a:cubicBezTo>
                <a:cubicBezTo>
                  <a:pt x="3934980" y="3014294"/>
                  <a:pt x="3918311" y="3042202"/>
                  <a:pt x="3923455" y="3074682"/>
                </a:cubicBezTo>
                <a:cubicBezTo>
                  <a:pt x="3925932" y="3090113"/>
                  <a:pt x="3933552" y="3104591"/>
                  <a:pt x="3946696" y="3113640"/>
                </a:cubicBezTo>
                <a:cubicBezTo>
                  <a:pt x="3952602" y="3117735"/>
                  <a:pt x="3959269" y="3120593"/>
                  <a:pt x="3966413" y="3122022"/>
                </a:cubicBezTo>
                <a:cubicBezTo>
                  <a:pt x="3973271" y="3123450"/>
                  <a:pt x="3980510" y="3123546"/>
                  <a:pt x="3987844" y="3122022"/>
                </a:cubicBezTo>
                <a:cubicBezTo>
                  <a:pt x="3999179" y="3119735"/>
                  <a:pt x="4008609" y="3112973"/>
                  <a:pt x="4014514" y="3104019"/>
                </a:cubicBezTo>
                <a:cubicBezTo>
                  <a:pt x="4020515" y="3095066"/>
                  <a:pt x="4022991" y="3083826"/>
                  <a:pt x="4020705" y="3072396"/>
                </a:cubicBezTo>
                <a:cubicBezTo>
                  <a:pt x="4018895" y="3063538"/>
                  <a:pt x="4013752" y="3056299"/>
                  <a:pt x="4006703" y="3051632"/>
                </a:cubicBezTo>
                <a:cubicBezTo>
                  <a:pt x="3999750" y="3046965"/>
                  <a:pt x="3990987" y="3045059"/>
                  <a:pt x="3982129" y="3046869"/>
                </a:cubicBezTo>
                <a:cubicBezTo>
                  <a:pt x="3975366" y="3048203"/>
                  <a:pt x="3969746" y="3052299"/>
                  <a:pt x="3966127" y="3057633"/>
                </a:cubicBezTo>
                <a:cubicBezTo>
                  <a:pt x="3962603" y="3063062"/>
                  <a:pt x="3961079" y="3069729"/>
                  <a:pt x="3962412" y="3076587"/>
                </a:cubicBezTo>
                <a:cubicBezTo>
                  <a:pt x="3963460" y="3081731"/>
                  <a:pt x="3966508" y="3086017"/>
                  <a:pt x="3970604" y="3088779"/>
                </a:cubicBezTo>
                <a:cubicBezTo>
                  <a:pt x="3972128" y="3089827"/>
                  <a:pt x="3973842" y="3090589"/>
                  <a:pt x="3975652" y="3091160"/>
                </a:cubicBezTo>
                <a:cubicBezTo>
                  <a:pt x="3974890" y="3089351"/>
                  <a:pt x="3974414" y="3087446"/>
                  <a:pt x="3974414" y="3085350"/>
                </a:cubicBezTo>
                <a:cubicBezTo>
                  <a:pt x="3974414" y="3077540"/>
                  <a:pt x="3980700" y="3071253"/>
                  <a:pt x="3988511" y="3071253"/>
                </a:cubicBezTo>
                <a:cubicBezTo>
                  <a:pt x="3996321" y="3071253"/>
                  <a:pt x="4002608" y="3077540"/>
                  <a:pt x="4002608" y="3085350"/>
                </a:cubicBezTo>
                <a:cubicBezTo>
                  <a:pt x="4002608" y="3091256"/>
                  <a:pt x="3998988" y="3096304"/>
                  <a:pt x="3993845" y="3098400"/>
                </a:cubicBezTo>
                <a:lnTo>
                  <a:pt x="3993273" y="3098685"/>
                </a:lnTo>
                <a:cubicBezTo>
                  <a:pt x="3991368" y="3099638"/>
                  <a:pt x="3989273" y="3100495"/>
                  <a:pt x="3986892" y="3100876"/>
                </a:cubicBezTo>
                <a:cubicBezTo>
                  <a:pt x="3979081" y="3102495"/>
                  <a:pt x="3971461" y="3100685"/>
                  <a:pt x="3965365" y="3096685"/>
                </a:cubicBezTo>
                <a:cubicBezTo>
                  <a:pt x="3959269" y="3092589"/>
                  <a:pt x="3954697" y="3086208"/>
                  <a:pt x="3953078" y="3078397"/>
                </a:cubicBezTo>
                <a:cubicBezTo>
                  <a:pt x="3951173" y="3068967"/>
                  <a:pt x="3953268" y="3059728"/>
                  <a:pt x="3958221" y="3052299"/>
                </a:cubicBezTo>
                <a:cubicBezTo>
                  <a:pt x="3963174" y="3044869"/>
                  <a:pt x="3970890" y="3039344"/>
                  <a:pt x="3980319" y="3037440"/>
                </a:cubicBezTo>
                <a:cubicBezTo>
                  <a:pt x="3991749" y="3035154"/>
                  <a:pt x="4002989" y="3037630"/>
                  <a:pt x="4012037" y="3043631"/>
                </a:cubicBezTo>
                <a:cubicBezTo>
                  <a:pt x="4021086" y="3049632"/>
                  <a:pt x="4027754" y="3059061"/>
                  <a:pt x="4030040" y="3070491"/>
                </a:cubicBezTo>
                <a:cubicBezTo>
                  <a:pt x="4032897" y="3084493"/>
                  <a:pt x="4029754" y="3098209"/>
                  <a:pt x="4022515" y="3109258"/>
                </a:cubicBezTo>
                <a:cubicBezTo>
                  <a:pt x="4015181" y="3120212"/>
                  <a:pt x="4003751" y="3128499"/>
                  <a:pt x="3989749" y="3131261"/>
                </a:cubicBezTo>
                <a:cubicBezTo>
                  <a:pt x="3981177" y="3132975"/>
                  <a:pt x="3972604" y="3132880"/>
                  <a:pt x="3964508" y="3131261"/>
                </a:cubicBezTo>
                <a:cubicBezTo>
                  <a:pt x="3956126" y="3129546"/>
                  <a:pt x="3948220" y="3126117"/>
                  <a:pt x="3941267" y="3121355"/>
                </a:cubicBezTo>
                <a:cubicBezTo>
                  <a:pt x="3925836" y="3110687"/>
                  <a:pt x="3916787" y="3093923"/>
                  <a:pt x="3914025" y="3076016"/>
                </a:cubicBezTo>
                <a:cubicBezTo>
                  <a:pt x="3908215" y="3039249"/>
                  <a:pt x="3927075" y="3007341"/>
                  <a:pt x="3959936" y="2991910"/>
                </a:cubicBezTo>
                <a:cubicBezTo>
                  <a:pt x="3974414" y="2985147"/>
                  <a:pt x="3991463" y="2981528"/>
                  <a:pt x="4009466" y="2981528"/>
                </a:cubicBezTo>
                <a:lnTo>
                  <a:pt x="4130433" y="2981528"/>
                </a:lnTo>
                <a:cubicBezTo>
                  <a:pt x="4130433" y="2981528"/>
                  <a:pt x="4374178" y="2981528"/>
                  <a:pt x="4374178" y="2981528"/>
                </a:cubicBezTo>
                <a:lnTo>
                  <a:pt x="4374178" y="2616816"/>
                </a:lnTo>
                <a:cubicBezTo>
                  <a:pt x="4374178" y="2598813"/>
                  <a:pt x="4377798" y="2581859"/>
                  <a:pt x="4384560" y="2567285"/>
                </a:cubicBezTo>
                <a:cubicBezTo>
                  <a:pt x="4399991" y="2534329"/>
                  <a:pt x="4431900" y="2515565"/>
                  <a:pt x="4468666" y="2521375"/>
                </a:cubicBezTo>
                <a:cubicBezTo>
                  <a:pt x="4486573" y="2524233"/>
                  <a:pt x="4503337" y="2533186"/>
                  <a:pt x="4514005" y="2548617"/>
                </a:cubicBezTo>
                <a:cubicBezTo>
                  <a:pt x="4518768" y="2555570"/>
                  <a:pt x="4522197" y="2563475"/>
                  <a:pt x="4523911" y="2571858"/>
                </a:cubicBezTo>
                <a:cubicBezTo>
                  <a:pt x="4525530" y="2579954"/>
                  <a:pt x="4525626" y="2588526"/>
                  <a:pt x="4523911" y="2597099"/>
                </a:cubicBezTo>
                <a:cubicBezTo>
                  <a:pt x="4521054" y="2611100"/>
                  <a:pt x="4512862" y="2622531"/>
                  <a:pt x="4501909" y="2629865"/>
                </a:cubicBezTo>
                <a:cubicBezTo>
                  <a:pt x="4490860" y="2637104"/>
                  <a:pt x="4477143" y="2640247"/>
                  <a:pt x="4463142" y="2637390"/>
                </a:cubicBezTo>
                <a:cubicBezTo>
                  <a:pt x="4451712" y="2635104"/>
                  <a:pt x="4442282" y="2628341"/>
                  <a:pt x="4436377" y="2619387"/>
                </a:cubicBezTo>
                <a:cubicBezTo>
                  <a:pt x="4430376" y="2610434"/>
                  <a:pt x="4427899" y="2599099"/>
                  <a:pt x="4430185" y="2587669"/>
                </a:cubicBezTo>
                <a:cubicBezTo>
                  <a:pt x="4432090" y="2578239"/>
                  <a:pt x="4437615" y="2570524"/>
                  <a:pt x="4445044" y="2565571"/>
                </a:cubicBezTo>
                <a:cubicBezTo>
                  <a:pt x="4452474" y="2560713"/>
                  <a:pt x="4461713" y="2558618"/>
                  <a:pt x="4471143" y="2560427"/>
                </a:cubicBezTo>
                <a:cubicBezTo>
                  <a:pt x="4478953" y="2562047"/>
                  <a:pt x="4485335" y="2566619"/>
                  <a:pt x="4489431" y="2572715"/>
                </a:cubicBezTo>
                <a:cubicBezTo>
                  <a:pt x="4493527" y="2578811"/>
                  <a:pt x="4495241" y="2586526"/>
                  <a:pt x="4493622" y="2594241"/>
                </a:cubicBezTo>
                <a:cubicBezTo>
                  <a:pt x="4493145" y="2596527"/>
                  <a:pt x="4492384" y="2598718"/>
                  <a:pt x="4491431" y="2600623"/>
                </a:cubicBezTo>
                <a:lnTo>
                  <a:pt x="4491145" y="2601194"/>
                </a:lnTo>
                <a:cubicBezTo>
                  <a:pt x="4489050" y="2606338"/>
                  <a:pt x="4484002" y="2609958"/>
                  <a:pt x="4478096" y="2609958"/>
                </a:cubicBezTo>
                <a:cubicBezTo>
                  <a:pt x="4470285" y="2609958"/>
                  <a:pt x="4463999" y="2603671"/>
                  <a:pt x="4463999" y="2595860"/>
                </a:cubicBezTo>
                <a:cubicBezTo>
                  <a:pt x="4463999" y="2588050"/>
                  <a:pt x="4470285" y="2581764"/>
                  <a:pt x="4478096" y="2581764"/>
                </a:cubicBezTo>
                <a:cubicBezTo>
                  <a:pt x="4480191" y="2581764"/>
                  <a:pt x="4482096" y="2582240"/>
                  <a:pt x="4483906" y="2583002"/>
                </a:cubicBezTo>
                <a:cubicBezTo>
                  <a:pt x="4483335" y="2581192"/>
                  <a:pt x="4482573" y="2579477"/>
                  <a:pt x="4481525" y="2577954"/>
                </a:cubicBezTo>
                <a:cubicBezTo>
                  <a:pt x="4478763" y="2573858"/>
                  <a:pt x="4474572" y="2570810"/>
                  <a:pt x="4469333" y="2569762"/>
                </a:cubicBezTo>
                <a:cubicBezTo>
                  <a:pt x="4462475" y="2568429"/>
                  <a:pt x="4455807" y="2569857"/>
                  <a:pt x="4450378" y="2573477"/>
                </a:cubicBezTo>
                <a:cubicBezTo>
                  <a:pt x="4445044" y="2577001"/>
                  <a:pt x="4440948" y="2582621"/>
                  <a:pt x="4439615" y="2589479"/>
                </a:cubicBezTo>
                <a:cubicBezTo>
                  <a:pt x="4437805" y="2598337"/>
                  <a:pt x="4439805" y="2607100"/>
                  <a:pt x="4444473" y="2614053"/>
                </a:cubicBezTo>
                <a:cubicBezTo>
                  <a:pt x="4449140" y="2621007"/>
                  <a:pt x="4456379" y="2626245"/>
                  <a:pt x="4465237" y="2627960"/>
                </a:cubicBezTo>
                <a:cubicBezTo>
                  <a:pt x="4476667" y="2630246"/>
                  <a:pt x="4487811" y="2627769"/>
                  <a:pt x="4496860" y="2621768"/>
                </a:cubicBezTo>
                <a:cubicBezTo>
                  <a:pt x="4505814" y="2615863"/>
                  <a:pt x="4512577" y="2606433"/>
                  <a:pt x="4514862" y="2595099"/>
                </a:cubicBezTo>
                <a:cubicBezTo>
                  <a:pt x="4516291" y="2587764"/>
                  <a:pt x="4516291" y="2580525"/>
                  <a:pt x="4514862" y="2573667"/>
                </a:cubicBezTo>
                <a:cubicBezTo>
                  <a:pt x="4513434" y="2566524"/>
                  <a:pt x="4510481" y="2559856"/>
                  <a:pt x="4506480" y="2553950"/>
                </a:cubicBezTo>
                <a:cubicBezTo>
                  <a:pt x="4497432" y="2540806"/>
                  <a:pt x="4483049" y="2533091"/>
                  <a:pt x="4467523" y="2530709"/>
                </a:cubicBezTo>
                <a:cubicBezTo>
                  <a:pt x="4434948" y="2525566"/>
                  <a:pt x="4407135" y="2542140"/>
                  <a:pt x="4393514" y="2571286"/>
                </a:cubicBezTo>
                <a:cubicBezTo>
                  <a:pt x="4387323" y="2584526"/>
                  <a:pt x="4384084" y="2600051"/>
                  <a:pt x="4383989" y="2616720"/>
                </a:cubicBezTo>
                <a:lnTo>
                  <a:pt x="4383989" y="2737688"/>
                </a:lnTo>
                <a:cubicBezTo>
                  <a:pt x="4383989" y="2737688"/>
                  <a:pt x="4383989" y="2981433"/>
                  <a:pt x="4383989" y="2981433"/>
                </a:cubicBezTo>
                <a:lnTo>
                  <a:pt x="4467809" y="2981433"/>
                </a:lnTo>
                <a:lnTo>
                  <a:pt x="4467809" y="3074777"/>
                </a:lnTo>
                <a:lnTo>
                  <a:pt x="4374464" y="3074777"/>
                </a:lnTo>
                <a:lnTo>
                  <a:pt x="4374464" y="2990958"/>
                </a:lnTo>
                <a:lnTo>
                  <a:pt x="4374464" y="2990958"/>
                </a:lnTo>
                <a:close/>
                <a:moveTo>
                  <a:pt x="4383798" y="2991148"/>
                </a:moveTo>
                <a:lnTo>
                  <a:pt x="4383798" y="3065443"/>
                </a:lnTo>
                <a:lnTo>
                  <a:pt x="4458093" y="3065443"/>
                </a:lnTo>
                <a:lnTo>
                  <a:pt x="4458093" y="2991148"/>
                </a:lnTo>
                <a:lnTo>
                  <a:pt x="4383798" y="2991148"/>
                </a:lnTo>
                <a:close/>
                <a:moveTo>
                  <a:pt x="4426852" y="2447937"/>
                </a:moveTo>
                <a:cubicBezTo>
                  <a:pt x="4429137" y="2450604"/>
                  <a:pt x="4430471" y="2454033"/>
                  <a:pt x="4430471" y="2457843"/>
                </a:cubicBezTo>
                <a:cubicBezTo>
                  <a:pt x="4430471" y="2468988"/>
                  <a:pt x="4421422" y="2478036"/>
                  <a:pt x="4410278" y="2478036"/>
                </a:cubicBezTo>
                <a:cubicBezTo>
                  <a:pt x="4402944" y="2478036"/>
                  <a:pt x="4396371" y="2475083"/>
                  <a:pt x="4391609" y="2470321"/>
                </a:cubicBezTo>
                <a:cubicBezTo>
                  <a:pt x="4386846" y="2465558"/>
                  <a:pt x="4383894" y="2458891"/>
                  <a:pt x="4383894" y="2451652"/>
                </a:cubicBezTo>
                <a:lnTo>
                  <a:pt x="4383894" y="1566398"/>
                </a:lnTo>
                <a:lnTo>
                  <a:pt x="4374369" y="1566398"/>
                </a:lnTo>
                <a:lnTo>
                  <a:pt x="4374369" y="681145"/>
                </a:lnTo>
                <a:cubicBezTo>
                  <a:pt x="4374369" y="671239"/>
                  <a:pt x="4378369" y="662190"/>
                  <a:pt x="4384941" y="655713"/>
                </a:cubicBezTo>
                <a:cubicBezTo>
                  <a:pt x="4391418" y="649236"/>
                  <a:pt x="4400467" y="645140"/>
                  <a:pt x="4410373" y="645140"/>
                </a:cubicBezTo>
                <a:cubicBezTo>
                  <a:pt x="4426756" y="645140"/>
                  <a:pt x="4440091" y="658475"/>
                  <a:pt x="4440091" y="674858"/>
                </a:cubicBezTo>
                <a:cubicBezTo>
                  <a:pt x="4440091" y="678192"/>
                  <a:pt x="4439424" y="681240"/>
                  <a:pt x="4438281" y="684193"/>
                </a:cubicBezTo>
                <a:cubicBezTo>
                  <a:pt x="4435900" y="690194"/>
                  <a:pt x="4431138" y="694956"/>
                  <a:pt x="4425423" y="697528"/>
                </a:cubicBezTo>
                <a:cubicBezTo>
                  <a:pt x="4421232" y="699433"/>
                  <a:pt x="4415612" y="700671"/>
                  <a:pt x="4411326" y="698576"/>
                </a:cubicBezTo>
                <a:cubicBezTo>
                  <a:pt x="4409706" y="697814"/>
                  <a:pt x="4408278" y="696671"/>
                  <a:pt x="4407230" y="695147"/>
                </a:cubicBezTo>
                <a:cubicBezTo>
                  <a:pt x="4403515" y="690098"/>
                  <a:pt x="4404563" y="683050"/>
                  <a:pt x="4409611" y="679335"/>
                </a:cubicBezTo>
                <a:cubicBezTo>
                  <a:pt x="4414660" y="675620"/>
                  <a:pt x="4421708" y="676668"/>
                  <a:pt x="4425423" y="681716"/>
                </a:cubicBezTo>
                <a:cubicBezTo>
                  <a:pt x="4426089" y="682669"/>
                  <a:pt x="4426661" y="683717"/>
                  <a:pt x="4427042" y="684764"/>
                </a:cubicBezTo>
                <a:cubicBezTo>
                  <a:pt x="4429328" y="682097"/>
                  <a:pt x="4430661" y="678668"/>
                  <a:pt x="4430661" y="674858"/>
                </a:cubicBezTo>
                <a:cubicBezTo>
                  <a:pt x="4430661" y="663714"/>
                  <a:pt x="4421613" y="654665"/>
                  <a:pt x="4410468" y="654665"/>
                </a:cubicBezTo>
                <a:cubicBezTo>
                  <a:pt x="4403134" y="654665"/>
                  <a:pt x="4396562" y="657618"/>
                  <a:pt x="4391799" y="662381"/>
                </a:cubicBezTo>
                <a:cubicBezTo>
                  <a:pt x="4387037" y="667143"/>
                  <a:pt x="4384084" y="673811"/>
                  <a:pt x="4384084" y="681050"/>
                </a:cubicBezTo>
                <a:lnTo>
                  <a:pt x="4384084" y="1566303"/>
                </a:lnTo>
                <a:lnTo>
                  <a:pt x="4374559" y="1566303"/>
                </a:lnTo>
                <a:lnTo>
                  <a:pt x="4374559" y="2451557"/>
                </a:lnTo>
                <a:cubicBezTo>
                  <a:pt x="4374559" y="2461463"/>
                  <a:pt x="4378560" y="2470512"/>
                  <a:pt x="4385132" y="2476989"/>
                </a:cubicBezTo>
                <a:cubicBezTo>
                  <a:pt x="4391609" y="2483466"/>
                  <a:pt x="4400658" y="2487561"/>
                  <a:pt x="4410564" y="2487561"/>
                </a:cubicBezTo>
                <a:cubicBezTo>
                  <a:pt x="4426947" y="2487561"/>
                  <a:pt x="4440282" y="2474226"/>
                  <a:pt x="4440282" y="2457843"/>
                </a:cubicBezTo>
                <a:cubicBezTo>
                  <a:pt x="4440282" y="2454509"/>
                  <a:pt x="4439615" y="2451366"/>
                  <a:pt x="4438472" y="2448509"/>
                </a:cubicBezTo>
                <a:cubicBezTo>
                  <a:pt x="4436091" y="2442508"/>
                  <a:pt x="4431328" y="2437746"/>
                  <a:pt x="4425613" y="2435174"/>
                </a:cubicBezTo>
                <a:cubicBezTo>
                  <a:pt x="4421422" y="2433269"/>
                  <a:pt x="4415802" y="2432031"/>
                  <a:pt x="4411516" y="2434126"/>
                </a:cubicBezTo>
                <a:cubicBezTo>
                  <a:pt x="4409897" y="2434888"/>
                  <a:pt x="4408468" y="2436031"/>
                  <a:pt x="4407420" y="2437555"/>
                </a:cubicBezTo>
                <a:cubicBezTo>
                  <a:pt x="4403706" y="2442603"/>
                  <a:pt x="4404753" y="2449652"/>
                  <a:pt x="4409802" y="2453367"/>
                </a:cubicBezTo>
                <a:cubicBezTo>
                  <a:pt x="4414850" y="2457081"/>
                  <a:pt x="4421898" y="2456033"/>
                  <a:pt x="4425613" y="2450985"/>
                </a:cubicBezTo>
                <a:cubicBezTo>
                  <a:pt x="4426280" y="2450033"/>
                  <a:pt x="4426852" y="2448985"/>
                  <a:pt x="4427232" y="2447937"/>
                </a:cubicBezTo>
                <a:lnTo>
                  <a:pt x="4427232" y="2447937"/>
                </a:lnTo>
                <a:close/>
                <a:moveTo>
                  <a:pt x="4332363" y="2939713"/>
                </a:moveTo>
                <a:lnTo>
                  <a:pt x="4213587" y="2939713"/>
                </a:lnTo>
                <a:cubicBezTo>
                  <a:pt x="4213587" y="2939713"/>
                  <a:pt x="4192727" y="2939713"/>
                  <a:pt x="4192727" y="2939713"/>
                </a:cubicBezTo>
                <a:cubicBezTo>
                  <a:pt x="4187964" y="2939713"/>
                  <a:pt x="4183107" y="2939904"/>
                  <a:pt x="4178820" y="2937427"/>
                </a:cubicBezTo>
                <a:cubicBezTo>
                  <a:pt x="4183297" y="2935903"/>
                  <a:pt x="4186536" y="2932283"/>
                  <a:pt x="4186536" y="2926759"/>
                </a:cubicBezTo>
                <a:cubicBezTo>
                  <a:pt x="4186536" y="2921234"/>
                  <a:pt x="4181487" y="2915519"/>
                  <a:pt x="4175296" y="2915519"/>
                </a:cubicBezTo>
                <a:cubicBezTo>
                  <a:pt x="4171581" y="2915519"/>
                  <a:pt x="4168343" y="2917329"/>
                  <a:pt x="4166247" y="2920092"/>
                </a:cubicBezTo>
                <a:cubicBezTo>
                  <a:pt x="4163390" y="2923901"/>
                  <a:pt x="4163104" y="2929235"/>
                  <a:pt x="4164533" y="2933903"/>
                </a:cubicBezTo>
                <a:cubicBezTo>
                  <a:pt x="4166914" y="2941523"/>
                  <a:pt x="4172343" y="2946095"/>
                  <a:pt x="4179963" y="2948190"/>
                </a:cubicBezTo>
                <a:cubicBezTo>
                  <a:pt x="4184630" y="2949429"/>
                  <a:pt x="4188726" y="2949333"/>
                  <a:pt x="4193394" y="2949333"/>
                </a:cubicBezTo>
                <a:lnTo>
                  <a:pt x="4341793" y="2949333"/>
                </a:lnTo>
                <a:lnTo>
                  <a:pt x="4341793" y="2800934"/>
                </a:lnTo>
                <a:cubicBezTo>
                  <a:pt x="4341793" y="2796267"/>
                  <a:pt x="4341793" y="2792171"/>
                  <a:pt x="4340650" y="2787504"/>
                </a:cubicBezTo>
                <a:cubicBezTo>
                  <a:pt x="4338650" y="2779883"/>
                  <a:pt x="4333983" y="2774454"/>
                  <a:pt x="4326458" y="2772073"/>
                </a:cubicBezTo>
                <a:cubicBezTo>
                  <a:pt x="4321695" y="2770549"/>
                  <a:pt x="4316457" y="2770930"/>
                  <a:pt x="4312552" y="2773788"/>
                </a:cubicBezTo>
                <a:cubicBezTo>
                  <a:pt x="4309789" y="2775788"/>
                  <a:pt x="4307979" y="2779122"/>
                  <a:pt x="4307979" y="2782836"/>
                </a:cubicBezTo>
                <a:cubicBezTo>
                  <a:pt x="4307979" y="2789027"/>
                  <a:pt x="4313599" y="2794076"/>
                  <a:pt x="4319219" y="2794076"/>
                </a:cubicBezTo>
                <a:cubicBezTo>
                  <a:pt x="4324839" y="2794076"/>
                  <a:pt x="4328458" y="2790837"/>
                  <a:pt x="4329887" y="2786265"/>
                </a:cubicBezTo>
                <a:cubicBezTo>
                  <a:pt x="4332363" y="2790551"/>
                  <a:pt x="4332173" y="2795409"/>
                  <a:pt x="4332173" y="2800172"/>
                </a:cubicBezTo>
                <a:lnTo>
                  <a:pt x="4332173" y="2939713"/>
                </a:lnTo>
                <a:lnTo>
                  <a:pt x="4332173" y="2939713"/>
                </a:lnTo>
                <a:close/>
                <a:moveTo>
                  <a:pt x="4425709" y="2769120"/>
                </a:moveTo>
                <a:lnTo>
                  <a:pt x="4425709" y="2748260"/>
                </a:lnTo>
                <a:cubicBezTo>
                  <a:pt x="4425709" y="2743498"/>
                  <a:pt x="4425518" y="2738640"/>
                  <a:pt x="4427994" y="2734354"/>
                </a:cubicBezTo>
                <a:cubicBezTo>
                  <a:pt x="4429423" y="2738831"/>
                  <a:pt x="4433710" y="2742069"/>
                  <a:pt x="4438662" y="2742069"/>
                </a:cubicBezTo>
                <a:cubicBezTo>
                  <a:pt x="4444854" y="2742069"/>
                  <a:pt x="4449902" y="2737021"/>
                  <a:pt x="4449902" y="2730830"/>
                </a:cubicBezTo>
                <a:cubicBezTo>
                  <a:pt x="4449902" y="2727115"/>
                  <a:pt x="4448092" y="2723876"/>
                  <a:pt x="4445330" y="2721781"/>
                </a:cubicBezTo>
                <a:cubicBezTo>
                  <a:pt x="4441520" y="2718924"/>
                  <a:pt x="4436186" y="2718638"/>
                  <a:pt x="4431423" y="2720067"/>
                </a:cubicBezTo>
                <a:cubicBezTo>
                  <a:pt x="4423803" y="2722448"/>
                  <a:pt x="4419231" y="2727877"/>
                  <a:pt x="4417231" y="2735497"/>
                </a:cubicBezTo>
                <a:cubicBezTo>
                  <a:pt x="4415993" y="2740164"/>
                  <a:pt x="4416088" y="2744260"/>
                  <a:pt x="4416088" y="2748927"/>
                </a:cubicBezTo>
                <a:lnTo>
                  <a:pt x="4416088" y="2944380"/>
                </a:lnTo>
                <a:lnTo>
                  <a:pt x="4425613" y="2944380"/>
                </a:lnTo>
                <a:lnTo>
                  <a:pt x="4425613" y="2769025"/>
                </a:lnTo>
                <a:lnTo>
                  <a:pt x="4425613" y="2769025"/>
                </a:lnTo>
                <a:close/>
                <a:moveTo>
                  <a:pt x="3840587" y="3034201"/>
                </a:moveTo>
                <a:cubicBezTo>
                  <a:pt x="3843254" y="3036487"/>
                  <a:pt x="3846684" y="3037821"/>
                  <a:pt x="3850494" y="3037821"/>
                </a:cubicBezTo>
                <a:cubicBezTo>
                  <a:pt x="3861638" y="3037821"/>
                  <a:pt x="3870686" y="3028772"/>
                  <a:pt x="3870686" y="3017627"/>
                </a:cubicBezTo>
                <a:cubicBezTo>
                  <a:pt x="3870686" y="3010293"/>
                  <a:pt x="3867734" y="3003721"/>
                  <a:pt x="3862971" y="2998958"/>
                </a:cubicBezTo>
                <a:cubicBezTo>
                  <a:pt x="3858209" y="2994196"/>
                  <a:pt x="3851541" y="2991243"/>
                  <a:pt x="3844302" y="2991243"/>
                </a:cubicBezTo>
                <a:lnTo>
                  <a:pt x="2262771" y="2991243"/>
                </a:lnTo>
                <a:lnTo>
                  <a:pt x="2262771" y="2981718"/>
                </a:lnTo>
                <a:lnTo>
                  <a:pt x="681050" y="2981718"/>
                </a:lnTo>
                <a:cubicBezTo>
                  <a:pt x="671144" y="2981718"/>
                  <a:pt x="662095" y="2985719"/>
                  <a:pt x="655618" y="2992291"/>
                </a:cubicBezTo>
                <a:cubicBezTo>
                  <a:pt x="649141" y="2998768"/>
                  <a:pt x="645045" y="3007817"/>
                  <a:pt x="645045" y="3017723"/>
                </a:cubicBezTo>
                <a:cubicBezTo>
                  <a:pt x="645045" y="3034106"/>
                  <a:pt x="658380" y="3047441"/>
                  <a:pt x="674763" y="3047441"/>
                </a:cubicBezTo>
                <a:cubicBezTo>
                  <a:pt x="678097" y="3047441"/>
                  <a:pt x="681145" y="3046774"/>
                  <a:pt x="684098" y="3045631"/>
                </a:cubicBezTo>
                <a:cubicBezTo>
                  <a:pt x="690098" y="3043155"/>
                  <a:pt x="694861" y="3038487"/>
                  <a:pt x="697433" y="3032772"/>
                </a:cubicBezTo>
                <a:cubicBezTo>
                  <a:pt x="699338" y="3028581"/>
                  <a:pt x="700576" y="3022962"/>
                  <a:pt x="698480" y="3018675"/>
                </a:cubicBezTo>
                <a:cubicBezTo>
                  <a:pt x="697718" y="3017056"/>
                  <a:pt x="696575" y="3015627"/>
                  <a:pt x="695051" y="3014580"/>
                </a:cubicBezTo>
                <a:cubicBezTo>
                  <a:pt x="690003" y="3010865"/>
                  <a:pt x="682955" y="3011913"/>
                  <a:pt x="679240" y="3016961"/>
                </a:cubicBezTo>
                <a:cubicBezTo>
                  <a:pt x="675525" y="3022009"/>
                  <a:pt x="676573" y="3029058"/>
                  <a:pt x="681621" y="3032772"/>
                </a:cubicBezTo>
                <a:cubicBezTo>
                  <a:pt x="682574" y="3033439"/>
                  <a:pt x="683621" y="3034010"/>
                  <a:pt x="684669" y="3034392"/>
                </a:cubicBezTo>
                <a:cubicBezTo>
                  <a:pt x="682002" y="3036677"/>
                  <a:pt x="678573" y="3038011"/>
                  <a:pt x="674763" y="3038011"/>
                </a:cubicBezTo>
                <a:cubicBezTo>
                  <a:pt x="663619" y="3038011"/>
                  <a:pt x="654570" y="3028962"/>
                  <a:pt x="654570" y="3017818"/>
                </a:cubicBezTo>
                <a:cubicBezTo>
                  <a:pt x="654570" y="3010484"/>
                  <a:pt x="657523" y="3003912"/>
                  <a:pt x="662285" y="2999149"/>
                </a:cubicBezTo>
                <a:cubicBezTo>
                  <a:pt x="667048" y="2994387"/>
                  <a:pt x="673715" y="2991434"/>
                  <a:pt x="680954" y="2991434"/>
                </a:cubicBezTo>
                <a:lnTo>
                  <a:pt x="2262486" y="2991434"/>
                </a:lnTo>
                <a:lnTo>
                  <a:pt x="2262486" y="2981909"/>
                </a:lnTo>
                <a:lnTo>
                  <a:pt x="3844112" y="2981909"/>
                </a:lnTo>
                <a:cubicBezTo>
                  <a:pt x="3854018" y="2981909"/>
                  <a:pt x="3863067" y="2985909"/>
                  <a:pt x="3869544" y="2992482"/>
                </a:cubicBezTo>
                <a:cubicBezTo>
                  <a:pt x="3876020" y="2998958"/>
                  <a:pt x="3880116" y="3008007"/>
                  <a:pt x="3880116" y="3017913"/>
                </a:cubicBezTo>
                <a:cubicBezTo>
                  <a:pt x="3880116" y="3034296"/>
                  <a:pt x="3866781" y="3047631"/>
                  <a:pt x="3850398" y="3047631"/>
                </a:cubicBezTo>
                <a:cubicBezTo>
                  <a:pt x="3847065" y="3047631"/>
                  <a:pt x="3843921" y="3046965"/>
                  <a:pt x="3841064" y="3045822"/>
                </a:cubicBezTo>
                <a:cubicBezTo>
                  <a:pt x="3835063" y="3043345"/>
                  <a:pt x="3830301" y="3038678"/>
                  <a:pt x="3827729" y="3032963"/>
                </a:cubicBezTo>
                <a:cubicBezTo>
                  <a:pt x="3825824" y="3028772"/>
                  <a:pt x="3824586" y="3023152"/>
                  <a:pt x="3826681" y="3018866"/>
                </a:cubicBezTo>
                <a:cubicBezTo>
                  <a:pt x="3827443" y="3017247"/>
                  <a:pt x="3828586" y="3015818"/>
                  <a:pt x="3830110" y="3014770"/>
                </a:cubicBezTo>
                <a:cubicBezTo>
                  <a:pt x="3835158" y="3011055"/>
                  <a:pt x="3842207" y="3012103"/>
                  <a:pt x="3845826" y="3017151"/>
                </a:cubicBezTo>
                <a:cubicBezTo>
                  <a:pt x="3849541" y="3022200"/>
                  <a:pt x="3848493" y="3029248"/>
                  <a:pt x="3843445" y="3032963"/>
                </a:cubicBezTo>
                <a:cubicBezTo>
                  <a:pt x="3842493" y="3033630"/>
                  <a:pt x="3841445" y="3034201"/>
                  <a:pt x="3840397" y="3034582"/>
                </a:cubicBezTo>
                <a:lnTo>
                  <a:pt x="3840397" y="3034582"/>
                </a:lnTo>
                <a:close/>
                <a:moveTo>
                  <a:pt x="4161770" y="3033058"/>
                </a:moveTo>
                <a:lnTo>
                  <a:pt x="4337126" y="3033058"/>
                </a:lnTo>
                <a:lnTo>
                  <a:pt x="4337126" y="3023533"/>
                </a:lnTo>
                <a:lnTo>
                  <a:pt x="4141673" y="3023533"/>
                </a:lnTo>
                <a:cubicBezTo>
                  <a:pt x="4137005" y="3023533"/>
                  <a:pt x="4132910" y="3023533"/>
                  <a:pt x="4128243" y="3024676"/>
                </a:cubicBezTo>
                <a:cubicBezTo>
                  <a:pt x="4120622" y="3026676"/>
                  <a:pt x="4115193" y="3031343"/>
                  <a:pt x="4112812" y="3038868"/>
                </a:cubicBezTo>
                <a:cubicBezTo>
                  <a:pt x="4111288" y="3043631"/>
                  <a:pt x="4111669" y="3048869"/>
                  <a:pt x="4114527" y="3052775"/>
                </a:cubicBezTo>
                <a:cubicBezTo>
                  <a:pt x="4116622" y="3055537"/>
                  <a:pt x="4119861" y="3057347"/>
                  <a:pt x="4123575" y="3057347"/>
                </a:cubicBezTo>
                <a:cubicBezTo>
                  <a:pt x="4129767" y="3057347"/>
                  <a:pt x="4134815" y="3052299"/>
                  <a:pt x="4134815" y="3046107"/>
                </a:cubicBezTo>
                <a:cubicBezTo>
                  <a:pt x="4134815" y="3041059"/>
                  <a:pt x="4131576" y="3036868"/>
                  <a:pt x="4127004" y="3035439"/>
                </a:cubicBezTo>
                <a:cubicBezTo>
                  <a:pt x="4131291" y="3032963"/>
                  <a:pt x="4136148" y="3033153"/>
                  <a:pt x="4140911" y="3033153"/>
                </a:cubicBezTo>
                <a:lnTo>
                  <a:pt x="4161770" y="3033153"/>
                </a:lnTo>
                <a:close/>
                <a:moveTo>
                  <a:pt x="141458" y="2991148"/>
                </a:moveTo>
                <a:lnTo>
                  <a:pt x="141458" y="3065443"/>
                </a:lnTo>
                <a:lnTo>
                  <a:pt x="67163" y="3065443"/>
                </a:lnTo>
                <a:lnTo>
                  <a:pt x="67163" y="2991148"/>
                </a:lnTo>
                <a:lnTo>
                  <a:pt x="141458" y="2991148"/>
                </a:lnTo>
                <a:close/>
                <a:moveTo>
                  <a:pt x="98405" y="2447937"/>
                </a:moveTo>
                <a:cubicBezTo>
                  <a:pt x="96119" y="2450604"/>
                  <a:pt x="94786" y="2454033"/>
                  <a:pt x="94786" y="2457843"/>
                </a:cubicBezTo>
                <a:cubicBezTo>
                  <a:pt x="94786" y="2468988"/>
                  <a:pt x="103835" y="2478036"/>
                  <a:pt x="114979" y="2478036"/>
                </a:cubicBezTo>
                <a:cubicBezTo>
                  <a:pt x="122313" y="2478036"/>
                  <a:pt x="128885" y="2475083"/>
                  <a:pt x="133648" y="2470321"/>
                </a:cubicBezTo>
                <a:cubicBezTo>
                  <a:pt x="138410" y="2465558"/>
                  <a:pt x="141363" y="2458891"/>
                  <a:pt x="141363" y="2451652"/>
                </a:cubicBezTo>
                <a:lnTo>
                  <a:pt x="141363" y="1566398"/>
                </a:lnTo>
                <a:lnTo>
                  <a:pt x="150888" y="1566398"/>
                </a:lnTo>
                <a:lnTo>
                  <a:pt x="150888" y="681145"/>
                </a:lnTo>
                <a:cubicBezTo>
                  <a:pt x="150888" y="671239"/>
                  <a:pt x="146888" y="662190"/>
                  <a:pt x="140315" y="655713"/>
                </a:cubicBezTo>
                <a:cubicBezTo>
                  <a:pt x="133838" y="649236"/>
                  <a:pt x="124790" y="645140"/>
                  <a:pt x="114884" y="645140"/>
                </a:cubicBezTo>
                <a:cubicBezTo>
                  <a:pt x="98501" y="645140"/>
                  <a:pt x="85166" y="658475"/>
                  <a:pt x="85166" y="674858"/>
                </a:cubicBezTo>
                <a:cubicBezTo>
                  <a:pt x="85166" y="678192"/>
                  <a:pt x="85832" y="681240"/>
                  <a:pt x="86975" y="684193"/>
                </a:cubicBezTo>
                <a:cubicBezTo>
                  <a:pt x="89452" y="690194"/>
                  <a:pt x="94119" y="694956"/>
                  <a:pt x="99834" y="697528"/>
                </a:cubicBezTo>
                <a:cubicBezTo>
                  <a:pt x="104025" y="699433"/>
                  <a:pt x="109645" y="700671"/>
                  <a:pt x="113931" y="698576"/>
                </a:cubicBezTo>
                <a:cubicBezTo>
                  <a:pt x="115550" y="697814"/>
                  <a:pt x="116979" y="696671"/>
                  <a:pt x="118027" y="695147"/>
                </a:cubicBezTo>
                <a:cubicBezTo>
                  <a:pt x="121742" y="690098"/>
                  <a:pt x="120694" y="683050"/>
                  <a:pt x="115646" y="679335"/>
                </a:cubicBezTo>
                <a:cubicBezTo>
                  <a:pt x="110597" y="675620"/>
                  <a:pt x="103549" y="676668"/>
                  <a:pt x="99834" y="681716"/>
                </a:cubicBezTo>
                <a:cubicBezTo>
                  <a:pt x="99167" y="682669"/>
                  <a:pt x="98596" y="683717"/>
                  <a:pt x="98215" y="684764"/>
                </a:cubicBezTo>
                <a:cubicBezTo>
                  <a:pt x="95929" y="682097"/>
                  <a:pt x="94595" y="678668"/>
                  <a:pt x="94595" y="674858"/>
                </a:cubicBezTo>
                <a:cubicBezTo>
                  <a:pt x="94595" y="663714"/>
                  <a:pt x="103644" y="654665"/>
                  <a:pt x="114788" y="654665"/>
                </a:cubicBezTo>
                <a:cubicBezTo>
                  <a:pt x="122123" y="654665"/>
                  <a:pt x="128695" y="657618"/>
                  <a:pt x="133457" y="662381"/>
                </a:cubicBezTo>
                <a:cubicBezTo>
                  <a:pt x="138220" y="667143"/>
                  <a:pt x="141173" y="673811"/>
                  <a:pt x="141173" y="681050"/>
                </a:cubicBezTo>
                <a:lnTo>
                  <a:pt x="141173" y="1566303"/>
                </a:lnTo>
                <a:lnTo>
                  <a:pt x="150698" y="1566303"/>
                </a:lnTo>
                <a:lnTo>
                  <a:pt x="150698" y="2451557"/>
                </a:lnTo>
                <a:cubicBezTo>
                  <a:pt x="150698" y="2461463"/>
                  <a:pt x="146697" y="2470512"/>
                  <a:pt x="140125" y="2476989"/>
                </a:cubicBezTo>
                <a:cubicBezTo>
                  <a:pt x="133648" y="2483466"/>
                  <a:pt x="124599" y="2487561"/>
                  <a:pt x="114693" y="2487561"/>
                </a:cubicBezTo>
                <a:cubicBezTo>
                  <a:pt x="98310" y="2487561"/>
                  <a:pt x="84975" y="2474226"/>
                  <a:pt x="84975" y="2457843"/>
                </a:cubicBezTo>
                <a:cubicBezTo>
                  <a:pt x="84975" y="2454509"/>
                  <a:pt x="85642" y="2451366"/>
                  <a:pt x="86785" y="2448509"/>
                </a:cubicBezTo>
                <a:cubicBezTo>
                  <a:pt x="89261" y="2442508"/>
                  <a:pt x="93929" y="2437746"/>
                  <a:pt x="99644" y="2435174"/>
                </a:cubicBezTo>
                <a:cubicBezTo>
                  <a:pt x="103835" y="2433269"/>
                  <a:pt x="109454" y="2432031"/>
                  <a:pt x="113741" y="2434126"/>
                </a:cubicBezTo>
                <a:cubicBezTo>
                  <a:pt x="115360" y="2434888"/>
                  <a:pt x="116789" y="2436031"/>
                  <a:pt x="117836" y="2437555"/>
                </a:cubicBezTo>
                <a:cubicBezTo>
                  <a:pt x="121551" y="2442603"/>
                  <a:pt x="120503" y="2449652"/>
                  <a:pt x="115455" y="2453367"/>
                </a:cubicBezTo>
                <a:cubicBezTo>
                  <a:pt x="110407" y="2457081"/>
                  <a:pt x="103358" y="2456033"/>
                  <a:pt x="99644" y="2450985"/>
                </a:cubicBezTo>
                <a:cubicBezTo>
                  <a:pt x="98977" y="2450033"/>
                  <a:pt x="98405" y="2448985"/>
                  <a:pt x="98024" y="2447937"/>
                </a:cubicBezTo>
                <a:lnTo>
                  <a:pt x="98024" y="2447937"/>
                </a:lnTo>
                <a:close/>
                <a:moveTo>
                  <a:pt x="192893" y="2939713"/>
                </a:moveTo>
                <a:lnTo>
                  <a:pt x="311575" y="2939713"/>
                </a:lnTo>
                <a:cubicBezTo>
                  <a:pt x="311575" y="2939713"/>
                  <a:pt x="332435" y="2939713"/>
                  <a:pt x="332435" y="2939713"/>
                </a:cubicBezTo>
                <a:cubicBezTo>
                  <a:pt x="337197" y="2939713"/>
                  <a:pt x="342055" y="2939904"/>
                  <a:pt x="346341" y="2937427"/>
                </a:cubicBezTo>
                <a:cubicBezTo>
                  <a:pt x="341864" y="2935903"/>
                  <a:pt x="338626" y="2932283"/>
                  <a:pt x="338626" y="2926759"/>
                </a:cubicBezTo>
                <a:cubicBezTo>
                  <a:pt x="338626" y="2921234"/>
                  <a:pt x="343674" y="2915519"/>
                  <a:pt x="349865" y="2915519"/>
                </a:cubicBezTo>
                <a:cubicBezTo>
                  <a:pt x="353580" y="2915519"/>
                  <a:pt x="356819" y="2917329"/>
                  <a:pt x="358914" y="2920092"/>
                </a:cubicBezTo>
                <a:cubicBezTo>
                  <a:pt x="361772" y="2923901"/>
                  <a:pt x="362153" y="2929235"/>
                  <a:pt x="360629" y="2933903"/>
                </a:cubicBezTo>
                <a:cubicBezTo>
                  <a:pt x="358247" y="2941523"/>
                  <a:pt x="352818" y="2946095"/>
                  <a:pt x="345198" y="2948190"/>
                </a:cubicBezTo>
                <a:cubicBezTo>
                  <a:pt x="340531" y="2949429"/>
                  <a:pt x="336340" y="2949333"/>
                  <a:pt x="331768" y="2949333"/>
                </a:cubicBezTo>
                <a:lnTo>
                  <a:pt x="183368" y="2949333"/>
                </a:lnTo>
                <a:lnTo>
                  <a:pt x="183368" y="2800934"/>
                </a:lnTo>
                <a:cubicBezTo>
                  <a:pt x="183368" y="2796267"/>
                  <a:pt x="183368" y="2792171"/>
                  <a:pt x="184511" y="2787504"/>
                </a:cubicBezTo>
                <a:cubicBezTo>
                  <a:pt x="186512" y="2779883"/>
                  <a:pt x="191179" y="2774454"/>
                  <a:pt x="198799" y="2772073"/>
                </a:cubicBezTo>
                <a:cubicBezTo>
                  <a:pt x="203561" y="2770549"/>
                  <a:pt x="208800" y="2770930"/>
                  <a:pt x="212610" y="2773788"/>
                </a:cubicBezTo>
                <a:cubicBezTo>
                  <a:pt x="215372" y="2775788"/>
                  <a:pt x="217182" y="2779122"/>
                  <a:pt x="217182" y="2782836"/>
                </a:cubicBezTo>
                <a:cubicBezTo>
                  <a:pt x="217182" y="2789027"/>
                  <a:pt x="211562" y="2794076"/>
                  <a:pt x="205943" y="2794076"/>
                </a:cubicBezTo>
                <a:cubicBezTo>
                  <a:pt x="200323" y="2794076"/>
                  <a:pt x="196703" y="2790837"/>
                  <a:pt x="195275" y="2786265"/>
                </a:cubicBezTo>
                <a:cubicBezTo>
                  <a:pt x="192798" y="2790551"/>
                  <a:pt x="192989" y="2795409"/>
                  <a:pt x="192989" y="2800172"/>
                </a:cubicBezTo>
                <a:lnTo>
                  <a:pt x="192989" y="2821032"/>
                </a:lnTo>
                <a:cubicBezTo>
                  <a:pt x="192989" y="2821032"/>
                  <a:pt x="192989" y="2939713"/>
                  <a:pt x="192989" y="2939713"/>
                </a:cubicBezTo>
                <a:lnTo>
                  <a:pt x="192989" y="2939713"/>
                </a:lnTo>
                <a:close/>
                <a:moveTo>
                  <a:pt x="99548" y="2769120"/>
                </a:moveTo>
                <a:lnTo>
                  <a:pt x="99548" y="2748260"/>
                </a:lnTo>
                <a:cubicBezTo>
                  <a:pt x="99548" y="2743498"/>
                  <a:pt x="99739" y="2738640"/>
                  <a:pt x="97262" y="2734354"/>
                </a:cubicBezTo>
                <a:cubicBezTo>
                  <a:pt x="95834" y="2738831"/>
                  <a:pt x="91547" y="2742069"/>
                  <a:pt x="86594" y="2742069"/>
                </a:cubicBezTo>
                <a:cubicBezTo>
                  <a:pt x="80403" y="2742069"/>
                  <a:pt x="75355" y="2737021"/>
                  <a:pt x="75355" y="2730830"/>
                </a:cubicBezTo>
                <a:cubicBezTo>
                  <a:pt x="75355" y="2727115"/>
                  <a:pt x="77165" y="2723876"/>
                  <a:pt x="79927" y="2721781"/>
                </a:cubicBezTo>
                <a:cubicBezTo>
                  <a:pt x="83737" y="2718924"/>
                  <a:pt x="89071" y="2718638"/>
                  <a:pt x="93738" y="2720067"/>
                </a:cubicBezTo>
                <a:cubicBezTo>
                  <a:pt x="101358" y="2722448"/>
                  <a:pt x="105930" y="2727877"/>
                  <a:pt x="108026" y="2735497"/>
                </a:cubicBezTo>
                <a:cubicBezTo>
                  <a:pt x="109264" y="2740164"/>
                  <a:pt x="109169" y="2744260"/>
                  <a:pt x="109169" y="2748927"/>
                </a:cubicBezTo>
                <a:lnTo>
                  <a:pt x="109169" y="2944380"/>
                </a:lnTo>
                <a:lnTo>
                  <a:pt x="99644" y="2944380"/>
                </a:lnTo>
                <a:lnTo>
                  <a:pt x="99644" y="2769025"/>
                </a:lnTo>
                <a:lnTo>
                  <a:pt x="99644" y="2769025"/>
                </a:lnTo>
                <a:close/>
                <a:moveTo>
                  <a:pt x="363486" y="3033058"/>
                </a:moveTo>
                <a:lnTo>
                  <a:pt x="188131" y="3033058"/>
                </a:lnTo>
                <a:lnTo>
                  <a:pt x="188131" y="3023533"/>
                </a:lnTo>
                <a:lnTo>
                  <a:pt x="383584" y="3023533"/>
                </a:lnTo>
                <a:cubicBezTo>
                  <a:pt x="388251" y="3023533"/>
                  <a:pt x="392347" y="3023533"/>
                  <a:pt x="397014" y="3024676"/>
                </a:cubicBezTo>
                <a:cubicBezTo>
                  <a:pt x="404634" y="3026676"/>
                  <a:pt x="410063" y="3031343"/>
                  <a:pt x="412445" y="3038868"/>
                </a:cubicBezTo>
                <a:cubicBezTo>
                  <a:pt x="413969" y="3043631"/>
                  <a:pt x="413588" y="3048869"/>
                  <a:pt x="410730" y="3052775"/>
                </a:cubicBezTo>
                <a:cubicBezTo>
                  <a:pt x="408635" y="3055537"/>
                  <a:pt x="405396" y="3057347"/>
                  <a:pt x="401681" y="3057347"/>
                </a:cubicBezTo>
                <a:cubicBezTo>
                  <a:pt x="395490" y="3057347"/>
                  <a:pt x="390442" y="3052299"/>
                  <a:pt x="390442" y="3046107"/>
                </a:cubicBezTo>
                <a:cubicBezTo>
                  <a:pt x="390442" y="3041059"/>
                  <a:pt x="393680" y="3036868"/>
                  <a:pt x="398252" y="3035439"/>
                </a:cubicBezTo>
                <a:cubicBezTo>
                  <a:pt x="393966" y="3032963"/>
                  <a:pt x="389108" y="3033153"/>
                  <a:pt x="384346" y="3033153"/>
                </a:cubicBezTo>
                <a:lnTo>
                  <a:pt x="363486" y="3033153"/>
                </a:lnTo>
                <a:close/>
                <a:moveTo>
                  <a:pt x="4374273" y="141363"/>
                </a:moveTo>
                <a:lnTo>
                  <a:pt x="4009466" y="141363"/>
                </a:lnTo>
                <a:cubicBezTo>
                  <a:pt x="3992797" y="141363"/>
                  <a:pt x="3977176" y="138029"/>
                  <a:pt x="3964032" y="131838"/>
                </a:cubicBezTo>
                <a:cubicBezTo>
                  <a:pt x="3934980" y="118217"/>
                  <a:pt x="3918311" y="90309"/>
                  <a:pt x="3923455" y="57829"/>
                </a:cubicBezTo>
                <a:cubicBezTo>
                  <a:pt x="3925932" y="42303"/>
                  <a:pt x="3933552" y="27920"/>
                  <a:pt x="3946696" y="18872"/>
                </a:cubicBezTo>
                <a:cubicBezTo>
                  <a:pt x="3952602" y="14776"/>
                  <a:pt x="3959269" y="11918"/>
                  <a:pt x="3966413" y="10490"/>
                </a:cubicBezTo>
                <a:cubicBezTo>
                  <a:pt x="3973271" y="9061"/>
                  <a:pt x="3980510" y="8966"/>
                  <a:pt x="3987844" y="10490"/>
                </a:cubicBezTo>
                <a:cubicBezTo>
                  <a:pt x="3999179" y="12776"/>
                  <a:pt x="4008609" y="19443"/>
                  <a:pt x="4014514" y="28397"/>
                </a:cubicBezTo>
                <a:cubicBezTo>
                  <a:pt x="4020515" y="37350"/>
                  <a:pt x="4022991" y="48590"/>
                  <a:pt x="4020705" y="60020"/>
                </a:cubicBezTo>
                <a:cubicBezTo>
                  <a:pt x="4018895" y="68878"/>
                  <a:pt x="4013752" y="76117"/>
                  <a:pt x="4006703" y="80784"/>
                </a:cubicBezTo>
                <a:cubicBezTo>
                  <a:pt x="3999750" y="85451"/>
                  <a:pt x="3990987" y="87356"/>
                  <a:pt x="3982129" y="85547"/>
                </a:cubicBezTo>
                <a:cubicBezTo>
                  <a:pt x="3975366" y="84213"/>
                  <a:pt x="3969746" y="80117"/>
                  <a:pt x="3966127" y="74783"/>
                </a:cubicBezTo>
                <a:cubicBezTo>
                  <a:pt x="3962603" y="69449"/>
                  <a:pt x="3961079" y="62687"/>
                  <a:pt x="3962412" y="55829"/>
                </a:cubicBezTo>
                <a:cubicBezTo>
                  <a:pt x="3963460" y="50685"/>
                  <a:pt x="3966508" y="46399"/>
                  <a:pt x="3970604" y="43637"/>
                </a:cubicBezTo>
                <a:cubicBezTo>
                  <a:pt x="3972128" y="42589"/>
                  <a:pt x="3973842" y="41827"/>
                  <a:pt x="3975652" y="41255"/>
                </a:cubicBezTo>
                <a:cubicBezTo>
                  <a:pt x="3974890" y="43065"/>
                  <a:pt x="3974414" y="44970"/>
                  <a:pt x="3974414" y="47066"/>
                </a:cubicBezTo>
                <a:cubicBezTo>
                  <a:pt x="3974414" y="54876"/>
                  <a:pt x="3980700" y="61163"/>
                  <a:pt x="3988511" y="61163"/>
                </a:cubicBezTo>
                <a:cubicBezTo>
                  <a:pt x="3996321" y="61163"/>
                  <a:pt x="4002608" y="54876"/>
                  <a:pt x="4002608" y="47066"/>
                </a:cubicBezTo>
                <a:cubicBezTo>
                  <a:pt x="4002608" y="41160"/>
                  <a:pt x="3998988" y="36112"/>
                  <a:pt x="3993845" y="34016"/>
                </a:cubicBezTo>
                <a:lnTo>
                  <a:pt x="3993273" y="33731"/>
                </a:lnTo>
                <a:cubicBezTo>
                  <a:pt x="3991368" y="32683"/>
                  <a:pt x="3989273" y="32016"/>
                  <a:pt x="3986892" y="31540"/>
                </a:cubicBezTo>
                <a:cubicBezTo>
                  <a:pt x="3979081" y="29921"/>
                  <a:pt x="3971461" y="31730"/>
                  <a:pt x="3965365" y="35731"/>
                </a:cubicBezTo>
                <a:cubicBezTo>
                  <a:pt x="3959269" y="39731"/>
                  <a:pt x="3954697" y="46208"/>
                  <a:pt x="3953078" y="54019"/>
                </a:cubicBezTo>
                <a:cubicBezTo>
                  <a:pt x="3951173" y="63449"/>
                  <a:pt x="3953268" y="72688"/>
                  <a:pt x="3958221" y="80117"/>
                </a:cubicBezTo>
                <a:cubicBezTo>
                  <a:pt x="3963174" y="87547"/>
                  <a:pt x="3970890" y="93071"/>
                  <a:pt x="3980319" y="94976"/>
                </a:cubicBezTo>
                <a:cubicBezTo>
                  <a:pt x="3991749" y="97262"/>
                  <a:pt x="4002989" y="94786"/>
                  <a:pt x="4012037" y="88785"/>
                </a:cubicBezTo>
                <a:cubicBezTo>
                  <a:pt x="4021086" y="82784"/>
                  <a:pt x="4027754" y="73355"/>
                  <a:pt x="4030040" y="61925"/>
                </a:cubicBezTo>
                <a:cubicBezTo>
                  <a:pt x="4032897" y="48018"/>
                  <a:pt x="4029754" y="34207"/>
                  <a:pt x="4022515" y="23253"/>
                </a:cubicBezTo>
                <a:cubicBezTo>
                  <a:pt x="4015181" y="12299"/>
                  <a:pt x="4003751" y="4013"/>
                  <a:pt x="3989749" y="1250"/>
                </a:cubicBezTo>
                <a:cubicBezTo>
                  <a:pt x="3981177" y="-464"/>
                  <a:pt x="3972604" y="-369"/>
                  <a:pt x="3964508" y="1250"/>
                </a:cubicBezTo>
                <a:cubicBezTo>
                  <a:pt x="3956126" y="2965"/>
                  <a:pt x="3948220" y="6394"/>
                  <a:pt x="3941267" y="11156"/>
                </a:cubicBezTo>
                <a:cubicBezTo>
                  <a:pt x="3925836" y="21824"/>
                  <a:pt x="3916787" y="38588"/>
                  <a:pt x="3914025" y="56495"/>
                </a:cubicBezTo>
                <a:cubicBezTo>
                  <a:pt x="3908215" y="93262"/>
                  <a:pt x="3927075" y="125171"/>
                  <a:pt x="3959936" y="140601"/>
                </a:cubicBezTo>
                <a:cubicBezTo>
                  <a:pt x="3974414" y="147364"/>
                  <a:pt x="3991463" y="150983"/>
                  <a:pt x="4009466" y="150983"/>
                </a:cubicBezTo>
                <a:lnTo>
                  <a:pt x="4374273" y="150983"/>
                </a:lnTo>
                <a:lnTo>
                  <a:pt x="4374273" y="515791"/>
                </a:lnTo>
                <a:cubicBezTo>
                  <a:pt x="4374273" y="533793"/>
                  <a:pt x="4377893" y="550748"/>
                  <a:pt x="4384656" y="565321"/>
                </a:cubicBezTo>
                <a:cubicBezTo>
                  <a:pt x="4400086" y="598277"/>
                  <a:pt x="4431995" y="617042"/>
                  <a:pt x="4468761" y="611231"/>
                </a:cubicBezTo>
                <a:cubicBezTo>
                  <a:pt x="4486668" y="608374"/>
                  <a:pt x="4503432" y="599420"/>
                  <a:pt x="4514101" y="583990"/>
                </a:cubicBezTo>
                <a:cubicBezTo>
                  <a:pt x="4518863" y="577037"/>
                  <a:pt x="4522292" y="569131"/>
                  <a:pt x="4524006" y="560749"/>
                </a:cubicBezTo>
                <a:cubicBezTo>
                  <a:pt x="4525626" y="552653"/>
                  <a:pt x="4525721" y="544080"/>
                  <a:pt x="4524006" y="535508"/>
                </a:cubicBezTo>
                <a:cubicBezTo>
                  <a:pt x="4521149" y="521506"/>
                  <a:pt x="4512957" y="510076"/>
                  <a:pt x="4502004" y="502742"/>
                </a:cubicBezTo>
                <a:cubicBezTo>
                  <a:pt x="4490955" y="495503"/>
                  <a:pt x="4477239" y="492359"/>
                  <a:pt x="4463237" y="495217"/>
                </a:cubicBezTo>
                <a:cubicBezTo>
                  <a:pt x="4451807" y="497503"/>
                  <a:pt x="4442377" y="504266"/>
                  <a:pt x="4436472" y="513219"/>
                </a:cubicBezTo>
                <a:cubicBezTo>
                  <a:pt x="4430471" y="522173"/>
                  <a:pt x="4427994" y="533507"/>
                  <a:pt x="4430280" y="544937"/>
                </a:cubicBezTo>
                <a:cubicBezTo>
                  <a:pt x="4432185" y="554367"/>
                  <a:pt x="4437710" y="562082"/>
                  <a:pt x="4445139" y="567035"/>
                </a:cubicBezTo>
                <a:cubicBezTo>
                  <a:pt x="4452569" y="571893"/>
                  <a:pt x="4461808" y="573989"/>
                  <a:pt x="4471238" y="572084"/>
                </a:cubicBezTo>
                <a:cubicBezTo>
                  <a:pt x="4479048" y="570560"/>
                  <a:pt x="4485430" y="565892"/>
                  <a:pt x="4489526" y="559796"/>
                </a:cubicBezTo>
                <a:cubicBezTo>
                  <a:pt x="4493622" y="553700"/>
                  <a:pt x="4495336" y="545985"/>
                  <a:pt x="4493717" y="538270"/>
                </a:cubicBezTo>
                <a:cubicBezTo>
                  <a:pt x="4493241" y="535984"/>
                  <a:pt x="4492479" y="533888"/>
                  <a:pt x="4491526" y="531983"/>
                </a:cubicBezTo>
                <a:lnTo>
                  <a:pt x="4491240" y="531412"/>
                </a:lnTo>
                <a:cubicBezTo>
                  <a:pt x="4489145" y="526268"/>
                  <a:pt x="4484097" y="522649"/>
                  <a:pt x="4478191" y="522649"/>
                </a:cubicBezTo>
                <a:cubicBezTo>
                  <a:pt x="4470381" y="522649"/>
                  <a:pt x="4464094" y="528935"/>
                  <a:pt x="4464094" y="536746"/>
                </a:cubicBezTo>
                <a:cubicBezTo>
                  <a:pt x="4464094" y="544556"/>
                  <a:pt x="4470381" y="550843"/>
                  <a:pt x="4478191" y="550843"/>
                </a:cubicBezTo>
                <a:cubicBezTo>
                  <a:pt x="4480287" y="550843"/>
                  <a:pt x="4482192" y="550367"/>
                  <a:pt x="4484002" y="549605"/>
                </a:cubicBezTo>
                <a:cubicBezTo>
                  <a:pt x="4483430" y="551414"/>
                  <a:pt x="4482668" y="553129"/>
                  <a:pt x="4481620" y="554653"/>
                </a:cubicBezTo>
                <a:cubicBezTo>
                  <a:pt x="4478858" y="558749"/>
                  <a:pt x="4474667" y="561797"/>
                  <a:pt x="4469428" y="562844"/>
                </a:cubicBezTo>
                <a:cubicBezTo>
                  <a:pt x="4462570" y="564178"/>
                  <a:pt x="4455903" y="562749"/>
                  <a:pt x="4450473" y="559130"/>
                </a:cubicBezTo>
                <a:cubicBezTo>
                  <a:pt x="4445139" y="555605"/>
                  <a:pt x="4441044" y="549986"/>
                  <a:pt x="4439710" y="543128"/>
                </a:cubicBezTo>
                <a:cubicBezTo>
                  <a:pt x="4437901" y="534269"/>
                  <a:pt x="4439901" y="525506"/>
                  <a:pt x="4444568" y="518553"/>
                </a:cubicBezTo>
                <a:cubicBezTo>
                  <a:pt x="4449235" y="511600"/>
                  <a:pt x="4456474" y="506361"/>
                  <a:pt x="4465332" y="504647"/>
                </a:cubicBezTo>
                <a:cubicBezTo>
                  <a:pt x="4476762" y="502361"/>
                  <a:pt x="4487907" y="504837"/>
                  <a:pt x="4496955" y="510838"/>
                </a:cubicBezTo>
                <a:cubicBezTo>
                  <a:pt x="4505909" y="516743"/>
                  <a:pt x="4512672" y="526173"/>
                  <a:pt x="4514958" y="537508"/>
                </a:cubicBezTo>
                <a:cubicBezTo>
                  <a:pt x="4516386" y="544842"/>
                  <a:pt x="4516386" y="552081"/>
                  <a:pt x="4514958" y="558939"/>
                </a:cubicBezTo>
                <a:cubicBezTo>
                  <a:pt x="4513529" y="566083"/>
                  <a:pt x="4510576" y="572750"/>
                  <a:pt x="4506576" y="578656"/>
                </a:cubicBezTo>
                <a:cubicBezTo>
                  <a:pt x="4497527" y="591800"/>
                  <a:pt x="4483144" y="599516"/>
                  <a:pt x="4467618" y="601897"/>
                </a:cubicBezTo>
                <a:cubicBezTo>
                  <a:pt x="4435043" y="607040"/>
                  <a:pt x="4407230" y="590467"/>
                  <a:pt x="4393609" y="561320"/>
                </a:cubicBezTo>
                <a:cubicBezTo>
                  <a:pt x="4387418" y="548081"/>
                  <a:pt x="4384179" y="532555"/>
                  <a:pt x="4384084" y="515886"/>
                </a:cubicBezTo>
                <a:lnTo>
                  <a:pt x="4384084" y="394919"/>
                </a:lnTo>
                <a:cubicBezTo>
                  <a:pt x="4384084" y="394919"/>
                  <a:pt x="4384084" y="151174"/>
                  <a:pt x="4384084" y="151174"/>
                </a:cubicBezTo>
                <a:lnTo>
                  <a:pt x="4467904" y="151174"/>
                </a:lnTo>
                <a:lnTo>
                  <a:pt x="4467904" y="57543"/>
                </a:lnTo>
                <a:lnTo>
                  <a:pt x="4374559" y="57543"/>
                </a:lnTo>
                <a:lnTo>
                  <a:pt x="4374559" y="141363"/>
                </a:lnTo>
                <a:lnTo>
                  <a:pt x="4374559" y="141363"/>
                </a:lnTo>
                <a:close/>
                <a:moveTo>
                  <a:pt x="4383798" y="141363"/>
                </a:moveTo>
                <a:lnTo>
                  <a:pt x="4383798" y="67068"/>
                </a:lnTo>
                <a:lnTo>
                  <a:pt x="4458093" y="67068"/>
                </a:lnTo>
                <a:lnTo>
                  <a:pt x="4458093" y="141363"/>
                </a:lnTo>
                <a:lnTo>
                  <a:pt x="4383798" y="141363"/>
                </a:lnTo>
                <a:close/>
                <a:moveTo>
                  <a:pt x="4332363" y="192798"/>
                </a:moveTo>
                <a:lnTo>
                  <a:pt x="4192822" y="192798"/>
                </a:lnTo>
                <a:cubicBezTo>
                  <a:pt x="4188060" y="192798"/>
                  <a:pt x="4183202" y="192608"/>
                  <a:pt x="4178916" y="195084"/>
                </a:cubicBezTo>
                <a:cubicBezTo>
                  <a:pt x="4183392" y="196513"/>
                  <a:pt x="4186631" y="200228"/>
                  <a:pt x="4186631" y="205752"/>
                </a:cubicBezTo>
                <a:cubicBezTo>
                  <a:pt x="4186631" y="211277"/>
                  <a:pt x="4181583" y="216992"/>
                  <a:pt x="4175391" y="216992"/>
                </a:cubicBezTo>
                <a:cubicBezTo>
                  <a:pt x="4171677" y="216992"/>
                  <a:pt x="4168438" y="215182"/>
                  <a:pt x="4166343" y="212420"/>
                </a:cubicBezTo>
                <a:cubicBezTo>
                  <a:pt x="4163485" y="208610"/>
                  <a:pt x="4163199" y="203276"/>
                  <a:pt x="4164628" y="198513"/>
                </a:cubicBezTo>
                <a:cubicBezTo>
                  <a:pt x="4167009" y="190893"/>
                  <a:pt x="4172438" y="186321"/>
                  <a:pt x="4180059" y="184321"/>
                </a:cubicBezTo>
                <a:cubicBezTo>
                  <a:pt x="4184726" y="183083"/>
                  <a:pt x="4188821" y="183178"/>
                  <a:pt x="4193489" y="183178"/>
                </a:cubicBezTo>
                <a:lnTo>
                  <a:pt x="4341888" y="183178"/>
                </a:lnTo>
                <a:lnTo>
                  <a:pt x="4341888" y="331577"/>
                </a:lnTo>
                <a:cubicBezTo>
                  <a:pt x="4341888" y="336245"/>
                  <a:pt x="4341888" y="340340"/>
                  <a:pt x="4340745" y="345008"/>
                </a:cubicBezTo>
                <a:cubicBezTo>
                  <a:pt x="4338745" y="352628"/>
                  <a:pt x="4334078" y="358057"/>
                  <a:pt x="4326553" y="360438"/>
                </a:cubicBezTo>
                <a:cubicBezTo>
                  <a:pt x="4321791" y="361962"/>
                  <a:pt x="4316552" y="361581"/>
                  <a:pt x="4312647" y="358724"/>
                </a:cubicBezTo>
                <a:cubicBezTo>
                  <a:pt x="4309885" y="356723"/>
                  <a:pt x="4308075" y="353390"/>
                  <a:pt x="4308075" y="349675"/>
                </a:cubicBezTo>
                <a:cubicBezTo>
                  <a:pt x="4308075" y="343388"/>
                  <a:pt x="4313694" y="338435"/>
                  <a:pt x="4319314" y="338435"/>
                </a:cubicBezTo>
                <a:cubicBezTo>
                  <a:pt x="4324934" y="338435"/>
                  <a:pt x="4328553" y="341674"/>
                  <a:pt x="4329982" y="346246"/>
                </a:cubicBezTo>
                <a:cubicBezTo>
                  <a:pt x="4332459" y="341960"/>
                  <a:pt x="4332268" y="337102"/>
                  <a:pt x="4332268" y="332339"/>
                </a:cubicBezTo>
                <a:lnTo>
                  <a:pt x="4332268" y="192798"/>
                </a:lnTo>
                <a:lnTo>
                  <a:pt x="4332268" y="192798"/>
                </a:lnTo>
                <a:close/>
                <a:moveTo>
                  <a:pt x="4425709" y="363391"/>
                </a:moveTo>
                <a:lnTo>
                  <a:pt x="4425709" y="384251"/>
                </a:lnTo>
                <a:cubicBezTo>
                  <a:pt x="4425709" y="389013"/>
                  <a:pt x="4425518" y="393871"/>
                  <a:pt x="4427994" y="398157"/>
                </a:cubicBezTo>
                <a:cubicBezTo>
                  <a:pt x="4429423" y="393680"/>
                  <a:pt x="4433710" y="390347"/>
                  <a:pt x="4438662" y="390347"/>
                </a:cubicBezTo>
                <a:cubicBezTo>
                  <a:pt x="4444854" y="390347"/>
                  <a:pt x="4449902" y="395395"/>
                  <a:pt x="4449902" y="401681"/>
                </a:cubicBezTo>
                <a:cubicBezTo>
                  <a:pt x="4449902" y="405396"/>
                  <a:pt x="4448092" y="408635"/>
                  <a:pt x="4445330" y="410730"/>
                </a:cubicBezTo>
                <a:cubicBezTo>
                  <a:pt x="4441520" y="413588"/>
                  <a:pt x="4436186" y="413969"/>
                  <a:pt x="4431423" y="412445"/>
                </a:cubicBezTo>
                <a:cubicBezTo>
                  <a:pt x="4423803" y="410063"/>
                  <a:pt x="4419231" y="404634"/>
                  <a:pt x="4417231" y="397014"/>
                </a:cubicBezTo>
                <a:cubicBezTo>
                  <a:pt x="4415993" y="392347"/>
                  <a:pt x="4416088" y="388156"/>
                  <a:pt x="4416088" y="383584"/>
                </a:cubicBezTo>
                <a:lnTo>
                  <a:pt x="4416088" y="188131"/>
                </a:lnTo>
                <a:lnTo>
                  <a:pt x="4425613" y="188131"/>
                </a:lnTo>
                <a:cubicBezTo>
                  <a:pt x="4425613" y="188131"/>
                  <a:pt x="4425613" y="363486"/>
                  <a:pt x="4425613" y="363486"/>
                </a:cubicBezTo>
                <a:lnTo>
                  <a:pt x="4425613" y="363486"/>
                </a:lnTo>
                <a:close/>
                <a:moveTo>
                  <a:pt x="3840587" y="98310"/>
                </a:moveTo>
                <a:cubicBezTo>
                  <a:pt x="3843254" y="96024"/>
                  <a:pt x="3846684" y="94691"/>
                  <a:pt x="3850494" y="94691"/>
                </a:cubicBezTo>
                <a:cubicBezTo>
                  <a:pt x="3861638" y="94691"/>
                  <a:pt x="3870686" y="103739"/>
                  <a:pt x="3870686" y="114884"/>
                </a:cubicBezTo>
                <a:cubicBezTo>
                  <a:pt x="3870686" y="122218"/>
                  <a:pt x="3867734" y="128790"/>
                  <a:pt x="3862971" y="133553"/>
                </a:cubicBezTo>
                <a:cubicBezTo>
                  <a:pt x="3858209" y="138315"/>
                  <a:pt x="3851541" y="141268"/>
                  <a:pt x="3844302" y="141268"/>
                </a:cubicBezTo>
                <a:lnTo>
                  <a:pt x="2262771" y="141268"/>
                </a:lnTo>
                <a:lnTo>
                  <a:pt x="2262771" y="150793"/>
                </a:lnTo>
                <a:lnTo>
                  <a:pt x="681050" y="150793"/>
                </a:lnTo>
                <a:cubicBezTo>
                  <a:pt x="671144" y="150793"/>
                  <a:pt x="662095" y="146792"/>
                  <a:pt x="655618" y="140220"/>
                </a:cubicBezTo>
                <a:cubicBezTo>
                  <a:pt x="649141" y="133743"/>
                  <a:pt x="645045" y="124694"/>
                  <a:pt x="645045" y="114788"/>
                </a:cubicBezTo>
                <a:cubicBezTo>
                  <a:pt x="645045" y="98405"/>
                  <a:pt x="658380" y="85070"/>
                  <a:pt x="674763" y="85070"/>
                </a:cubicBezTo>
                <a:cubicBezTo>
                  <a:pt x="678097" y="85070"/>
                  <a:pt x="681145" y="85737"/>
                  <a:pt x="684098" y="86880"/>
                </a:cubicBezTo>
                <a:cubicBezTo>
                  <a:pt x="690098" y="89357"/>
                  <a:pt x="694861" y="94024"/>
                  <a:pt x="697433" y="99739"/>
                </a:cubicBezTo>
                <a:cubicBezTo>
                  <a:pt x="699338" y="103930"/>
                  <a:pt x="700576" y="109550"/>
                  <a:pt x="698480" y="113836"/>
                </a:cubicBezTo>
                <a:cubicBezTo>
                  <a:pt x="697718" y="115455"/>
                  <a:pt x="696575" y="116884"/>
                  <a:pt x="695051" y="117932"/>
                </a:cubicBezTo>
                <a:cubicBezTo>
                  <a:pt x="690003" y="121646"/>
                  <a:pt x="682955" y="120599"/>
                  <a:pt x="679240" y="115550"/>
                </a:cubicBezTo>
                <a:cubicBezTo>
                  <a:pt x="675525" y="110502"/>
                  <a:pt x="676573" y="103454"/>
                  <a:pt x="681621" y="99834"/>
                </a:cubicBezTo>
                <a:cubicBezTo>
                  <a:pt x="682574" y="99167"/>
                  <a:pt x="683621" y="98596"/>
                  <a:pt x="684669" y="98215"/>
                </a:cubicBezTo>
                <a:cubicBezTo>
                  <a:pt x="682002" y="95929"/>
                  <a:pt x="678573" y="94595"/>
                  <a:pt x="674763" y="94595"/>
                </a:cubicBezTo>
                <a:cubicBezTo>
                  <a:pt x="663619" y="94595"/>
                  <a:pt x="654570" y="103644"/>
                  <a:pt x="654570" y="114788"/>
                </a:cubicBezTo>
                <a:cubicBezTo>
                  <a:pt x="654570" y="122123"/>
                  <a:pt x="657523" y="128695"/>
                  <a:pt x="662285" y="133457"/>
                </a:cubicBezTo>
                <a:cubicBezTo>
                  <a:pt x="667048" y="138220"/>
                  <a:pt x="673715" y="141173"/>
                  <a:pt x="680954" y="141173"/>
                </a:cubicBezTo>
                <a:lnTo>
                  <a:pt x="2262486" y="141173"/>
                </a:lnTo>
                <a:lnTo>
                  <a:pt x="2262486" y="150698"/>
                </a:lnTo>
                <a:lnTo>
                  <a:pt x="3844112" y="150698"/>
                </a:lnTo>
                <a:cubicBezTo>
                  <a:pt x="3854018" y="150698"/>
                  <a:pt x="3863067" y="146697"/>
                  <a:pt x="3869544" y="140125"/>
                </a:cubicBezTo>
                <a:cubicBezTo>
                  <a:pt x="3876020" y="133648"/>
                  <a:pt x="3880116" y="124599"/>
                  <a:pt x="3880116" y="114693"/>
                </a:cubicBezTo>
                <a:cubicBezTo>
                  <a:pt x="3880116" y="98310"/>
                  <a:pt x="3866781" y="84975"/>
                  <a:pt x="3850398" y="84975"/>
                </a:cubicBezTo>
                <a:cubicBezTo>
                  <a:pt x="3847065" y="84975"/>
                  <a:pt x="3843921" y="85642"/>
                  <a:pt x="3841064" y="86785"/>
                </a:cubicBezTo>
                <a:cubicBezTo>
                  <a:pt x="3835063" y="89261"/>
                  <a:pt x="3830301" y="93929"/>
                  <a:pt x="3827729" y="99644"/>
                </a:cubicBezTo>
                <a:cubicBezTo>
                  <a:pt x="3825824" y="103835"/>
                  <a:pt x="3824586" y="109454"/>
                  <a:pt x="3826681" y="113741"/>
                </a:cubicBezTo>
                <a:cubicBezTo>
                  <a:pt x="3827443" y="115360"/>
                  <a:pt x="3828586" y="116789"/>
                  <a:pt x="3830110" y="117836"/>
                </a:cubicBezTo>
                <a:cubicBezTo>
                  <a:pt x="3835158" y="121551"/>
                  <a:pt x="3842207" y="120503"/>
                  <a:pt x="3845826" y="115455"/>
                </a:cubicBezTo>
                <a:cubicBezTo>
                  <a:pt x="3849541" y="110407"/>
                  <a:pt x="3848493" y="103358"/>
                  <a:pt x="3843445" y="99739"/>
                </a:cubicBezTo>
                <a:cubicBezTo>
                  <a:pt x="3842493" y="99072"/>
                  <a:pt x="3841445" y="98501"/>
                  <a:pt x="3840397" y="98120"/>
                </a:cubicBezTo>
                <a:lnTo>
                  <a:pt x="3840397" y="98120"/>
                </a:lnTo>
                <a:close/>
                <a:moveTo>
                  <a:pt x="4161770" y="99453"/>
                </a:moveTo>
                <a:lnTo>
                  <a:pt x="4337126" y="99453"/>
                </a:lnTo>
                <a:lnTo>
                  <a:pt x="4337126" y="108978"/>
                </a:lnTo>
                <a:lnTo>
                  <a:pt x="4141673" y="108978"/>
                </a:lnTo>
                <a:cubicBezTo>
                  <a:pt x="4137005" y="108978"/>
                  <a:pt x="4132910" y="108978"/>
                  <a:pt x="4128243" y="107835"/>
                </a:cubicBezTo>
                <a:cubicBezTo>
                  <a:pt x="4120622" y="105835"/>
                  <a:pt x="4115193" y="101168"/>
                  <a:pt x="4112812" y="93643"/>
                </a:cubicBezTo>
                <a:cubicBezTo>
                  <a:pt x="4111288" y="88880"/>
                  <a:pt x="4111669" y="83642"/>
                  <a:pt x="4114527" y="79832"/>
                </a:cubicBezTo>
                <a:cubicBezTo>
                  <a:pt x="4116622" y="77069"/>
                  <a:pt x="4119861" y="75260"/>
                  <a:pt x="4123575" y="75260"/>
                </a:cubicBezTo>
                <a:cubicBezTo>
                  <a:pt x="4129767" y="75260"/>
                  <a:pt x="4134815" y="80308"/>
                  <a:pt x="4134815" y="86499"/>
                </a:cubicBezTo>
                <a:cubicBezTo>
                  <a:pt x="4134815" y="91547"/>
                  <a:pt x="4131576" y="95738"/>
                  <a:pt x="4127004" y="97167"/>
                </a:cubicBezTo>
                <a:cubicBezTo>
                  <a:pt x="4131291" y="99644"/>
                  <a:pt x="4136148" y="99453"/>
                  <a:pt x="4140911" y="99453"/>
                </a:cubicBezTo>
                <a:lnTo>
                  <a:pt x="4161770" y="99453"/>
                </a:lnTo>
                <a:close/>
                <a:moveTo>
                  <a:pt x="141554" y="141363"/>
                </a:moveTo>
                <a:lnTo>
                  <a:pt x="141554" y="67068"/>
                </a:lnTo>
                <a:lnTo>
                  <a:pt x="67259" y="67068"/>
                </a:lnTo>
                <a:lnTo>
                  <a:pt x="67259" y="141363"/>
                </a:lnTo>
                <a:lnTo>
                  <a:pt x="141554" y="141363"/>
                </a:lnTo>
                <a:close/>
                <a:moveTo>
                  <a:pt x="192989" y="192798"/>
                </a:moveTo>
                <a:lnTo>
                  <a:pt x="332530" y="192798"/>
                </a:lnTo>
                <a:cubicBezTo>
                  <a:pt x="337292" y="192798"/>
                  <a:pt x="342150" y="192608"/>
                  <a:pt x="346436" y="195084"/>
                </a:cubicBezTo>
                <a:cubicBezTo>
                  <a:pt x="341960" y="196513"/>
                  <a:pt x="338721" y="200228"/>
                  <a:pt x="338721" y="205752"/>
                </a:cubicBezTo>
                <a:cubicBezTo>
                  <a:pt x="338721" y="211277"/>
                  <a:pt x="343769" y="216992"/>
                  <a:pt x="349961" y="216992"/>
                </a:cubicBezTo>
                <a:cubicBezTo>
                  <a:pt x="353675" y="216992"/>
                  <a:pt x="356914" y="215182"/>
                  <a:pt x="359009" y="212420"/>
                </a:cubicBezTo>
                <a:cubicBezTo>
                  <a:pt x="361867" y="208610"/>
                  <a:pt x="362248" y="203276"/>
                  <a:pt x="360724" y="198513"/>
                </a:cubicBezTo>
                <a:cubicBezTo>
                  <a:pt x="358343" y="190893"/>
                  <a:pt x="352913" y="186321"/>
                  <a:pt x="345293" y="184321"/>
                </a:cubicBezTo>
                <a:cubicBezTo>
                  <a:pt x="340626" y="183083"/>
                  <a:pt x="336435" y="183178"/>
                  <a:pt x="331863" y="183178"/>
                </a:cubicBezTo>
                <a:lnTo>
                  <a:pt x="183464" y="183178"/>
                </a:lnTo>
                <a:lnTo>
                  <a:pt x="183464" y="331577"/>
                </a:lnTo>
                <a:cubicBezTo>
                  <a:pt x="183464" y="336245"/>
                  <a:pt x="183464" y="340340"/>
                  <a:pt x="184607" y="345008"/>
                </a:cubicBezTo>
                <a:cubicBezTo>
                  <a:pt x="186607" y="352628"/>
                  <a:pt x="191274" y="358057"/>
                  <a:pt x="198894" y="360438"/>
                </a:cubicBezTo>
                <a:cubicBezTo>
                  <a:pt x="203657" y="361962"/>
                  <a:pt x="208895" y="361581"/>
                  <a:pt x="212705" y="358724"/>
                </a:cubicBezTo>
                <a:cubicBezTo>
                  <a:pt x="215468" y="356723"/>
                  <a:pt x="217277" y="353390"/>
                  <a:pt x="217277" y="349675"/>
                </a:cubicBezTo>
                <a:cubicBezTo>
                  <a:pt x="217277" y="343388"/>
                  <a:pt x="211658" y="338435"/>
                  <a:pt x="206038" y="338435"/>
                </a:cubicBezTo>
                <a:cubicBezTo>
                  <a:pt x="200418" y="338435"/>
                  <a:pt x="196799" y="341674"/>
                  <a:pt x="195370" y="346246"/>
                </a:cubicBezTo>
                <a:cubicBezTo>
                  <a:pt x="192893" y="341960"/>
                  <a:pt x="193084" y="337102"/>
                  <a:pt x="193084" y="332339"/>
                </a:cubicBezTo>
                <a:lnTo>
                  <a:pt x="193084" y="311480"/>
                </a:lnTo>
                <a:cubicBezTo>
                  <a:pt x="193084" y="311480"/>
                  <a:pt x="193084" y="192798"/>
                  <a:pt x="193084" y="192798"/>
                </a:cubicBezTo>
                <a:lnTo>
                  <a:pt x="193084" y="192798"/>
                </a:lnTo>
                <a:close/>
                <a:moveTo>
                  <a:pt x="99644" y="363391"/>
                </a:moveTo>
                <a:lnTo>
                  <a:pt x="99644" y="384251"/>
                </a:lnTo>
                <a:cubicBezTo>
                  <a:pt x="99644" y="389013"/>
                  <a:pt x="99834" y="393871"/>
                  <a:pt x="97358" y="398157"/>
                </a:cubicBezTo>
                <a:cubicBezTo>
                  <a:pt x="95929" y="393680"/>
                  <a:pt x="91643" y="390347"/>
                  <a:pt x="86690" y="390347"/>
                </a:cubicBezTo>
                <a:cubicBezTo>
                  <a:pt x="80498" y="390347"/>
                  <a:pt x="75450" y="395395"/>
                  <a:pt x="75450" y="401681"/>
                </a:cubicBezTo>
                <a:cubicBezTo>
                  <a:pt x="75450" y="405396"/>
                  <a:pt x="77260" y="408635"/>
                  <a:pt x="80022" y="410730"/>
                </a:cubicBezTo>
                <a:cubicBezTo>
                  <a:pt x="83832" y="413588"/>
                  <a:pt x="89166" y="413969"/>
                  <a:pt x="93833" y="412445"/>
                </a:cubicBezTo>
                <a:cubicBezTo>
                  <a:pt x="101453" y="410063"/>
                  <a:pt x="106025" y="404634"/>
                  <a:pt x="108121" y="397014"/>
                </a:cubicBezTo>
                <a:cubicBezTo>
                  <a:pt x="109359" y="392347"/>
                  <a:pt x="109264" y="388156"/>
                  <a:pt x="109264" y="383584"/>
                </a:cubicBezTo>
                <a:lnTo>
                  <a:pt x="109264" y="188131"/>
                </a:lnTo>
                <a:lnTo>
                  <a:pt x="99739" y="188131"/>
                </a:lnTo>
                <a:cubicBezTo>
                  <a:pt x="99739" y="188131"/>
                  <a:pt x="99739" y="363486"/>
                  <a:pt x="99739" y="363486"/>
                </a:cubicBezTo>
                <a:lnTo>
                  <a:pt x="99739" y="363486"/>
                </a:lnTo>
                <a:close/>
                <a:moveTo>
                  <a:pt x="363581" y="99453"/>
                </a:moveTo>
                <a:lnTo>
                  <a:pt x="188226" y="99453"/>
                </a:lnTo>
                <a:lnTo>
                  <a:pt x="188226" y="108978"/>
                </a:lnTo>
                <a:lnTo>
                  <a:pt x="383679" y="108978"/>
                </a:lnTo>
                <a:cubicBezTo>
                  <a:pt x="388346" y="108978"/>
                  <a:pt x="392442" y="108978"/>
                  <a:pt x="397109" y="107835"/>
                </a:cubicBezTo>
                <a:cubicBezTo>
                  <a:pt x="404729" y="105835"/>
                  <a:pt x="410159" y="101168"/>
                  <a:pt x="412540" y="93643"/>
                </a:cubicBezTo>
                <a:cubicBezTo>
                  <a:pt x="414064" y="88880"/>
                  <a:pt x="413683" y="83642"/>
                  <a:pt x="410825" y="79832"/>
                </a:cubicBezTo>
                <a:cubicBezTo>
                  <a:pt x="408730" y="77069"/>
                  <a:pt x="405491" y="75260"/>
                  <a:pt x="401777" y="75260"/>
                </a:cubicBezTo>
                <a:cubicBezTo>
                  <a:pt x="395585" y="75260"/>
                  <a:pt x="390537" y="80308"/>
                  <a:pt x="390537" y="86499"/>
                </a:cubicBezTo>
                <a:cubicBezTo>
                  <a:pt x="390537" y="91547"/>
                  <a:pt x="393776" y="95738"/>
                  <a:pt x="398348" y="97167"/>
                </a:cubicBezTo>
                <a:cubicBezTo>
                  <a:pt x="394061" y="99644"/>
                  <a:pt x="389204" y="99453"/>
                  <a:pt x="384441" y="99453"/>
                </a:cubicBezTo>
                <a:lnTo>
                  <a:pt x="363581" y="99453"/>
                </a:lnTo>
                <a:close/>
              </a:path>
            </a:pathLst>
          </a:custGeom>
          <a:solidFill>
            <a:srgbClr val="784F41"/>
          </a:solidFill>
          <a:ln w="9525" cap="flat">
            <a:solidFill>
              <a:srgbClr val="784F41"/>
            </a:solidFill>
            <a:prstDash val="solid"/>
            <a:miter/>
          </a:ln>
        </p:spPr>
        <p:txBody>
          <a:bodyPr rtlCol="0" anchor="ctr"/>
          <a:lstStyle/>
          <a:p>
            <a:endParaRPr lang="en-IN"/>
          </a:p>
        </p:txBody>
      </p:sp>
      <p:pic>
        <p:nvPicPr>
          <p:cNvPr id="35" name="Graphic 34">
            <a:extLst>
              <a:ext uri="{FF2B5EF4-FFF2-40B4-BE49-F238E27FC236}">
                <a16:creationId xmlns:a16="http://schemas.microsoft.com/office/drawing/2014/main" id="{02B984EC-38B1-43C2-B4D1-74385B3B17B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2012" y="4852302"/>
            <a:ext cx="2191944" cy="1570348"/>
          </a:xfrm>
          <a:prstGeom prst="rect">
            <a:avLst/>
          </a:prstGeom>
        </p:spPr>
      </p:pic>
    </p:spTree>
    <p:extLst>
      <p:ext uri="{BB962C8B-B14F-4D97-AF65-F5344CB8AC3E}">
        <p14:creationId xmlns:p14="http://schemas.microsoft.com/office/powerpoint/2010/main" val="269883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9000" b="-9000"/>
          </a:stretch>
        </a:blipFill>
        <a:effectLst/>
      </p:bgPr>
    </p:bg>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ABB4F6D3-96AD-47A3-8842-E21F20A9CF46}"/>
              </a:ext>
            </a:extLst>
          </p:cNvPr>
          <p:cNvSpPr txBox="1"/>
          <p:nvPr/>
        </p:nvSpPr>
        <p:spPr>
          <a:xfrm flipH="1">
            <a:off x="4863149" y="1711188"/>
            <a:ext cx="5530780" cy="461665"/>
          </a:xfrm>
          <a:prstGeom prst="rect">
            <a:avLst/>
          </a:prstGeom>
          <a:noFill/>
        </p:spPr>
        <p:txBody>
          <a:bodyPr wrap="square" rtlCol="0">
            <a:spAutoFit/>
          </a:bodyPr>
          <a:lstStyle/>
          <a:p>
            <a:pPr algn="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موقف أهل السنة في أهل البيت</a:t>
            </a:r>
            <a:endParaRPr lang="en-US" sz="32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F5F00663-908A-4C0C-B8D3-8D39C97EA895}"/>
              </a:ext>
            </a:extLst>
          </p:cNvPr>
          <p:cNvSpPr txBox="1"/>
          <p:nvPr/>
        </p:nvSpPr>
        <p:spPr>
          <a:xfrm flipH="1">
            <a:off x="-2071051" y="1901688"/>
            <a:ext cx="1855151" cy="461665"/>
          </a:xfrm>
          <a:prstGeom prst="rect">
            <a:avLst/>
          </a:prstGeom>
          <a:noFill/>
        </p:spPr>
        <p:txBody>
          <a:bodyPr wrap="square" rtlCol="0">
            <a:spAutoFit/>
          </a:bodyPr>
          <a:lstStyle/>
          <a:p>
            <a:pPr algn="ctr"/>
            <a:r>
              <a:rPr lang="ar-SA" sz="2400" kern="1200" dirty="0">
                <a:solidFill>
                  <a:srgbClr val="6F5635"/>
                </a:solidFill>
                <a:effectLst/>
                <a:latin typeface="Segoe UI Semibold" panose="020B0702040204020203" pitchFamily="34" charset="0"/>
                <a:ea typeface="Roboto" panose="02000000000000000000" pitchFamily="2" charset="0"/>
                <a:cs typeface="Segoe UI Semibold" panose="020B0702040204020203" pitchFamily="34" charset="0"/>
              </a:rPr>
              <a:t>مخالفهم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36" name="TextBox 35">
            <a:extLst>
              <a:ext uri="{FF2B5EF4-FFF2-40B4-BE49-F238E27FC236}">
                <a16:creationId xmlns:a16="http://schemas.microsoft.com/office/drawing/2014/main" id="{9304B200-0ECC-4299-BAC7-6A421F17A20B}"/>
              </a:ext>
            </a:extLst>
          </p:cNvPr>
          <p:cNvSpPr txBox="1"/>
          <p:nvPr/>
        </p:nvSpPr>
        <p:spPr>
          <a:xfrm flipH="1">
            <a:off x="16125588" y="1902506"/>
            <a:ext cx="3785551" cy="461665"/>
          </a:xfrm>
          <a:prstGeom prst="rect">
            <a:avLst/>
          </a:prstGeom>
          <a:noFill/>
        </p:spPr>
        <p:txBody>
          <a:bodyPr wrap="square" rtlCol="0">
            <a:spAutoFit/>
          </a:bodyPr>
          <a:lstStyle/>
          <a:p>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تعريف أهل البيت</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28" name="Picture 27">
            <a:extLst>
              <a:ext uri="{FF2B5EF4-FFF2-40B4-BE49-F238E27FC236}">
                <a16:creationId xmlns:a16="http://schemas.microsoft.com/office/drawing/2014/main" id="{9CF8DEA1-5E65-44DA-9341-021ABC0968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1673"/>
            <a:ext cx="12192000" cy="6854653"/>
          </a:xfrm>
          <a:custGeom>
            <a:avLst/>
            <a:gdLst>
              <a:gd name="connsiteX0" fmla="*/ 4549322 w 12192000"/>
              <a:gd name="connsiteY0" fmla="*/ 1338006 h 6854653"/>
              <a:gd name="connsiteX1" fmla="*/ 4549322 w 12192000"/>
              <a:gd name="connsiteY1" fmla="*/ 6229590 h 6854653"/>
              <a:gd name="connsiteX2" fmla="*/ 11615752 w 12192000"/>
              <a:gd name="connsiteY2" fmla="*/ 6229590 h 6854653"/>
              <a:gd name="connsiteX3" fmla="*/ 11615752 w 12192000"/>
              <a:gd name="connsiteY3" fmla="*/ 1338006 h 6854653"/>
              <a:gd name="connsiteX4" fmla="*/ 0 w 12192000"/>
              <a:gd name="connsiteY4" fmla="*/ 0 h 6854653"/>
              <a:gd name="connsiteX5" fmla="*/ 12192000 w 12192000"/>
              <a:gd name="connsiteY5" fmla="*/ 0 h 6854653"/>
              <a:gd name="connsiteX6" fmla="*/ 12192000 w 12192000"/>
              <a:gd name="connsiteY6" fmla="*/ 6854653 h 6854653"/>
              <a:gd name="connsiteX7" fmla="*/ 0 w 12192000"/>
              <a:gd name="connsiteY7" fmla="*/ 6854653 h 685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4653">
                <a:moveTo>
                  <a:pt x="4549322" y="1338006"/>
                </a:moveTo>
                <a:lnTo>
                  <a:pt x="4549322" y="6229590"/>
                </a:lnTo>
                <a:lnTo>
                  <a:pt x="11615752" y="6229590"/>
                </a:lnTo>
                <a:lnTo>
                  <a:pt x="11615752" y="1338006"/>
                </a:lnTo>
                <a:close/>
                <a:moveTo>
                  <a:pt x="0" y="0"/>
                </a:moveTo>
                <a:lnTo>
                  <a:pt x="12192000" y="0"/>
                </a:lnTo>
                <a:lnTo>
                  <a:pt x="12192000" y="6854653"/>
                </a:lnTo>
                <a:lnTo>
                  <a:pt x="0" y="6854653"/>
                </a:lnTo>
                <a:close/>
              </a:path>
            </a:pathLst>
          </a:custGeom>
        </p:spPr>
      </p:pic>
      <p:pic>
        <p:nvPicPr>
          <p:cNvPr id="9" name="Graphic 8">
            <a:extLst>
              <a:ext uri="{FF2B5EF4-FFF2-40B4-BE49-F238E27FC236}">
                <a16:creationId xmlns:a16="http://schemas.microsoft.com/office/drawing/2014/main" id="{E17C7C59-7D76-1FA5-112C-F1A2FA1B0F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612" y="3743618"/>
            <a:ext cx="3378276" cy="2420257"/>
          </a:xfrm>
          <a:prstGeom prst="rect">
            <a:avLst/>
          </a:prstGeom>
        </p:spPr>
      </p:pic>
      <p:sp>
        <p:nvSpPr>
          <p:cNvPr id="13" name="TextBox 12">
            <a:extLst>
              <a:ext uri="{FF2B5EF4-FFF2-40B4-BE49-F238E27FC236}">
                <a16:creationId xmlns:a16="http://schemas.microsoft.com/office/drawing/2014/main" id="{7973A57D-289B-CCDF-9ACD-2D0D5A706532}"/>
              </a:ext>
            </a:extLst>
          </p:cNvPr>
          <p:cNvSpPr txBox="1"/>
          <p:nvPr/>
        </p:nvSpPr>
        <p:spPr>
          <a:xfrm>
            <a:off x="5069621" y="2494372"/>
            <a:ext cx="6109177" cy="3227102"/>
          </a:xfrm>
          <a:prstGeom prst="rect">
            <a:avLst/>
          </a:prstGeom>
          <a:noFill/>
        </p:spPr>
        <p:txBody>
          <a:bodyPr wrap="square" rtlCol="0">
            <a:spAutoFit/>
          </a:bodyPr>
          <a:lstStyle/>
          <a:p>
            <a:pPr marL="0" marR="0" algn="ctr" rtl="1">
              <a:lnSpc>
                <a:spcPct val="107000"/>
              </a:lnSpc>
              <a:spcBef>
                <a:spcPts val="0"/>
              </a:spcBef>
              <a:spcAft>
                <a:spcPts val="800"/>
              </a:spcAft>
            </a:pPr>
            <a:r>
              <a:rPr lang="ar-AE" sz="2400" dirty="0">
                <a:solidFill>
                  <a:srgbClr val="6F5635"/>
                </a:solidFill>
                <a:effectLst/>
                <a:latin typeface="Segoe UI Semibold" panose="020B0702040204020203" pitchFamily="34" charset="0"/>
                <a:ea typeface="Calibri" panose="020F0502020204030204" pitchFamily="34" charset="0"/>
                <a:cs typeface="Segoe UI Semibold" panose="020B0702040204020203" pitchFamily="34" charset="0"/>
              </a:rPr>
              <a:t>قال الشيخ صالح بن فوزان الفوزان في كتاب: عقيدة التوحيد وبيان ما يضادها من الشرك الأكبر والأصغر والتعطيل والبدع </a:t>
            </a:r>
            <a:endParaRPr lang="en-US" sz="2400" dirty="0">
              <a:solidFill>
                <a:srgbClr val="6F5635"/>
              </a:solidFill>
              <a:effectLst/>
              <a:latin typeface="Segoe UI Semibold" panose="020B0702040204020203" pitchFamily="34" charset="0"/>
              <a:ea typeface="Calibri" panose="020F0502020204030204" pitchFamily="34" charset="0"/>
              <a:cs typeface="Segoe UI Semibold" panose="020B0702040204020203" pitchFamily="34" charset="0"/>
            </a:endParaRPr>
          </a:p>
          <a:p>
            <a:pPr algn="ctr"/>
            <a:r>
              <a:rPr lang="ar-AE" sz="2400" dirty="0">
                <a:solidFill>
                  <a:srgbClr val="6F5635"/>
                </a:solidFill>
                <a:effectLst/>
                <a:latin typeface="Segoe UI Semibold" panose="020B0702040204020203" pitchFamily="34" charset="0"/>
                <a:ea typeface="Calibri" panose="020F0502020204030204" pitchFamily="34" charset="0"/>
                <a:cs typeface="Segoe UI Semibold" panose="020B0702040204020203" pitchFamily="34" charset="0"/>
              </a:rPr>
              <a:t>"فموقف أهل السنة والجماعة من ‌أهل ‌البيت موقف الاعتدال والإنصاف، يتولون أهل الدين والاستقامة منهم، ويتبرءون ممن خالف السنة وانحرف عن الدين، ولو كان من ‌أهل ‌البيت، فإن كونه من ‌أهل ‌البيت ومن قرابة الرسول"</a:t>
            </a:r>
            <a:endParaRPr lang="en-US"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15" name="Graphic 4">
            <a:extLst>
              <a:ext uri="{FF2B5EF4-FFF2-40B4-BE49-F238E27FC236}">
                <a16:creationId xmlns:a16="http://schemas.microsoft.com/office/drawing/2014/main" id="{8A6316B4-EDE4-F21A-F106-DA3B820B0A20}"/>
              </a:ext>
            </a:extLst>
          </p:cNvPr>
          <p:cNvSpPr/>
          <p:nvPr/>
        </p:nvSpPr>
        <p:spPr>
          <a:xfrm>
            <a:off x="4549322" y="1339679"/>
            <a:ext cx="7066430" cy="4891584"/>
          </a:xfrm>
          <a:custGeom>
            <a:avLst/>
            <a:gdLst>
              <a:gd name="connsiteX0" fmla="*/ 151079 w 4525256"/>
              <a:gd name="connsiteY0" fmla="*/ 141363 h 3132511"/>
              <a:gd name="connsiteX1" fmla="*/ 515886 w 4525256"/>
              <a:gd name="connsiteY1" fmla="*/ 141363 h 3132511"/>
              <a:gd name="connsiteX2" fmla="*/ 561320 w 4525256"/>
              <a:gd name="connsiteY2" fmla="*/ 131838 h 3132511"/>
              <a:gd name="connsiteX3" fmla="*/ 601897 w 4525256"/>
              <a:gd name="connsiteY3" fmla="*/ 57829 h 3132511"/>
              <a:gd name="connsiteX4" fmla="*/ 578656 w 4525256"/>
              <a:gd name="connsiteY4" fmla="*/ 18872 h 3132511"/>
              <a:gd name="connsiteX5" fmla="*/ 558939 w 4525256"/>
              <a:gd name="connsiteY5" fmla="*/ 10490 h 3132511"/>
              <a:gd name="connsiteX6" fmla="*/ 537508 w 4525256"/>
              <a:gd name="connsiteY6" fmla="*/ 10490 h 3132511"/>
              <a:gd name="connsiteX7" fmla="*/ 510838 w 4525256"/>
              <a:gd name="connsiteY7" fmla="*/ 28397 h 3132511"/>
              <a:gd name="connsiteX8" fmla="*/ 504647 w 4525256"/>
              <a:gd name="connsiteY8" fmla="*/ 60020 h 3132511"/>
              <a:gd name="connsiteX9" fmla="*/ 518648 w 4525256"/>
              <a:gd name="connsiteY9" fmla="*/ 80784 h 3132511"/>
              <a:gd name="connsiteX10" fmla="*/ 543223 w 4525256"/>
              <a:gd name="connsiteY10" fmla="*/ 85547 h 3132511"/>
              <a:gd name="connsiteX11" fmla="*/ 559225 w 4525256"/>
              <a:gd name="connsiteY11" fmla="*/ 74783 h 3132511"/>
              <a:gd name="connsiteX12" fmla="*/ 562940 w 4525256"/>
              <a:gd name="connsiteY12" fmla="*/ 55829 h 3132511"/>
              <a:gd name="connsiteX13" fmla="*/ 554748 w 4525256"/>
              <a:gd name="connsiteY13" fmla="*/ 43637 h 3132511"/>
              <a:gd name="connsiteX14" fmla="*/ 549700 w 4525256"/>
              <a:gd name="connsiteY14" fmla="*/ 41255 h 3132511"/>
              <a:gd name="connsiteX15" fmla="*/ 550938 w 4525256"/>
              <a:gd name="connsiteY15" fmla="*/ 47066 h 3132511"/>
              <a:gd name="connsiteX16" fmla="*/ 536841 w 4525256"/>
              <a:gd name="connsiteY16" fmla="*/ 61163 h 3132511"/>
              <a:gd name="connsiteX17" fmla="*/ 522744 w 4525256"/>
              <a:gd name="connsiteY17" fmla="*/ 47066 h 3132511"/>
              <a:gd name="connsiteX18" fmla="*/ 531507 w 4525256"/>
              <a:gd name="connsiteY18" fmla="*/ 34016 h 3132511"/>
              <a:gd name="connsiteX19" fmla="*/ 532079 w 4525256"/>
              <a:gd name="connsiteY19" fmla="*/ 33731 h 3132511"/>
              <a:gd name="connsiteX20" fmla="*/ 538365 w 4525256"/>
              <a:gd name="connsiteY20" fmla="*/ 31540 h 3132511"/>
              <a:gd name="connsiteX21" fmla="*/ 559892 w 4525256"/>
              <a:gd name="connsiteY21" fmla="*/ 35731 h 3132511"/>
              <a:gd name="connsiteX22" fmla="*/ 572179 w 4525256"/>
              <a:gd name="connsiteY22" fmla="*/ 54019 h 3132511"/>
              <a:gd name="connsiteX23" fmla="*/ 567035 w 4525256"/>
              <a:gd name="connsiteY23" fmla="*/ 80117 h 3132511"/>
              <a:gd name="connsiteX24" fmla="*/ 544937 w 4525256"/>
              <a:gd name="connsiteY24" fmla="*/ 94976 h 3132511"/>
              <a:gd name="connsiteX25" fmla="*/ 513219 w 4525256"/>
              <a:gd name="connsiteY25" fmla="*/ 88785 h 3132511"/>
              <a:gd name="connsiteX26" fmla="*/ 495217 w 4525256"/>
              <a:gd name="connsiteY26" fmla="*/ 61925 h 3132511"/>
              <a:gd name="connsiteX27" fmla="*/ 502742 w 4525256"/>
              <a:gd name="connsiteY27" fmla="*/ 23253 h 3132511"/>
              <a:gd name="connsiteX28" fmla="*/ 535508 w 4525256"/>
              <a:gd name="connsiteY28" fmla="*/ 1250 h 3132511"/>
              <a:gd name="connsiteX29" fmla="*/ 560749 w 4525256"/>
              <a:gd name="connsiteY29" fmla="*/ 1250 h 3132511"/>
              <a:gd name="connsiteX30" fmla="*/ 583990 w 4525256"/>
              <a:gd name="connsiteY30" fmla="*/ 11156 h 3132511"/>
              <a:gd name="connsiteX31" fmla="*/ 611231 w 4525256"/>
              <a:gd name="connsiteY31" fmla="*/ 56495 h 3132511"/>
              <a:gd name="connsiteX32" fmla="*/ 565321 w 4525256"/>
              <a:gd name="connsiteY32" fmla="*/ 140601 h 3132511"/>
              <a:gd name="connsiteX33" fmla="*/ 515791 w 4525256"/>
              <a:gd name="connsiteY33" fmla="*/ 150983 h 3132511"/>
              <a:gd name="connsiteX34" fmla="*/ 151079 w 4525256"/>
              <a:gd name="connsiteY34" fmla="*/ 150983 h 3132511"/>
              <a:gd name="connsiteX35" fmla="*/ 151079 w 4525256"/>
              <a:gd name="connsiteY35" fmla="*/ 515791 h 3132511"/>
              <a:gd name="connsiteX36" fmla="*/ 140696 w 4525256"/>
              <a:gd name="connsiteY36" fmla="*/ 565321 h 3132511"/>
              <a:gd name="connsiteX37" fmla="*/ 56591 w 4525256"/>
              <a:gd name="connsiteY37" fmla="*/ 611231 h 3132511"/>
              <a:gd name="connsiteX38" fmla="*/ 11252 w 4525256"/>
              <a:gd name="connsiteY38" fmla="*/ 583990 h 3132511"/>
              <a:gd name="connsiteX39" fmla="*/ 1346 w 4525256"/>
              <a:gd name="connsiteY39" fmla="*/ 560749 h 3132511"/>
              <a:gd name="connsiteX40" fmla="*/ 1346 w 4525256"/>
              <a:gd name="connsiteY40" fmla="*/ 535508 h 3132511"/>
              <a:gd name="connsiteX41" fmla="*/ 23348 w 4525256"/>
              <a:gd name="connsiteY41" fmla="*/ 502742 h 3132511"/>
              <a:gd name="connsiteX42" fmla="*/ 62115 w 4525256"/>
              <a:gd name="connsiteY42" fmla="*/ 495217 h 3132511"/>
              <a:gd name="connsiteX43" fmla="*/ 88976 w 4525256"/>
              <a:gd name="connsiteY43" fmla="*/ 513219 h 3132511"/>
              <a:gd name="connsiteX44" fmla="*/ 95167 w 4525256"/>
              <a:gd name="connsiteY44" fmla="*/ 544937 h 3132511"/>
              <a:gd name="connsiteX45" fmla="*/ 80308 w 4525256"/>
              <a:gd name="connsiteY45" fmla="*/ 567035 h 3132511"/>
              <a:gd name="connsiteX46" fmla="*/ 54209 w 4525256"/>
              <a:gd name="connsiteY46" fmla="*/ 572084 h 3132511"/>
              <a:gd name="connsiteX47" fmla="*/ 35921 w 4525256"/>
              <a:gd name="connsiteY47" fmla="*/ 559796 h 3132511"/>
              <a:gd name="connsiteX48" fmla="*/ 31730 w 4525256"/>
              <a:gd name="connsiteY48" fmla="*/ 538270 h 3132511"/>
              <a:gd name="connsiteX49" fmla="*/ 33921 w 4525256"/>
              <a:gd name="connsiteY49" fmla="*/ 531983 h 3132511"/>
              <a:gd name="connsiteX50" fmla="*/ 34207 w 4525256"/>
              <a:gd name="connsiteY50" fmla="*/ 531412 h 3132511"/>
              <a:gd name="connsiteX51" fmla="*/ 47256 w 4525256"/>
              <a:gd name="connsiteY51" fmla="*/ 522649 h 3132511"/>
              <a:gd name="connsiteX52" fmla="*/ 61353 w 4525256"/>
              <a:gd name="connsiteY52" fmla="*/ 536746 h 3132511"/>
              <a:gd name="connsiteX53" fmla="*/ 47256 w 4525256"/>
              <a:gd name="connsiteY53" fmla="*/ 550843 h 3132511"/>
              <a:gd name="connsiteX54" fmla="*/ 41446 w 4525256"/>
              <a:gd name="connsiteY54" fmla="*/ 549605 h 3132511"/>
              <a:gd name="connsiteX55" fmla="*/ 43827 w 4525256"/>
              <a:gd name="connsiteY55" fmla="*/ 554653 h 3132511"/>
              <a:gd name="connsiteX56" fmla="*/ 56019 w 4525256"/>
              <a:gd name="connsiteY56" fmla="*/ 562844 h 3132511"/>
              <a:gd name="connsiteX57" fmla="*/ 74974 w 4525256"/>
              <a:gd name="connsiteY57" fmla="*/ 559130 h 3132511"/>
              <a:gd name="connsiteX58" fmla="*/ 85737 w 4525256"/>
              <a:gd name="connsiteY58" fmla="*/ 543128 h 3132511"/>
              <a:gd name="connsiteX59" fmla="*/ 80975 w 4525256"/>
              <a:gd name="connsiteY59" fmla="*/ 518553 h 3132511"/>
              <a:gd name="connsiteX60" fmla="*/ 60210 w 4525256"/>
              <a:gd name="connsiteY60" fmla="*/ 504647 h 3132511"/>
              <a:gd name="connsiteX61" fmla="*/ 28587 w 4525256"/>
              <a:gd name="connsiteY61" fmla="*/ 510838 h 3132511"/>
              <a:gd name="connsiteX62" fmla="*/ 10585 w 4525256"/>
              <a:gd name="connsiteY62" fmla="*/ 537508 h 3132511"/>
              <a:gd name="connsiteX63" fmla="*/ 10585 w 4525256"/>
              <a:gd name="connsiteY63" fmla="*/ 558939 h 3132511"/>
              <a:gd name="connsiteX64" fmla="*/ 18967 w 4525256"/>
              <a:gd name="connsiteY64" fmla="*/ 578656 h 3132511"/>
              <a:gd name="connsiteX65" fmla="*/ 57924 w 4525256"/>
              <a:gd name="connsiteY65" fmla="*/ 601897 h 3132511"/>
              <a:gd name="connsiteX66" fmla="*/ 131933 w 4525256"/>
              <a:gd name="connsiteY66" fmla="*/ 561320 h 3132511"/>
              <a:gd name="connsiteX67" fmla="*/ 141458 w 4525256"/>
              <a:gd name="connsiteY67" fmla="*/ 515886 h 3132511"/>
              <a:gd name="connsiteX68" fmla="*/ 141458 w 4525256"/>
              <a:gd name="connsiteY68" fmla="*/ 150888 h 3132511"/>
              <a:gd name="connsiteX69" fmla="*/ 57734 w 4525256"/>
              <a:gd name="connsiteY69" fmla="*/ 150888 h 3132511"/>
              <a:gd name="connsiteX70" fmla="*/ 57734 w 4525256"/>
              <a:gd name="connsiteY70" fmla="*/ 57543 h 3132511"/>
              <a:gd name="connsiteX71" fmla="*/ 151079 w 4525256"/>
              <a:gd name="connsiteY71" fmla="*/ 57543 h 3132511"/>
              <a:gd name="connsiteX72" fmla="*/ 151079 w 4525256"/>
              <a:gd name="connsiteY72" fmla="*/ 141363 h 3132511"/>
              <a:gd name="connsiteX73" fmla="*/ 151079 w 4525256"/>
              <a:gd name="connsiteY73" fmla="*/ 141363 h 3132511"/>
              <a:gd name="connsiteX74" fmla="*/ 151079 w 4525256"/>
              <a:gd name="connsiteY74" fmla="*/ 2991148 h 3132511"/>
              <a:gd name="connsiteX75" fmla="*/ 515886 w 4525256"/>
              <a:gd name="connsiteY75" fmla="*/ 2991148 h 3132511"/>
              <a:gd name="connsiteX76" fmla="*/ 561320 w 4525256"/>
              <a:gd name="connsiteY76" fmla="*/ 3000673 h 3132511"/>
              <a:gd name="connsiteX77" fmla="*/ 601897 w 4525256"/>
              <a:gd name="connsiteY77" fmla="*/ 3074682 h 3132511"/>
              <a:gd name="connsiteX78" fmla="*/ 578656 w 4525256"/>
              <a:gd name="connsiteY78" fmla="*/ 3113640 h 3132511"/>
              <a:gd name="connsiteX79" fmla="*/ 558939 w 4525256"/>
              <a:gd name="connsiteY79" fmla="*/ 3122022 h 3132511"/>
              <a:gd name="connsiteX80" fmla="*/ 537508 w 4525256"/>
              <a:gd name="connsiteY80" fmla="*/ 3122022 h 3132511"/>
              <a:gd name="connsiteX81" fmla="*/ 510838 w 4525256"/>
              <a:gd name="connsiteY81" fmla="*/ 3104019 h 3132511"/>
              <a:gd name="connsiteX82" fmla="*/ 504647 w 4525256"/>
              <a:gd name="connsiteY82" fmla="*/ 3072396 h 3132511"/>
              <a:gd name="connsiteX83" fmla="*/ 518648 w 4525256"/>
              <a:gd name="connsiteY83" fmla="*/ 3051632 h 3132511"/>
              <a:gd name="connsiteX84" fmla="*/ 543223 w 4525256"/>
              <a:gd name="connsiteY84" fmla="*/ 3046869 h 3132511"/>
              <a:gd name="connsiteX85" fmla="*/ 559225 w 4525256"/>
              <a:gd name="connsiteY85" fmla="*/ 3057633 h 3132511"/>
              <a:gd name="connsiteX86" fmla="*/ 562940 w 4525256"/>
              <a:gd name="connsiteY86" fmla="*/ 3076587 h 3132511"/>
              <a:gd name="connsiteX87" fmla="*/ 554748 w 4525256"/>
              <a:gd name="connsiteY87" fmla="*/ 3088779 h 3132511"/>
              <a:gd name="connsiteX88" fmla="*/ 549700 w 4525256"/>
              <a:gd name="connsiteY88" fmla="*/ 3091160 h 3132511"/>
              <a:gd name="connsiteX89" fmla="*/ 550938 w 4525256"/>
              <a:gd name="connsiteY89" fmla="*/ 3085350 h 3132511"/>
              <a:gd name="connsiteX90" fmla="*/ 536841 w 4525256"/>
              <a:gd name="connsiteY90" fmla="*/ 3071253 h 3132511"/>
              <a:gd name="connsiteX91" fmla="*/ 522744 w 4525256"/>
              <a:gd name="connsiteY91" fmla="*/ 3085350 h 3132511"/>
              <a:gd name="connsiteX92" fmla="*/ 531507 w 4525256"/>
              <a:gd name="connsiteY92" fmla="*/ 3098400 h 3132511"/>
              <a:gd name="connsiteX93" fmla="*/ 532079 w 4525256"/>
              <a:gd name="connsiteY93" fmla="*/ 3098685 h 3132511"/>
              <a:gd name="connsiteX94" fmla="*/ 538365 w 4525256"/>
              <a:gd name="connsiteY94" fmla="*/ 3100876 h 3132511"/>
              <a:gd name="connsiteX95" fmla="*/ 559892 w 4525256"/>
              <a:gd name="connsiteY95" fmla="*/ 3096685 h 3132511"/>
              <a:gd name="connsiteX96" fmla="*/ 572179 w 4525256"/>
              <a:gd name="connsiteY96" fmla="*/ 3078397 h 3132511"/>
              <a:gd name="connsiteX97" fmla="*/ 567035 w 4525256"/>
              <a:gd name="connsiteY97" fmla="*/ 3052299 h 3132511"/>
              <a:gd name="connsiteX98" fmla="*/ 544937 w 4525256"/>
              <a:gd name="connsiteY98" fmla="*/ 3037440 h 3132511"/>
              <a:gd name="connsiteX99" fmla="*/ 513219 w 4525256"/>
              <a:gd name="connsiteY99" fmla="*/ 3043631 h 3132511"/>
              <a:gd name="connsiteX100" fmla="*/ 495217 w 4525256"/>
              <a:gd name="connsiteY100" fmla="*/ 3070491 h 3132511"/>
              <a:gd name="connsiteX101" fmla="*/ 502742 w 4525256"/>
              <a:gd name="connsiteY101" fmla="*/ 3109258 h 3132511"/>
              <a:gd name="connsiteX102" fmla="*/ 535508 w 4525256"/>
              <a:gd name="connsiteY102" fmla="*/ 3131261 h 3132511"/>
              <a:gd name="connsiteX103" fmla="*/ 560749 w 4525256"/>
              <a:gd name="connsiteY103" fmla="*/ 3131261 h 3132511"/>
              <a:gd name="connsiteX104" fmla="*/ 583990 w 4525256"/>
              <a:gd name="connsiteY104" fmla="*/ 3121355 h 3132511"/>
              <a:gd name="connsiteX105" fmla="*/ 611231 w 4525256"/>
              <a:gd name="connsiteY105" fmla="*/ 3076016 h 3132511"/>
              <a:gd name="connsiteX106" fmla="*/ 565321 w 4525256"/>
              <a:gd name="connsiteY106" fmla="*/ 2991910 h 3132511"/>
              <a:gd name="connsiteX107" fmla="*/ 515791 w 4525256"/>
              <a:gd name="connsiteY107" fmla="*/ 2981528 h 3132511"/>
              <a:gd name="connsiteX108" fmla="*/ 394728 w 4525256"/>
              <a:gd name="connsiteY108" fmla="*/ 2981528 h 3132511"/>
              <a:gd name="connsiteX109" fmla="*/ 150983 w 4525256"/>
              <a:gd name="connsiteY109" fmla="*/ 2981528 h 3132511"/>
              <a:gd name="connsiteX110" fmla="*/ 150983 w 4525256"/>
              <a:gd name="connsiteY110" fmla="*/ 2616816 h 3132511"/>
              <a:gd name="connsiteX111" fmla="*/ 140601 w 4525256"/>
              <a:gd name="connsiteY111" fmla="*/ 2567285 h 3132511"/>
              <a:gd name="connsiteX112" fmla="*/ 56495 w 4525256"/>
              <a:gd name="connsiteY112" fmla="*/ 2521375 h 3132511"/>
              <a:gd name="connsiteX113" fmla="*/ 11156 w 4525256"/>
              <a:gd name="connsiteY113" fmla="*/ 2548617 h 3132511"/>
              <a:gd name="connsiteX114" fmla="*/ 1250 w 4525256"/>
              <a:gd name="connsiteY114" fmla="*/ 2571858 h 3132511"/>
              <a:gd name="connsiteX115" fmla="*/ 1250 w 4525256"/>
              <a:gd name="connsiteY115" fmla="*/ 2597099 h 3132511"/>
              <a:gd name="connsiteX116" fmla="*/ 23253 w 4525256"/>
              <a:gd name="connsiteY116" fmla="*/ 2629865 h 3132511"/>
              <a:gd name="connsiteX117" fmla="*/ 62020 w 4525256"/>
              <a:gd name="connsiteY117" fmla="*/ 2637390 h 3132511"/>
              <a:gd name="connsiteX118" fmla="*/ 88880 w 4525256"/>
              <a:gd name="connsiteY118" fmla="*/ 2619387 h 3132511"/>
              <a:gd name="connsiteX119" fmla="*/ 95072 w 4525256"/>
              <a:gd name="connsiteY119" fmla="*/ 2587669 h 3132511"/>
              <a:gd name="connsiteX120" fmla="*/ 80213 w 4525256"/>
              <a:gd name="connsiteY120" fmla="*/ 2565571 h 3132511"/>
              <a:gd name="connsiteX121" fmla="*/ 54114 w 4525256"/>
              <a:gd name="connsiteY121" fmla="*/ 2560427 h 3132511"/>
              <a:gd name="connsiteX122" fmla="*/ 35826 w 4525256"/>
              <a:gd name="connsiteY122" fmla="*/ 2572715 h 3132511"/>
              <a:gd name="connsiteX123" fmla="*/ 31635 w 4525256"/>
              <a:gd name="connsiteY123" fmla="*/ 2594241 h 3132511"/>
              <a:gd name="connsiteX124" fmla="*/ 33826 w 4525256"/>
              <a:gd name="connsiteY124" fmla="*/ 2600623 h 3132511"/>
              <a:gd name="connsiteX125" fmla="*/ 34112 w 4525256"/>
              <a:gd name="connsiteY125" fmla="*/ 2601194 h 3132511"/>
              <a:gd name="connsiteX126" fmla="*/ 47161 w 4525256"/>
              <a:gd name="connsiteY126" fmla="*/ 2609958 h 3132511"/>
              <a:gd name="connsiteX127" fmla="*/ 61258 w 4525256"/>
              <a:gd name="connsiteY127" fmla="*/ 2595860 h 3132511"/>
              <a:gd name="connsiteX128" fmla="*/ 47161 w 4525256"/>
              <a:gd name="connsiteY128" fmla="*/ 2581764 h 3132511"/>
              <a:gd name="connsiteX129" fmla="*/ 41351 w 4525256"/>
              <a:gd name="connsiteY129" fmla="*/ 2583002 h 3132511"/>
              <a:gd name="connsiteX130" fmla="*/ 43732 w 4525256"/>
              <a:gd name="connsiteY130" fmla="*/ 2577954 h 3132511"/>
              <a:gd name="connsiteX131" fmla="*/ 55924 w 4525256"/>
              <a:gd name="connsiteY131" fmla="*/ 2569762 h 3132511"/>
              <a:gd name="connsiteX132" fmla="*/ 74879 w 4525256"/>
              <a:gd name="connsiteY132" fmla="*/ 2573477 h 3132511"/>
              <a:gd name="connsiteX133" fmla="*/ 85642 w 4525256"/>
              <a:gd name="connsiteY133" fmla="*/ 2589479 h 3132511"/>
              <a:gd name="connsiteX134" fmla="*/ 80879 w 4525256"/>
              <a:gd name="connsiteY134" fmla="*/ 2614053 h 3132511"/>
              <a:gd name="connsiteX135" fmla="*/ 60115 w 4525256"/>
              <a:gd name="connsiteY135" fmla="*/ 2627960 h 3132511"/>
              <a:gd name="connsiteX136" fmla="*/ 28492 w 4525256"/>
              <a:gd name="connsiteY136" fmla="*/ 2621768 h 3132511"/>
              <a:gd name="connsiteX137" fmla="*/ 10490 w 4525256"/>
              <a:gd name="connsiteY137" fmla="*/ 2595099 h 3132511"/>
              <a:gd name="connsiteX138" fmla="*/ 10490 w 4525256"/>
              <a:gd name="connsiteY138" fmla="*/ 2573667 h 3132511"/>
              <a:gd name="connsiteX139" fmla="*/ 18872 w 4525256"/>
              <a:gd name="connsiteY139" fmla="*/ 2553950 h 3132511"/>
              <a:gd name="connsiteX140" fmla="*/ 57829 w 4525256"/>
              <a:gd name="connsiteY140" fmla="*/ 2530709 h 3132511"/>
              <a:gd name="connsiteX141" fmla="*/ 131838 w 4525256"/>
              <a:gd name="connsiteY141" fmla="*/ 2571286 h 3132511"/>
              <a:gd name="connsiteX142" fmla="*/ 141363 w 4525256"/>
              <a:gd name="connsiteY142" fmla="*/ 2616720 h 3132511"/>
              <a:gd name="connsiteX143" fmla="*/ 141363 w 4525256"/>
              <a:gd name="connsiteY143" fmla="*/ 2981528 h 3132511"/>
              <a:gd name="connsiteX144" fmla="*/ 57734 w 4525256"/>
              <a:gd name="connsiteY144" fmla="*/ 2981528 h 3132511"/>
              <a:gd name="connsiteX145" fmla="*/ 57734 w 4525256"/>
              <a:gd name="connsiteY145" fmla="*/ 3074873 h 3132511"/>
              <a:gd name="connsiteX146" fmla="*/ 151079 w 4525256"/>
              <a:gd name="connsiteY146" fmla="*/ 3074873 h 3132511"/>
              <a:gd name="connsiteX147" fmla="*/ 151079 w 4525256"/>
              <a:gd name="connsiteY147" fmla="*/ 2991053 h 3132511"/>
              <a:gd name="connsiteX148" fmla="*/ 151079 w 4525256"/>
              <a:gd name="connsiteY148" fmla="*/ 2991053 h 3132511"/>
              <a:gd name="connsiteX149" fmla="*/ 4374273 w 4525256"/>
              <a:gd name="connsiteY149" fmla="*/ 2991148 h 3132511"/>
              <a:gd name="connsiteX150" fmla="*/ 4009466 w 4525256"/>
              <a:gd name="connsiteY150" fmla="*/ 2991148 h 3132511"/>
              <a:gd name="connsiteX151" fmla="*/ 3964032 w 4525256"/>
              <a:gd name="connsiteY151" fmla="*/ 3000673 h 3132511"/>
              <a:gd name="connsiteX152" fmla="*/ 3923455 w 4525256"/>
              <a:gd name="connsiteY152" fmla="*/ 3074682 h 3132511"/>
              <a:gd name="connsiteX153" fmla="*/ 3946696 w 4525256"/>
              <a:gd name="connsiteY153" fmla="*/ 3113640 h 3132511"/>
              <a:gd name="connsiteX154" fmla="*/ 3966413 w 4525256"/>
              <a:gd name="connsiteY154" fmla="*/ 3122022 h 3132511"/>
              <a:gd name="connsiteX155" fmla="*/ 3987844 w 4525256"/>
              <a:gd name="connsiteY155" fmla="*/ 3122022 h 3132511"/>
              <a:gd name="connsiteX156" fmla="*/ 4014514 w 4525256"/>
              <a:gd name="connsiteY156" fmla="*/ 3104019 h 3132511"/>
              <a:gd name="connsiteX157" fmla="*/ 4020705 w 4525256"/>
              <a:gd name="connsiteY157" fmla="*/ 3072396 h 3132511"/>
              <a:gd name="connsiteX158" fmla="*/ 4006703 w 4525256"/>
              <a:gd name="connsiteY158" fmla="*/ 3051632 h 3132511"/>
              <a:gd name="connsiteX159" fmla="*/ 3982129 w 4525256"/>
              <a:gd name="connsiteY159" fmla="*/ 3046869 h 3132511"/>
              <a:gd name="connsiteX160" fmla="*/ 3966127 w 4525256"/>
              <a:gd name="connsiteY160" fmla="*/ 3057633 h 3132511"/>
              <a:gd name="connsiteX161" fmla="*/ 3962412 w 4525256"/>
              <a:gd name="connsiteY161" fmla="*/ 3076587 h 3132511"/>
              <a:gd name="connsiteX162" fmla="*/ 3970604 w 4525256"/>
              <a:gd name="connsiteY162" fmla="*/ 3088779 h 3132511"/>
              <a:gd name="connsiteX163" fmla="*/ 3975652 w 4525256"/>
              <a:gd name="connsiteY163" fmla="*/ 3091160 h 3132511"/>
              <a:gd name="connsiteX164" fmla="*/ 3974414 w 4525256"/>
              <a:gd name="connsiteY164" fmla="*/ 3085350 h 3132511"/>
              <a:gd name="connsiteX165" fmla="*/ 3988511 w 4525256"/>
              <a:gd name="connsiteY165" fmla="*/ 3071253 h 3132511"/>
              <a:gd name="connsiteX166" fmla="*/ 4002608 w 4525256"/>
              <a:gd name="connsiteY166" fmla="*/ 3085350 h 3132511"/>
              <a:gd name="connsiteX167" fmla="*/ 3993845 w 4525256"/>
              <a:gd name="connsiteY167" fmla="*/ 3098400 h 3132511"/>
              <a:gd name="connsiteX168" fmla="*/ 3993273 w 4525256"/>
              <a:gd name="connsiteY168" fmla="*/ 3098685 h 3132511"/>
              <a:gd name="connsiteX169" fmla="*/ 3986892 w 4525256"/>
              <a:gd name="connsiteY169" fmla="*/ 3100876 h 3132511"/>
              <a:gd name="connsiteX170" fmla="*/ 3965365 w 4525256"/>
              <a:gd name="connsiteY170" fmla="*/ 3096685 h 3132511"/>
              <a:gd name="connsiteX171" fmla="*/ 3953078 w 4525256"/>
              <a:gd name="connsiteY171" fmla="*/ 3078397 h 3132511"/>
              <a:gd name="connsiteX172" fmla="*/ 3958221 w 4525256"/>
              <a:gd name="connsiteY172" fmla="*/ 3052299 h 3132511"/>
              <a:gd name="connsiteX173" fmla="*/ 3980319 w 4525256"/>
              <a:gd name="connsiteY173" fmla="*/ 3037440 h 3132511"/>
              <a:gd name="connsiteX174" fmla="*/ 4012037 w 4525256"/>
              <a:gd name="connsiteY174" fmla="*/ 3043631 h 3132511"/>
              <a:gd name="connsiteX175" fmla="*/ 4030040 w 4525256"/>
              <a:gd name="connsiteY175" fmla="*/ 3070491 h 3132511"/>
              <a:gd name="connsiteX176" fmla="*/ 4022515 w 4525256"/>
              <a:gd name="connsiteY176" fmla="*/ 3109258 h 3132511"/>
              <a:gd name="connsiteX177" fmla="*/ 3989749 w 4525256"/>
              <a:gd name="connsiteY177" fmla="*/ 3131261 h 3132511"/>
              <a:gd name="connsiteX178" fmla="*/ 3964508 w 4525256"/>
              <a:gd name="connsiteY178" fmla="*/ 3131261 h 3132511"/>
              <a:gd name="connsiteX179" fmla="*/ 3941267 w 4525256"/>
              <a:gd name="connsiteY179" fmla="*/ 3121355 h 3132511"/>
              <a:gd name="connsiteX180" fmla="*/ 3914025 w 4525256"/>
              <a:gd name="connsiteY180" fmla="*/ 3076016 h 3132511"/>
              <a:gd name="connsiteX181" fmla="*/ 3959936 w 4525256"/>
              <a:gd name="connsiteY181" fmla="*/ 2991910 h 3132511"/>
              <a:gd name="connsiteX182" fmla="*/ 4009466 w 4525256"/>
              <a:gd name="connsiteY182" fmla="*/ 2981528 h 3132511"/>
              <a:gd name="connsiteX183" fmla="*/ 4130433 w 4525256"/>
              <a:gd name="connsiteY183" fmla="*/ 2981528 h 3132511"/>
              <a:gd name="connsiteX184" fmla="*/ 4374178 w 4525256"/>
              <a:gd name="connsiteY184" fmla="*/ 2981528 h 3132511"/>
              <a:gd name="connsiteX185" fmla="*/ 4374178 w 4525256"/>
              <a:gd name="connsiteY185" fmla="*/ 2616816 h 3132511"/>
              <a:gd name="connsiteX186" fmla="*/ 4384560 w 4525256"/>
              <a:gd name="connsiteY186" fmla="*/ 2567285 h 3132511"/>
              <a:gd name="connsiteX187" fmla="*/ 4468666 w 4525256"/>
              <a:gd name="connsiteY187" fmla="*/ 2521375 h 3132511"/>
              <a:gd name="connsiteX188" fmla="*/ 4514005 w 4525256"/>
              <a:gd name="connsiteY188" fmla="*/ 2548617 h 3132511"/>
              <a:gd name="connsiteX189" fmla="*/ 4523911 w 4525256"/>
              <a:gd name="connsiteY189" fmla="*/ 2571858 h 3132511"/>
              <a:gd name="connsiteX190" fmla="*/ 4523911 w 4525256"/>
              <a:gd name="connsiteY190" fmla="*/ 2597099 h 3132511"/>
              <a:gd name="connsiteX191" fmla="*/ 4501909 w 4525256"/>
              <a:gd name="connsiteY191" fmla="*/ 2629865 h 3132511"/>
              <a:gd name="connsiteX192" fmla="*/ 4463142 w 4525256"/>
              <a:gd name="connsiteY192" fmla="*/ 2637390 h 3132511"/>
              <a:gd name="connsiteX193" fmla="*/ 4436377 w 4525256"/>
              <a:gd name="connsiteY193" fmla="*/ 2619387 h 3132511"/>
              <a:gd name="connsiteX194" fmla="*/ 4430185 w 4525256"/>
              <a:gd name="connsiteY194" fmla="*/ 2587669 h 3132511"/>
              <a:gd name="connsiteX195" fmla="*/ 4445044 w 4525256"/>
              <a:gd name="connsiteY195" fmla="*/ 2565571 h 3132511"/>
              <a:gd name="connsiteX196" fmla="*/ 4471143 w 4525256"/>
              <a:gd name="connsiteY196" fmla="*/ 2560427 h 3132511"/>
              <a:gd name="connsiteX197" fmla="*/ 4489431 w 4525256"/>
              <a:gd name="connsiteY197" fmla="*/ 2572715 h 3132511"/>
              <a:gd name="connsiteX198" fmla="*/ 4493622 w 4525256"/>
              <a:gd name="connsiteY198" fmla="*/ 2594241 h 3132511"/>
              <a:gd name="connsiteX199" fmla="*/ 4491431 w 4525256"/>
              <a:gd name="connsiteY199" fmla="*/ 2600623 h 3132511"/>
              <a:gd name="connsiteX200" fmla="*/ 4491145 w 4525256"/>
              <a:gd name="connsiteY200" fmla="*/ 2601194 h 3132511"/>
              <a:gd name="connsiteX201" fmla="*/ 4478096 w 4525256"/>
              <a:gd name="connsiteY201" fmla="*/ 2609958 h 3132511"/>
              <a:gd name="connsiteX202" fmla="*/ 4463999 w 4525256"/>
              <a:gd name="connsiteY202" fmla="*/ 2595860 h 3132511"/>
              <a:gd name="connsiteX203" fmla="*/ 4478096 w 4525256"/>
              <a:gd name="connsiteY203" fmla="*/ 2581764 h 3132511"/>
              <a:gd name="connsiteX204" fmla="*/ 4483906 w 4525256"/>
              <a:gd name="connsiteY204" fmla="*/ 2583002 h 3132511"/>
              <a:gd name="connsiteX205" fmla="*/ 4481525 w 4525256"/>
              <a:gd name="connsiteY205" fmla="*/ 2577954 h 3132511"/>
              <a:gd name="connsiteX206" fmla="*/ 4469333 w 4525256"/>
              <a:gd name="connsiteY206" fmla="*/ 2569762 h 3132511"/>
              <a:gd name="connsiteX207" fmla="*/ 4450378 w 4525256"/>
              <a:gd name="connsiteY207" fmla="*/ 2573477 h 3132511"/>
              <a:gd name="connsiteX208" fmla="*/ 4439615 w 4525256"/>
              <a:gd name="connsiteY208" fmla="*/ 2589479 h 3132511"/>
              <a:gd name="connsiteX209" fmla="*/ 4444473 w 4525256"/>
              <a:gd name="connsiteY209" fmla="*/ 2614053 h 3132511"/>
              <a:gd name="connsiteX210" fmla="*/ 4465237 w 4525256"/>
              <a:gd name="connsiteY210" fmla="*/ 2627960 h 3132511"/>
              <a:gd name="connsiteX211" fmla="*/ 4496860 w 4525256"/>
              <a:gd name="connsiteY211" fmla="*/ 2621768 h 3132511"/>
              <a:gd name="connsiteX212" fmla="*/ 4514862 w 4525256"/>
              <a:gd name="connsiteY212" fmla="*/ 2595099 h 3132511"/>
              <a:gd name="connsiteX213" fmla="*/ 4514862 w 4525256"/>
              <a:gd name="connsiteY213" fmla="*/ 2573667 h 3132511"/>
              <a:gd name="connsiteX214" fmla="*/ 4506480 w 4525256"/>
              <a:gd name="connsiteY214" fmla="*/ 2553950 h 3132511"/>
              <a:gd name="connsiteX215" fmla="*/ 4467523 w 4525256"/>
              <a:gd name="connsiteY215" fmla="*/ 2530709 h 3132511"/>
              <a:gd name="connsiteX216" fmla="*/ 4393514 w 4525256"/>
              <a:gd name="connsiteY216" fmla="*/ 2571286 h 3132511"/>
              <a:gd name="connsiteX217" fmla="*/ 4383989 w 4525256"/>
              <a:gd name="connsiteY217" fmla="*/ 2616720 h 3132511"/>
              <a:gd name="connsiteX218" fmla="*/ 4383989 w 4525256"/>
              <a:gd name="connsiteY218" fmla="*/ 2737688 h 3132511"/>
              <a:gd name="connsiteX219" fmla="*/ 4383989 w 4525256"/>
              <a:gd name="connsiteY219" fmla="*/ 2981433 h 3132511"/>
              <a:gd name="connsiteX220" fmla="*/ 4467809 w 4525256"/>
              <a:gd name="connsiteY220" fmla="*/ 2981433 h 3132511"/>
              <a:gd name="connsiteX221" fmla="*/ 4467809 w 4525256"/>
              <a:gd name="connsiteY221" fmla="*/ 3074777 h 3132511"/>
              <a:gd name="connsiteX222" fmla="*/ 4374464 w 4525256"/>
              <a:gd name="connsiteY222" fmla="*/ 3074777 h 3132511"/>
              <a:gd name="connsiteX223" fmla="*/ 4374464 w 4525256"/>
              <a:gd name="connsiteY223" fmla="*/ 2990958 h 3132511"/>
              <a:gd name="connsiteX224" fmla="*/ 4374464 w 4525256"/>
              <a:gd name="connsiteY224" fmla="*/ 2990958 h 3132511"/>
              <a:gd name="connsiteX225" fmla="*/ 4383798 w 4525256"/>
              <a:gd name="connsiteY225" fmla="*/ 2991148 h 3132511"/>
              <a:gd name="connsiteX226" fmla="*/ 4383798 w 4525256"/>
              <a:gd name="connsiteY226" fmla="*/ 3065443 h 3132511"/>
              <a:gd name="connsiteX227" fmla="*/ 4458093 w 4525256"/>
              <a:gd name="connsiteY227" fmla="*/ 3065443 h 3132511"/>
              <a:gd name="connsiteX228" fmla="*/ 4458093 w 4525256"/>
              <a:gd name="connsiteY228" fmla="*/ 2991148 h 3132511"/>
              <a:gd name="connsiteX229" fmla="*/ 4383798 w 4525256"/>
              <a:gd name="connsiteY229" fmla="*/ 2991148 h 3132511"/>
              <a:gd name="connsiteX230" fmla="*/ 4426852 w 4525256"/>
              <a:gd name="connsiteY230" fmla="*/ 2447937 h 3132511"/>
              <a:gd name="connsiteX231" fmla="*/ 4430471 w 4525256"/>
              <a:gd name="connsiteY231" fmla="*/ 2457843 h 3132511"/>
              <a:gd name="connsiteX232" fmla="*/ 4410278 w 4525256"/>
              <a:gd name="connsiteY232" fmla="*/ 2478036 h 3132511"/>
              <a:gd name="connsiteX233" fmla="*/ 4391609 w 4525256"/>
              <a:gd name="connsiteY233" fmla="*/ 2470321 h 3132511"/>
              <a:gd name="connsiteX234" fmla="*/ 4383894 w 4525256"/>
              <a:gd name="connsiteY234" fmla="*/ 2451652 h 3132511"/>
              <a:gd name="connsiteX235" fmla="*/ 4383894 w 4525256"/>
              <a:gd name="connsiteY235" fmla="*/ 1566398 h 3132511"/>
              <a:gd name="connsiteX236" fmla="*/ 4374369 w 4525256"/>
              <a:gd name="connsiteY236" fmla="*/ 1566398 h 3132511"/>
              <a:gd name="connsiteX237" fmla="*/ 4374369 w 4525256"/>
              <a:gd name="connsiteY237" fmla="*/ 681145 h 3132511"/>
              <a:gd name="connsiteX238" fmla="*/ 4384941 w 4525256"/>
              <a:gd name="connsiteY238" fmla="*/ 655713 h 3132511"/>
              <a:gd name="connsiteX239" fmla="*/ 4410373 w 4525256"/>
              <a:gd name="connsiteY239" fmla="*/ 645140 h 3132511"/>
              <a:gd name="connsiteX240" fmla="*/ 4440091 w 4525256"/>
              <a:gd name="connsiteY240" fmla="*/ 674858 h 3132511"/>
              <a:gd name="connsiteX241" fmla="*/ 4438281 w 4525256"/>
              <a:gd name="connsiteY241" fmla="*/ 684193 h 3132511"/>
              <a:gd name="connsiteX242" fmla="*/ 4425423 w 4525256"/>
              <a:gd name="connsiteY242" fmla="*/ 697528 h 3132511"/>
              <a:gd name="connsiteX243" fmla="*/ 4411326 w 4525256"/>
              <a:gd name="connsiteY243" fmla="*/ 698576 h 3132511"/>
              <a:gd name="connsiteX244" fmla="*/ 4407230 w 4525256"/>
              <a:gd name="connsiteY244" fmla="*/ 695147 h 3132511"/>
              <a:gd name="connsiteX245" fmla="*/ 4409611 w 4525256"/>
              <a:gd name="connsiteY245" fmla="*/ 679335 h 3132511"/>
              <a:gd name="connsiteX246" fmla="*/ 4425423 w 4525256"/>
              <a:gd name="connsiteY246" fmla="*/ 681716 h 3132511"/>
              <a:gd name="connsiteX247" fmla="*/ 4427042 w 4525256"/>
              <a:gd name="connsiteY247" fmla="*/ 684764 h 3132511"/>
              <a:gd name="connsiteX248" fmla="*/ 4430661 w 4525256"/>
              <a:gd name="connsiteY248" fmla="*/ 674858 h 3132511"/>
              <a:gd name="connsiteX249" fmla="*/ 4410468 w 4525256"/>
              <a:gd name="connsiteY249" fmla="*/ 654665 h 3132511"/>
              <a:gd name="connsiteX250" fmla="*/ 4391799 w 4525256"/>
              <a:gd name="connsiteY250" fmla="*/ 662381 h 3132511"/>
              <a:gd name="connsiteX251" fmla="*/ 4384084 w 4525256"/>
              <a:gd name="connsiteY251" fmla="*/ 681050 h 3132511"/>
              <a:gd name="connsiteX252" fmla="*/ 4384084 w 4525256"/>
              <a:gd name="connsiteY252" fmla="*/ 1566303 h 3132511"/>
              <a:gd name="connsiteX253" fmla="*/ 4374559 w 4525256"/>
              <a:gd name="connsiteY253" fmla="*/ 1566303 h 3132511"/>
              <a:gd name="connsiteX254" fmla="*/ 4374559 w 4525256"/>
              <a:gd name="connsiteY254" fmla="*/ 2451557 h 3132511"/>
              <a:gd name="connsiteX255" fmla="*/ 4385132 w 4525256"/>
              <a:gd name="connsiteY255" fmla="*/ 2476989 h 3132511"/>
              <a:gd name="connsiteX256" fmla="*/ 4410564 w 4525256"/>
              <a:gd name="connsiteY256" fmla="*/ 2487561 h 3132511"/>
              <a:gd name="connsiteX257" fmla="*/ 4440282 w 4525256"/>
              <a:gd name="connsiteY257" fmla="*/ 2457843 h 3132511"/>
              <a:gd name="connsiteX258" fmla="*/ 4438472 w 4525256"/>
              <a:gd name="connsiteY258" fmla="*/ 2448509 h 3132511"/>
              <a:gd name="connsiteX259" fmla="*/ 4425613 w 4525256"/>
              <a:gd name="connsiteY259" fmla="*/ 2435174 h 3132511"/>
              <a:gd name="connsiteX260" fmla="*/ 4411516 w 4525256"/>
              <a:gd name="connsiteY260" fmla="*/ 2434126 h 3132511"/>
              <a:gd name="connsiteX261" fmla="*/ 4407420 w 4525256"/>
              <a:gd name="connsiteY261" fmla="*/ 2437555 h 3132511"/>
              <a:gd name="connsiteX262" fmla="*/ 4409802 w 4525256"/>
              <a:gd name="connsiteY262" fmla="*/ 2453367 h 3132511"/>
              <a:gd name="connsiteX263" fmla="*/ 4425613 w 4525256"/>
              <a:gd name="connsiteY263" fmla="*/ 2450985 h 3132511"/>
              <a:gd name="connsiteX264" fmla="*/ 4427232 w 4525256"/>
              <a:gd name="connsiteY264" fmla="*/ 2447937 h 3132511"/>
              <a:gd name="connsiteX265" fmla="*/ 4427232 w 4525256"/>
              <a:gd name="connsiteY265" fmla="*/ 2447937 h 3132511"/>
              <a:gd name="connsiteX266" fmla="*/ 4332363 w 4525256"/>
              <a:gd name="connsiteY266" fmla="*/ 2939713 h 3132511"/>
              <a:gd name="connsiteX267" fmla="*/ 4213587 w 4525256"/>
              <a:gd name="connsiteY267" fmla="*/ 2939713 h 3132511"/>
              <a:gd name="connsiteX268" fmla="*/ 4192727 w 4525256"/>
              <a:gd name="connsiteY268" fmla="*/ 2939713 h 3132511"/>
              <a:gd name="connsiteX269" fmla="*/ 4178820 w 4525256"/>
              <a:gd name="connsiteY269" fmla="*/ 2937427 h 3132511"/>
              <a:gd name="connsiteX270" fmla="*/ 4186536 w 4525256"/>
              <a:gd name="connsiteY270" fmla="*/ 2926759 h 3132511"/>
              <a:gd name="connsiteX271" fmla="*/ 4175296 w 4525256"/>
              <a:gd name="connsiteY271" fmla="*/ 2915519 h 3132511"/>
              <a:gd name="connsiteX272" fmla="*/ 4166247 w 4525256"/>
              <a:gd name="connsiteY272" fmla="*/ 2920092 h 3132511"/>
              <a:gd name="connsiteX273" fmla="*/ 4164533 w 4525256"/>
              <a:gd name="connsiteY273" fmla="*/ 2933903 h 3132511"/>
              <a:gd name="connsiteX274" fmla="*/ 4179963 w 4525256"/>
              <a:gd name="connsiteY274" fmla="*/ 2948190 h 3132511"/>
              <a:gd name="connsiteX275" fmla="*/ 4193394 w 4525256"/>
              <a:gd name="connsiteY275" fmla="*/ 2949333 h 3132511"/>
              <a:gd name="connsiteX276" fmla="*/ 4341793 w 4525256"/>
              <a:gd name="connsiteY276" fmla="*/ 2949333 h 3132511"/>
              <a:gd name="connsiteX277" fmla="*/ 4341793 w 4525256"/>
              <a:gd name="connsiteY277" fmla="*/ 2800934 h 3132511"/>
              <a:gd name="connsiteX278" fmla="*/ 4340650 w 4525256"/>
              <a:gd name="connsiteY278" fmla="*/ 2787504 h 3132511"/>
              <a:gd name="connsiteX279" fmla="*/ 4326458 w 4525256"/>
              <a:gd name="connsiteY279" fmla="*/ 2772073 h 3132511"/>
              <a:gd name="connsiteX280" fmla="*/ 4312552 w 4525256"/>
              <a:gd name="connsiteY280" fmla="*/ 2773788 h 3132511"/>
              <a:gd name="connsiteX281" fmla="*/ 4307979 w 4525256"/>
              <a:gd name="connsiteY281" fmla="*/ 2782836 h 3132511"/>
              <a:gd name="connsiteX282" fmla="*/ 4319219 w 4525256"/>
              <a:gd name="connsiteY282" fmla="*/ 2794076 h 3132511"/>
              <a:gd name="connsiteX283" fmla="*/ 4329887 w 4525256"/>
              <a:gd name="connsiteY283" fmla="*/ 2786265 h 3132511"/>
              <a:gd name="connsiteX284" fmla="*/ 4332173 w 4525256"/>
              <a:gd name="connsiteY284" fmla="*/ 2800172 h 3132511"/>
              <a:gd name="connsiteX285" fmla="*/ 4332173 w 4525256"/>
              <a:gd name="connsiteY285" fmla="*/ 2939713 h 3132511"/>
              <a:gd name="connsiteX286" fmla="*/ 4332173 w 4525256"/>
              <a:gd name="connsiteY286" fmla="*/ 2939713 h 3132511"/>
              <a:gd name="connsiteX287" fmla="*/ 4425709 w 4525256"/>
              <a:gd name="connsiteY287" fmla="*/ 2769120 h 3132511"/>
              <a:gd name="connsiteX288" fmla="*/ 4425709 w 4525256"/>
              <a:gd name="connsiteY288" fmla="*/ 2748260 h 3132511"/>
              <a:gd name="connsiteX289" fmla="*/ 4427994 w 4525256"/>
              <a:gd name="connsiteY289" fmla="*/ 2734354 h 3132511"/>
              <a:gd name="connsiteX290" fmla="*/ 4438662 w 4525256"/>
              <a:gd name="connsiteY290" fmla="*/ 2742069 h 3132511"/>
              <a:gd name="connsiteX291" fmla="*/ 4449902 w 4525256"/>
              <a:gd name="connsiteY291" fmla="*/ 2730830 h 3132511"/>
              <a:gd name="connsiteX292" fmla="*/ 4445330 w 4525256"/>
              <a:gd name="connsiteY292" fmla="*/ 2721781 h 3132511"/>
              <a:gd name="connsiteX293" fmla="*/ 4431423 w 4525256"/>
              <a:gd name="connsiteY293" fmla="*/ 2720067 h 3132511"/>
              <a:gd name="connsiteX294" fmla="*/ 4417231 w 4525256"/>
              <a:gd name="connsiteY294" fmla="*/ 2735497 h 3132511"/>
              <a:gd name="connsiteX295" fmla="*/ 4416088 w 4525256"/>
              <a:gd name="connsiteY295" fmla="*/ 2748927 h 3132511"/>
              <a:gd name="connsiteX296" fmla="*/ 4416088 w 4525256"/>
              <a:gd name="connsiteY296" fmla="*/ 2944380 h 3132511"/>
              <a:gd name="connsiteX297" fmla="*/ 4425613 w 4525256"/>
              <a:gd name="connsiteY297" fmla="*/ 2944380 h 3132511"/>
              <a:gd name="connsiteX298" fmla="*/ 4425613 w 4525256"/>
              <a:gd name="connsiteY298" fmla="*/ 2769025 h 3132511"/>
              <a:gd name="connsiteX299" fmla="*/ 4425613 w 4525256"/>
              <a:gd name="connsiteY299" fmla="*/ 2769025 h 3132511"/>
              <a:gd name="connsiteX300" fmla="*/ 3840587 w 4525256"/>
              <a:gd name="connsiteY300" fmla="*/ 3034201 h 3132511"/>
              <a:gd name="connsiteX301" fmla="*/ 3850494 w 4525256"/>
              <a:gd name="connsiteY301" fmla="*/ 3037821 h 3132511"/>
              <a:gd name="connsiteX302" fmla="*/ 3870686 w 4525256"/>
              <a:gd name="connsiteY302" fmla="*/ 3017627 h 3132511"/>
              <a:gd name="connsiteX303" fmla="*/ 3862971 w 4525256"/>
              <a:gd name="connsiteY303" fmla="*/ 2998958 h 3132511"/>
              <a:gd name="connsiteX304" fmla="*/ 3844302 w 4525256"/>
              <a:gd name="connsiteY304" fmla="*/ 2991243 h 3132511"/>
              <a:gd name="connsiteX305" fmla="*/ 2262771 w 4525256"/>
              <a:gd name="connsiteY305" fmla="*/ 2991243 h 3132511"/>
              <a:gd name="connsiteX306" fmla="*/ 2262771 w 4525256"/>
              <a:gd name="connsiteY306" fmla="*/ 2981718 h 3132511"/>
              <a:gd name="connsiteX307" fmla="*/ 681050 w 4525256"/>
              <a:gd name="connsiteY307" fmla="*/ 2981718 h 3132511"/>
              <a:gd name="connsiteX308" fmla="*/ 655618 w 4525256"/>
              <a:gd name="connsiteY308" fmla="*/ 2992291 h 3132511"/>
              <a:gd name="connsiteX309" fmla="*/ 645045 w 4525256"/>
              <a:gd name="connsiteY309" fmla="*/ 3017723 h 3132511"/>
              <a:gd name="connsiteX310" fmla="*/ 674763 w 4525256"/>
              <a:gd name="connsiteY310" fmla="*/ 3047441 h 3132511"/>
              <a:gd name="connsiteX311" fmla="*/ 684098 w 4525256"/>
              <a:gd name="connsiteY311" fmla="*/ 3045631 h 3132511"/>
              <a:gd name="connsiteX312" fmla="*/ 697433 w 4525256"/>
              <a:gd name="connsiteY312" fmla="*/ 3032772 h 3132511"/>
              <a:gd name="connsiteX313" fmla="*/ 698480 w 4525256"/>
              <a:gd name="connsiteY313" fmla="*/ 3018675 h 3132511"/>
              <a:gd name="connsiteX314" fmla="*/ 695051 w 4525256"/>
              <a:gd name="connsiteY314" fmla="*/ 3014580 h 3132511"/>
              <a:gd name="connsiteX315" fmla="*/ 679240 w 4525256"/>
              <a:gd name="connsiteY315" fmla="*/ 3016961 h 3132511"/>
              <a:gd name="connsiteX316" fmla="*/ 681621 w 4525256"/>
              <a:gd name="connsiteY316" fmla="*/ 3032772 h 3132511"/>
              <a:gd name="connsiteX317" fmla="*/ 684669 w 4525256"/>
              <a:gd name="connsiteY317" fmla="*/ 3034392 h 3132511"/>
              <a:gd name="connsiteX318" fmla="*/ 674763 w 4525256"/>
              <a:gd name="connsiteY318" fmla="*/ 3038011 h 3132511"/>
              <a:gd name="connsiteX319" fmla="*/ 654570 w 4525256"/>
              <a:gd name="connsiteY319" fmla="*/ 3017818 h 3132511"/>
              <a:gd name="connsiteX320" fmla="*/ 662285 w 4525256"/>
              <a:gd name="connsiteY320" fmla="*/ 2999149 h 3132511"/>
              <a:gd name="connsiteX321" fmla="*/ 680954 w 4525256"/>
              <a:gd name="connsiteY321" fmla="*/ 2991434 h 3132511"/>
              <a:gd name="connsiteX322" fmla="*/ 2262486 w 4525256"/>
              <a:gd name="connsiteY322" fmla="*/ 2991434 h 3132511"/>
              <a:gd name="connsiteX323" fmla="*/ 2262486 w 4525256"/>
              <a:gd name="connsiteY323" fmla="*/ 2981909 h 3132511"/>
              <a:gd name="connsiteX324" fmla="*/ 3844112 w 4525256"/>
              <a:gd name="connsiteY324" fmla="*/ 2981909 h 3132511"/>
              <a:gd name="connsiteX325" fmla="*/ 3869544 w 4525256"/>
              <a:gd name="connsiteY325" fmla="*/ 2992482 h 3132511"/>
              <a:gd name="connsiteX326" fmla="*/ 3880116 w 4525256"/>
              <a:gd name="connsiteY326" fmla="*/ 3017913 h 3132511"/>
              <a:gd name="connsiteX327" fmla="*/ 3850398 w 4525256"/>
              <a:gd name="connsiteY327" fmla="*/ 3047631 h 3132511"/>
              <a:gd name="connsiteX328" fmla="*/ 3841064 w 4525256"/>
              <a:gd name="connsiteY328" fmla="*/ 3045822 h 3132511"/>
              <a:gd name="connsiteX329" fmla="*/ 3827729 w 4525256"/>
              <a:gd name="connsiteY329" fmla="*/ 3032963 h 3132511"/>
              <a:gd name="connsiteX330" fmla="*/ 3826681 w 4525256"/>
              <a:gd name="connsiteY330" fmla="*/ 3018866 h 3132511"/>
              <a:gd name="connsiteX331" fmla="*/ 3830110 w 4525256"/>
              <a:gd name="connsiteY331" fmla="*/ 3014770 h 3132511"/>
              <a:gd name="connsiteX332" fmla="*/ 3845826 w 4525256"/>
              <a:gd name="connsiteY332" fmla="*/ 3017151 h 3132511"/>
              <a:gd name="connsiteX333" fmla="*/ 3843445 w 4525256"/>
              <a:gd name="connsiteY333" fmla="*/ 3032963 h 3132511"/>
              <a:gd name="connsiteX334" fmla="*/ 3840397 w 4525256"/>
              <a:gd name="connsiteY334" fmla="*/ 3034582 h 3132511"/>
              <a:gd name="connsiteX335" fmla="*/ 3840397 w 4525256"/>
              <a:gd name="connsiteY335" fmla="*/ 3034582 h 3132511"/>
              <a:gd name="connsiteX336" fmla="*/ 4161770 w 4525256"/>
              <a:gd name="connsiteY336" fmla="*/ 3033058 h 3132511"/>
              <a:gd name="connsiteX337" fmla="*/ 4337126 w 4525256"/>
              <a:gd name="connsiteY337" fmla="*/ 3033058 h 3132511"/>
              <a:gd name="connsiteX338" fmla="*/ 4337126 w 4525256"/>
              <a:gd name="connsiteY338" fmla="*/ 3023533 h 3132511"/>
              <a:gd name="connsiteX339" fmla="*/ 4141673 w 4525256"/>
              <a:gd name="connsiteY339" fmla="*/ 3023533 h 3132511"/>
              <a:gd name="connsiteX340" fmla="*/ 4128243 w 4525256"/>
              <a:gd name="connsiteY340" fmla="*/ 3024676 h 3132511"/>
              <a:gd name="connsiteX341" fmla="*/ 4112812 w 4525256"/>
              <a:gd name="connsiteY341" fmla="*/ 3038868 h 3132511"/>
              <a:gd name="connsiteX342" fmla="*/ 4114527 w 4525256"/>
              <a:gd name="connsiteY342" fmla="*/ 3052775 h 3132511"/>
              <a:gd name="connsiteX343" fmla="*/ 4123575 w 4525256"/>
              <a:gd name="connsiteY343" fmla="*/ 3057347 h 3132511"/>
              <a:gd name="connsiteX344" fmla="*/ 4134815 w 4525256"/>
              <a:gd name="connsiteY344" fmla="*/ 3046107 h 3132511"/>
              <a:gd name="connsiteX345" fmla="*/ 4127004 w 4525256"/>
              <a:gd name="connsiteY345" fmla="*/ 3035439 h 3132511"/>
              <a:gd name="connsiteX346" fmla="*/ 4140911 w 4525256"/>
              <a:gd name="connsiteY346" fmla="*/ 3033153 h 3132511"/>
              <a:gd name="connsiteX347" fmla="*/ 4161770 w 4525256"/>
              <a:gd name="connsiteY347" fmla="*/ 3033153 h 3132511"/>
              <a:gd name="connsiteX348" fmla="*/ 141458 w 4525256"/>
              <a:gd name="connsiteY348" fmla="*/ 2991148 h 3132511"/>
              <a:gd name="connsiteX349" fmla="*/ 141458 w 4525256"/>
              <a:gd name="connsiteY349" fmla="*/ 3065443 h 3132511"/>
              <a:gd name="connsiteX350" fmla="*/ 67163 w 4525256"/>
              <a:gd name="connsiteY350" fmla="*/ 3065443 h 3132511"/>
              <a:gd name="connsiteX351" fmla="*/ 67163 w 4525256"/>
              <a:gd name="connsiteY351" fmla="*/ 2991148 h 3132511"/>
              <a:gd name="connsiteX352" fmla="*/ 141458 w 4525256"/>
              <a:gd name="connsiteY352" fmla="*/ 2991148 h 3132511"/>
              <a:gd name="connsiteX353" fmla="*/ 98405 w 4525256"/>
              <a:gd name="connsiteY353" fmla="*/ 2447937 h 3132511"/>
              <a:gd name="connsiteX354" fmla="*/ 94786 w 4525256"/>
              <a:gd name="connsiteY354" fmla="*/ 2457843 h 3132511"/>
              <a:gd name="connsiteX355" fmla="*/ 114979 w 4525256"/>
              <a:gd name="connsiteY355" fmla="*/ 2478036 h 3132511"/>
              <a:gd name="connsiteX356" fmla="*/ 133648 w 4525256"/>
              <a:gd name="connsiteY356" fmla="*/ 2470321 h 3132511"/>
              <a:gd name="connsiteX357" fmla="*/ 141363 w 4525256"/>
              <a:gd name="connsiteY357" fmla="*/ 2451652 h 3132511"/>
              <a:gd name="connsiteX358" fmla="*/ 141363 w 4525256"/>
              <a:gd name="connsiteY358" fmla="*/ 1566398 h 3132511"/>
              <a:gd name="connsiteX359" fmla="*/ 150888 w 4525256"/>
              <a:gd name="connsiteY359" fmla="*/ 1566398 h 3132511"/>
              <a:gd name="connsiteX360" fmla="*/ 150888 w 4525256"/>
              <a:gd name="connsiteY360" fmla="*/ 681145 h 3132511"/>
              <a:gd name="connsiteX361" fmla="*/ 140315 w 4525256"/>
              <a:gd name="connsiteY361" fmla="*/ 655713 h 3132511"/>
              <a:gd name="connsiteX362" fmla="*/ 114884 w 4525256"/>
              <a:gd name="connsiteY362" fmla="*/ 645140 h 3132511"/>
              <a:gd name="connsiteX363" fmla="*/ 85166 w 4525256"/>
              <a:gd name="connsiteY363" fmla="*/ 674858 h 3132511"/>
              <a:gd name="connsiteX364" fmla="*/ 86975 w 4525256"/>
              <a:gd name="connsiteY364" fmla="*/ 684193 h 3132511"/>
              <a:gd name="connsiteX365" fmla="*/ 99834 w 4525256"/>
              <a:gd name="connsiteY365" fmla="*/ 697528 h 3132511"/>
              <a:gd name="connsiteX366" fmla="*/ 113931 w 4525256"/>
              <a:gd name="connsiteY366" fmla="*/ 698576 h 3132511"/>
              <a:gd name="connsiteX367" fmla="*/ 118027 w 4525256"/>
              <a:gd name="connsiteY367" fmla="*/ 695147 h 3132511"/>
              <a:gd name="connsiteX368" fmla="*/ 115646 w 4525256"/>
              <a:gd name="connsiteY368" fmla="*/ 679335 h 3132511"/>
              <a:gd name="connsiteX369" fmla="*/ 99834 w 4525256"/>
              <a:gd name="connsiteY369" fmla="*/ 681716 h 3132511"/>
              <a:gd name="connsiteX370" fmla="*/ 98215 w 4525256"/>
              <a:gd name="connsiteY370" fmla="*/ 684764 h 3132511"/>
              <a:gd name="connsiteX371" fmla="*/ 94595 w 4525256"/>
              <a:gd name="connsiteY371" fmla="*/ 674858 h 3132511"/>
              <a:gd name="connsiteX372" fmla="*/ 114788 w 4525256"/>
              <a:gd name="connsiteY372" fmla="*/ 654665 h 3132511"/>
              <a:gd name="connsiteX373" fmla="*/ 133457 w 4525256"/>
              <a:gd name="connsiteY373" fmla="*/ 662381 h 3132511"/>
              <a:gd name="connsiteX374" fmla="*/ 141173 w 4525256"/>
              <a:gd name="connsiteY374" fmla="*/ 681050 h 3132511"/>
              <a:gd name="connsiteX375" fmla="*/ 141173 w 4525256"/>
              <a:gd name="connsiteY375" fmla="*/ 1566303 h 3132511"/>
              <a:gd name="connsiteX376" fmla="*/ 150698 w 4525256"/>
              <a:gd name="connsiteY376" fmla="*/ 1566303 h 3132511"/>
              <a:gd name="connsiteX377" fmla="*/ 150698 w 4525256"/>
              <a:gd name="connsiteY377" fmla="*/ 2451557 h 3132511"/>
              <a:gd name="connsiteX378" fmla="*/ 140125 w 4525256"/>
              <a:gd name="connsiteY378" fmla="*/ 2476989 h 3132511"/>
              <a:gd name="connsiteX379" fmla="*/ 114693 w 4525256"/>
              <a:gd name="connsiteY379" fmla="*/ 2487561 h 3132511"/>
              <a:gd name="connsiteX380" fmla="*/ 84975 w 4525256"/>
              <a:gd name="connsiteY380" fmla="*/ 2457843 h 3132511"/>
              <a:gd name="connsiteX381" fmla="*/ 86785 w 4525256"/>
              <a:gd name="connsiteY381" fmla="*/ 2448509 h 3132511"/>
              <a:gd name="connsiteX382" fmla="*/ 99644 w 4525256"/>
              <a:gd name="connsiteY382" fmla="*/ 2435174 h 3132511"/>
              <a:gd name="connsiteX383" fmla="*/ 113741 w 4525256"/>
              <a:gd name="connsiteY383" fmla="*/ 2434126 h 3132511"/>
              <a:gd name="connsiteX384" fmla="*/ 117836 w 4525256"/>
              <a:gd name="connsiteY384" fmla="*/ 2437555 h 3132511"/>
              <a:gd name="connsiteX385" fmla="*/ 115455 w 4525256"/>
              <a:gd name="connsiteY385" fmla="*/ 2453367 h 3132511"/>
              <a:gd name="connsiteX386" fmla="*/ 99644 w 4525256"/>
              <a:gd name="connsiteY386" fmla="*/ 2450985 h 3132511"/>
              <a:gd name="connsiteX387" fmla="*/ 98024 w 4525256"/>
              <a:gd name="connsiteY387" fmla="*/ 2447937 h 3132511"/>
              <a:gd name="connsiteX388" fmla="*/ 98024 w 4525256"/>
              <a:gd name="connsiteY388" fmla="*/ 2447937 h 3132511"/>
              <a:gd name="connsiteX389" fmla="*/ 192893 w 4525256"/>
              <a:gd name="connsiteY389" fmla="*/ 2939713 h 3132511"/>
              <a:gd name="connsiteX390" fmla="*/ 311575 w 4525256"/>
              <a:gd name="connsiteY390" fmla="*/ 2939713 h 3132511"/>
              <a:gd name="connsiteX391" fmla="*/ 332435 w 4525256"/>
              <a:gd name="connsiteY391" fmla="*/ 2939713 h 3132511"/>
              <a:gd name="connsiteX392" fmla="*/ 346341 w 4525256"/>
              <a:gd name="connsiteY392" fmla="*/ 2937427 h 3132511"/>
              <a:gd name="connsiteX393" fmla="*/ 338626 w 4525256"/>
              <a:gd name="connsiteY393" fmla="*/ 2926759 h 3132511"/>
              <a:gd name="connsiteX394" fmla="*/ 349865 w 4525256"/>
              <a:gd name="connsiteY394" fmla="*/ 2915519 h 3132511"/>
              <a:gd name="connsiteX395" fmla="*/ 358914 w 4525256"/>
              <a:gd name="connsiteY395" fmla="*/ 2920092 h 3132511"/>
              <a:gd name="connsiteX396" fmla="*/ 360629 w 4525256"/>
              <a:gd name="connsiteY396" fmla="*/ 2933903 h 3132511"/>
              <a:gd name="connsiteX397" fmla="*/ 345198 w 4525256"/>
              <a:gd name="connsiteY397" fmla="*/ 2948190 h 3132511"/>
              <a:gd name="connsiteX398" fmla="*/ 331768 w 4525256"/>
              <a:gd name="connsiteY398" fmla="*/ 2949333 h 3132511"/>
              <a:gd name="connsiteX399" fmla="*/ 183368 w 4525256"/>
              <a:gd name="connsiteY399" fmla="*/ 2949333 h 3132511"/>
              <a:gd name="connsiteX400" fmla="*/ 183368 w 4525256"/>
              <a:gd name="connsiteY400" fmla="*/ 2800934 h 3132511"/>
              <a:gd name="connsiteX401" fmla="*/ 184511 w 4525256"/>
              <a:gd name="connsiteY401" fmla="*/ 2787504 h 3132511"/>
              <a:gd name="connsiteX402" fmla="*/ 198799 w 4525256"/>
              <a:gd name="connsiteY402" fmla="*/ 2772073 h 3132511"/>
              <a:gd name="connsiteX403" fmla="*/ 212610 w 4525256"/>
              <a:gd name="connsiteY403" fmla="*/ 2773788 h 3132511"/>
              <a:gd name="connsiteX404" fmla="*/ 217182 w 4525256"/>
              <a:gd name="connsiteY404" fmla="*/ 2782836 h 3132511"/>
              <a:gd name="connsiteX405" fmla="*/ 205943 w 4525256"/>
              <a:gd name="connsiteY405" fmla="*/ 2794076 h 3132511"/>
              <a:gd name="connsiteX406" fmla="*/ 195275 w 4525256"/>
              <a:gd name="connsiteY406" fmla="*/ 2786265 h 3132511"/>
              <a:gd name="connsiteX407" fmla="*/ 192989 w 4525256"/>
              <a:gd name="connsiteY407" fmla="*/ 2800172 h 3132511"/>
              <a:gd name="connsiteX408" fmla="*/ 192989 w 4525256"/>
              <a:gd name="connsiteY408" fmla="*/ 2821032 h 3132511"/>
              <a:gd name="connsiteX409" fmla="*/ 192989 w 4525256"/>
              <a:gd name="connsiteY409" fmla="*/ 2939713 h 3132511"/>
              <a:gd name="connsiteX410" fmla="*/ 192989 w 4525256"/>
              <a:gd name="connsiteY410" fmla="*/ 2939713 h 3132511"/>
              <a:gd name="connsiteX411" fmla="*/ 99548 w 4525256"/>
              <a:gd name="connsiteY411" fmla="*/ 2769120 h 3132511"/>
              <a:gd name="connsiteX412" fmla="*/ 99548 w 4525256"/>
              <a:gd name="connsiteY412" fmla="*/ 2748260 h 3132511"/>
              <a:gd name="connsiteX413" fmla="*/ 97262 w 4525256"/>
              <a:gd name="connsiteY413" fmla="*/ 2734354 h 3132511"/>
              <a:gd name="connsiteX414" fmla="*/ 86594 w 4525256"/>
              <a:gd name="connsiteY414" fmla="*/ 2742069 h 3132511"/>
              <a:gd name="connsiteX415" fmla="*/ 75355 w 4525256"/>
              <a:gd name="connsiteY415" fmla="*/ 2730830 h 3132511"/>
              <a:gd name="connsiteX416" fmla="*/ 79927 w 4525256"/>
              <a:gd name="connsiteY416" fmla="*/ 2721781 h 3132511"/>
              <a:gd name="connsiteX417" fmla="*/ 93738 w 4525256"/>
              <a:gd name="connsiteY417" fmla="*/ 2720067 h 3132511"/>
              <a:gd name="connsiteX418" fmla="*/ 108026 w 4525256"/>
              <a:gd name="connsiteY418" fmla="*/ 2735497 h 3132511"/>
              <a:gd name="connsiteX419" fmla="*/ 109169 w 4525256"/>
              <a:gd name="connsiteY419" fmla="*/ 2748927 h 3132511"/>
              <a:gd name="connsiteX420" fmla="*/ 109169 w 4525256"/>
              <a:gd name="connsiteY420" fmla="*/ 2944380 h 3132511"/>
              <a:gd name="connsiteX421" fmla="*/ 99644 w 4525256"/>
              <a:gd name="connsiteY421" fmla="*/ 2944380 h 3132511"/>
              <a:gd name="connsiteX422" fmla="*/ 99644 w 4525256"/>
              <a:gd name="connsiteY422" fmla="*/ 2769025 h 3132511"/>
              <a:gd name="connsiteX423" fmla="*/ 99644 w 4525256"/>
              <a:gd name="connsiteY423" fmla="*/ 2769025 h 3132511"/>
              <a:gd name="connsiteX424" fmla="*/ 363486 w 4525256"/>
              <a:gd name="connsiteY424" fmla="*/ 3033058 h 3132511"/>
              <a:gd name="connsiteX425" fmla="*/ 188131 w 4525256"/>
              <a:gd name="connsiteY425" fmla="*/ 3033058 h 3132511"/>
              <a:gd name="connsiteX426" fmla="*/ 188131 w 4525256"/>
              <a:gd name="connsiteY426" fmla="*/ 3023533 h 3132511"/>
              <a:gd name="connsiteX427" fmla="*/ 383584 w 4525256"/>
              <a:gd name="connsiteY427" fmla="*/ 3023533 h 3132511"/>
              <a:gd name="connsiteX428" fmla="*/ 397014 w 4525256"/>
              <a:gd name="connsiteY428" fmla="*/ 3024676 h 3132511"/>
              <a:gd name="connsiteX429" fmla="*/ 412445 w 4525256"/>
              <a:gd name="connsiteY429" fmla="*/ 3038868 h 3132511"/>
              <a:gd name="connsiteX430" fmla="*/ 410730 w 4525256"/>
              <a:gd name="connsiteY430" fmla="*/ 3052775 h 3132511"/>
              <a:gd name="connsiteX431" fmla="*/ 401681 w 4525256"/>
              <a:gd name="connsiteY431" fmla="*/ 3057347 h 3132511"/>
              <a:gd name="connsiteX432" fmla="*/ 390442 w 4525256"/>
              <a:gd name="connsiteY432" fmla="*/ 3046107 h 3132511"/>
              <a:gd name="connsiteX433" fmla="*/ 398252 w 4525256"/>
              <a:gd name="connsiteY433" fmla="*/ 3035439 h 3132511"/>
              <a:gd name="connsiteX434" fmla="*/ 384346 w 4525256"/>
              <a:gd name="connsiteY434" fmla="*/ 3033153 h 3132511"/>
              <a:gd name="connsiteX435" fmla="*/ 363486 w 4525256"/>
              <a:gd name="connsiteY435" fmla="*/ 3033153 h 3132511"/>
              <a:gd name="connsiteX436" fmla="*/ 4374273 w 4525256"/>
              <a:gd name="connsiteY436" fmla="*/ 141363 h 3132511"/>
              <a:gd name="connsiteX437" fmla="*/ 4009466 w 4525256"/>
              <a:gd name="connsiteY437" fmla="*/ 141363 h 3132511"/>
              <a:gd name="connsiteX438" fmla="*/ 3964032 w 4525256"/>
              <a:gd name="connsiteY438" fmla="*/ 131838 h 3132511"/>
              <a:gd name="connsiteX439" fmla="*/ 3923455 w 4525256"/>
              <a:gd name="connsiteY439" fmla="*/ 57829 h 3132511"/>
              <a:gd name="connsiteX440" fmla="*/ 3946696 w 4525256"/>
              <a:gd name="connsiteY440" fmla="*/ 18872 h 3132511"/>
              <a:gd name="connsiteX441" fmla="*/ 3966413 w 4525256"/>
              <a:gd name="connsiteY441" fmla="*/ 10490 h 3132511"/>
              <a:gd name="connsiteX442" fmla="*/ 3987844 w 4525256"/>
              <a:gd name="connsiteY442" fmla="*/ 10490 h 3132511"/>
              <a:gd name="connsiteX443" fmla="*/ 4014514 w 4525256"/>
              <a:gd name="connsiteY443" fmla="*/ 28397 h 3132511"/>
              <a:gd name="connsiteX444" fmla="*/ 4020705 w 4525256"/>
              <a:gd name="connsiteY444" fmla="*/ 60020 h 3132511"/>
              <a:gd name="connsiteX445" fmla="*/ 4006703 w 4525256"/>
              <a:gd name="connsiteY445" fmla="*/ 80784 h 3132511"/>
              <a:gd name="connsiteX446" fmla="*/ 3982129 w 4525256"/>
              <a:gd name="connsiteY446" fmla="*/ 85547 h 3132511"/>
              <a:gd name="connsiteX447" fmla="*/ 3966127 w 4525256"/>
              <a:gd name="connsiteY447" fmla="*/ 74783 h 3132511"/>
              <a:gd name="connsiteX448" fmla="*/ 3962412 w 4525256"/>
              <a:gd name="connsiteY448" fmla="*/ 55829 h 3132511"/>
              <a:gd name="connsiteX449" fmla="*/ 3970604 w 4525256"/>
              <a:gd name="connsiteY449" fmla="*/ 43637 h 3132511"/>
              <a:gd name="connsiteX450" fmla="*/ 3975652 w 4525256"/>
              <a:gd name="connsiteY450" fmla="*/ 41255 h 3132511"/>
              <a:gd name="connsiteX451" fmla="*/ 3974414 w 4525256"/>
              <a:gd name="connsiteY451" fmla="*/ 47066 h 3132511"/>
              <a:gd name="connsiteX452" fmla="*/ 3988511 w 4525256"/>
              <a:gd name="connsiteY452" fmla="*/ 61163 h 3132511"/>
              <a:gd name="connsiteX453" fmla="*/ 4002608 w 4525256"/>
              <a:gd name="connsiteY453" fmla="*/ 47066 h 3132511"/>
              <a:gd name="connsiteX454" fmla="*/ 3993845 w 4525256"/>
              <a:gd name="connsiteY454" fmla="*/ 34016 h 3132511"/>
              <a:gd name="connsiteX455" fmla="*/ 3993273 w 4525256"/>
              <a:gd name="connsiteY455" fmla="*/ 33731 h 3132511"/>
              <a:gd name="connsiteX456" fmla="*/ 3986892 w 4525256"/>
              <a:gd name="connsiteY456" fmla="*/ 31540 h 3132511"/>
              <a:gd name="connsiteX457" fmla="*/ 3965365 w 4525256"/>
              <a:gd name="connsiteY457" fmla="*/ 35731 h 3132511"/>
              <a:gd name="connsiteX458" fmla="*/ 3953078 w 4525256"/>
              <a:gd name="connsiteY458" fmla="*/ 54019 h 3132511"/>
              <a:gd name="connsiteX459" fmla="*/ 3958221 w 4525256"/>
              <a:gd name="connsiteY459" fmla="*/ 80117 h 3132511"/>
              <a:gd name="connsiteX460" fmla="*/ 3980319 w 4525256"/>
              <a:gd name="connsiteY460" fmla="*/ 94976 h 3132511"/>
              <a:gd name="connsiteX461" fmla="*/ 4012037 w 4525256"/>
              <a:gd name="connsiteY461" fmla="*/ 88785 h 3132511"/>
              <a:gd name="connsiteX462" fmla="*/ 4030040 w 4525256"/>
              <a:gd name="connsiteY462" fmla="*/ 61925 h 3132511"/>
              <a:gd name="connsiteX463" fmla="*/ 4022515 w 4525256"/>
              <a:gd name="connsiteY463" fmla="*/ 23253 h 3132511"/>
              <a:gd name="connsiteX464" fmla="*/ 3989749 w 4525256"/>
              <a:gd name="connsiteY464" fmla="*/ 1250 h 3132511"/>
              <a:gd name="connsiteX465" fmla="*/ 3964508 w 4525256"/>
              <a:gd name="connsiteY465" fmla="*/ 1250 h 3132511"/>
              <a:gd name="connsiteX466" fmla="*/ 3941267 w 4525256"/>
              <a:gd name="connsiteY466" fmla="*/ 11156 h 3132511"/>
              <a:gd name="connsiteX467" fmla="*/ 3914025 w 4525256"/>
              <a:gd name="connsiteY467" fmla="*/ 56495 h 3132511"/>
              <a:gd name="connsiteX468" fmla="*/ 3959936 w 4525256"/>
              <a:gd name="connsiteY468" fmla="*/ 140601 h 3132511"/>
              <a:gd name="connsiteX469" fmla="*/ 4009466 w 4525256"/>
              <a:gd name="connsiteY469" fmla="*/ 150983 h 3132511"/>
              <a:gd name="connsiteX470" fmla="*/ 4374273 w 4525256"/>
              <a:gd name="connsiteY470" fmla="*/ 150983 h 3132511"/>
              <a:gd name="connsiteX471" fmla="*/ 4374273 w 4525256"/>
              <a:gd name="connsiteY471" fmla="*/ 515791 h 3132511"/>
              <a:gd name="connsiteX472" fmla="*/ 4384656 w 4525256"/>
              <a:gd name="connsiteY472" fmla="*/ 565321 h 3132511"/>
              <a:gd name="connsiteX473" fmla="*/ 4468761 w 4525256"/>
              <a:gd name="connsiteY473" fmla="*/ 611231 h 3132511"/>
              <a:gd name="connsiteX474" fmla="*/ 4514101 w 4525256"/>
              <a:gd name="connsiteY474" fmla="*/ 583990 h 3132511"/>
              <a:gd name="connsiteX475" fmla="*/ 4524006 w 4525256"/>
              <a:gd name="connsiteY475" fmla="*/ 560749 h 3132511"/>
              <a:gd name="connsiteX476" fmla="*/ 4524006 w 4525256"/>
              <a:gd name="connsiteY476" fmla="*/ 535508 h 3132511"/>
              <a:gd name="connsiteX477" fmla="*/ 4502004 w 4525256"/>
              <a:gd name="connsiteY477" fmla="*/ 502742 h 3132511"/>
              <a:gd name="connsiteX478" fmla="*/ 4463237 w 4525256"/>
              <a:gd name="connsiteY478" fmla="*/ 495217 h 3132511"/>
              <a:gd name="connsiteX479" fmla="*/ 4436472 w 4525256"/>
              <a:gd name="connsiteY479" fmla="*/ 513219 h 3132511"/>
              <a:gd name="connsiteX480" fmla="*/ 4430280 w 4525256"/>
              <a:gd name="connsiteY480" fmla="*/ 544937 h 3132511"/>
              <a:gd name="connsiteX481" fmla="*/ 4445139 w 4525256"/>
              <a:gd name="connsiteY481" fmla="*/ 567035 h 3132511"/>
              <a:gd name="connsiteX482" fmla="*/ 4471238 w 4525256"/>
              <a:gd name="connsiteY482" fmla="*/ 572084 h 3132511"/>
              <a:gd name="connsiteX483" fmla="*/ 4489526 w 4525256"/>
              <a:gd name="connsiteY483" fmla="*/ 559796 h 3132511"/>
              <a:gd name="connsiteX484" fmla="*/ 4493717 w 4525256"/>
              <a:gd name="connsiteY484" fmla="*/ 538270 h 3132511"/>
              <a:gd name="connsiteX485" fmla="*/ 4491526 w 4525256"/>
              <a:gd name="connsiteY485" fmla="*/ 531983 h 3132511"/>
              <a:gd name="connsiteX486" fmla="*/ 4491240 w 4525256"/>
              <a:gd name="connsiteY486" fmla="*/ 531412 h 3132511"/>
              <a:gd name="connsiteX487" fmla="*/ 4478191 w 4525256"/>
              <a:gd name="connsiteY487" fmla="*/ 522649 h 3132511"/>
              <a:gd name="connsiteX488" fmla="*/ 4464094 w 4525256"/>
              <a:gd name="connsiteY488" fmla="*/ 536746 h 3132511"/>
              <a:gd name="connsiteX489" fmla="*/ 4478191 w 4525256"/>
              <a:gd name="connsiteY489" fmla="*/ 550843 h 3132511"/>
              <a:gd name="connsiteX490" fmla="*/ 4484002 w 4525256"/>
              <a:gd name="connsiteY490" fmla="*/ 549605 h 3132511"/>
              <a:gd name="connsiteX491" fmla="*/ 4481620 w 4525256"/>
              <a:gd name="connsiteY491" fmla="*/ 554653 h 3132511"/>
              <a:gd name="connsiteX492" fmla="*/ 4469428 w 4525256"/>
              <a:gd name="connsiteY492" fmla="*/ 562844 h 3132511"/>
              <a:gd name="connsiteX493" fmla="*/ 4450473 w 4525256"/>
              <a:gd name="connsiteY493" fmla="*/ 559130 h 3132511"/>
              <a:gd name="connsiteX494" fmla="*/ 4439710 w 4525256"/>
              <a:gd name="connsiteY494" fmla="*/ 543128 h 3132511"/>
              <a:gd name="connsiteX495" fmla="*/ 4444568 w 4525256"/>
              <a:gd name="connsiteY495" fmla="*/ 518553 h 3132511"/>
              <a:gd name="connsiteX496" fmla="*/ 4465332 w 4525256"/>
              <a:gd name="connsiteY496" fmla="*/ 504647 h 3132511"/>
              <a:gd name="connsiteX497" fmla="*/ 4496955 w 4525256"/>
              <a:gd name="connsiteY497" fmla="*/ 510838 h 3132511"/>
              <a:gd name="connsiteX498" fmla="*/ 4514958 w 4525256"/>
              <a:gd name="connsiteY498" fmla="*/ 537508 h 3132511"/>
              <a:gd name="connsiteX499" fmla="*/ 4514958 w 4525256"/>
              <a:gd name="connsiteY499" fmla="*/ 558939 h 3132511"/>
              <a:gd name="connsiteX500" fmla="*/ 4506576 w 4525256"/>
              <a:gd name="connsiteY500" fmla="*/ 578656 h 3132511"/>
              <a:gd name="connsiteX501" fmla="*/ 4467618 w 4525256"/>
              <a:gd name="connsiteY501" fmla="*/ 601897 h 3132511"/>
              <a:gd name="connsiteX502" fmla="*/ 4393609 w 4525256"/>
              <a:gd name="connsiteY502" fmla="*/ 561320 h 3132511"/>
              <a:gd name="connsiteX503" fmla="*/ 4384084 w 4525256"/>
              <a:gd name="connsiteY503" fmla="*/ 515886 h 3132511"/>
              <a:gd name="connsiteX504" fmla="*/ 4384084 w 4525256"/>
              <a:gd name="connsiteY504" fmla="*/ 394919 h 3132511"/>
              <a:gd name="connsiteX505" fmla="*/ 4384084 w 4525256"/>
              <a:gd name="connsiteY505" fmla="*/ 151174 h 3132511"/>
              <a:gd name="connsiteX506" fmla="*/ 4467904 w 4525256"/>
              <a:gd name="connsiteY506" fmla="*/ 151174 h 3132511"/>
              <a:gd name="connsiteX507" fmla="*/ 4467904 w 4525256"/>
              <a:gd name="connsiteY507" fmla="*/ 57543 h 3132511"/>
              <a:gd name="connsiteX508" fmla="*/ 4374559 w 4525256"/>
              <a:gd name="connsiteY508" fmla="*/ 57543 h 3132511"/>
              <a:gd name="connsiteX509" fmla="*/ 4374559 w 4525256"/>
              <a:gd name="connsiteY509" fmla="*/ 141363 h 3132511"/>
              <a:gd name="connsiteX510" fmla="*/ 4374559 w 4525256"/>
              <a:gd name="connsiteY510" fmla="*/ 141363 h 3132511"/>
              <a:gd name="connsiteX511" fmla="*/ 4383798 w 4525256"/>
              <a:gd name="connsiteY511" fmla="*/ 141363 h 3132511"/>
              <a:gd name="connsiteX512" fmla="*/ 4383798 w 4525256"/>
              <a:gd name="connsiteY512" fmla="*/ 67068 h 3132511"/>
              <a:gd name="connsiteX513" fmla="*/ 4458093 w 4525256"/>
              <a:gd name="connsiteY513" fmla="*/ 67068 h 3132511"/>
              <a:gd name="connsiteX514" fmla="*/ 4458093 w 4525256"/>
              <a:gd name="connsiteY514" fmla="*/ 141363 h 3132511"/>
              <a:gd name="connsiteX515" fmla="*/ 4383798 w 4525256"/>
              <a:gd name="connsiteY515" fmla="*/ 141363 h 3132511"/>
              <a:gd name="connsiteX516" fmla="*/ 4332363 w 4525256"/>
              <a:gd name="connsiteY516" fmla="*/ 192798 h 3132511"/>
              <a:gd name="connsiteX517" fmla="*/ 4192822 w 4525256"/>
              <a:gd name="connsiteY517" fmla="*/ 192798 h 3132511"/>
              <a:gd name="connsiteX518" fmla="*/ 4178916 w 4525256"/>
              <a:gd name="connsiteY518" fmla="*/ 195084 h 3132511"/>
              <a:gd name="connsiteX519" fmla="*/ 4186631 w 4525256"/>
              <a:gd name="connsiteY519" fmla="*/ 205752 h 3132511"/>
              <a:gd name="connsiteX520" fmla="*/ 4175391 w 4525256"/>
              <a:gd name="connsiteY520" fmla="*/ 216992 h 3132511"/>
              <a:gd name="connsiteX521" fmla="*/ 4166343 w 4525256"/>
              <a:gd name="connsiteY521" fmla="*/ 212420 h 3132511"/>
              <a:gd name="connsiteX522" fmla="*/ 4164628 w 4525256"/>
              <a:gd name="connsiteY522" fmla="*/ 198513 h 3132511"/>
              <a:gd name="connsiteX523" fmla="*/ 4180059 w 4525256"/>
              <a:gd name="connsiteY523" fmla="*/ 184321 h 3132511"/>
              <a:gd name="connsiteX524" fmla="*/ 4193489 w 4525256"/>
              <a:gd name="connsiteY524" fmla="*/ 183178 h 3132511"/>
              <a:gd name="connsiteX525" fmla="*/ 4341888 w 4525256"/>
              <a:gd name="connsiteY525" fmla="*/ 183178 h 3132511"/>
              <a:gd name="connsiteX526" fmla="*/ 4341888 w 4525256"/>
              <a:gd name="connsiteY526" fmla="*/ 331577 h 3132511"/>
              <a:gd name="connsiteX527" fmla="*/ 4340745 w 4525256"/>
              <a:gd name="connsiteY527" fmla="*/ 345008 h 3132511"/>
              <a:gd name="connsiteX528" fmla="*/ 4326553 w 4525256"/>
              <a:gd name="connsiteY528" fmla="*/ 360438 h 3132511"/>
              <a:gd name="connsiteX529" fmla="*/ 4312647 w 4525256"/>
              <a:gd name="connsiteY529" fmla="*/ 358724 h 3132511"/>
              <a:gd name="connsiteX530" fmla="*/ 4308075 w 4525256"/>
              <a:gd name="connsiteY530" fmla="*/ 349675 h 3132511"/>
              <a:gd name="connsiteX531" fmla="*/ 4319314 w 4525256"/>
              <a:gd name="connsiteY531" fmla="*/ 338435 h 3132511"/>
              <a:gd name="connsiteX532" fmla="*/ 4329982 w 4525256"/>
              <a:gd name="connsiteY532" fmla="*/ 346246 h 3132511"/>
              <a:gd name="connsiteX533" fmla="*/ 4332268 w 4525256"/>
              <a:gd name="connsiteY533" fmla="*/ 332339 h 3132511"/>
              <a:gd name="connsiteX534" fmla="*/ 4332268 w 4525256"/>
              <a:gd name="connsiteY534" fmla="*/ 192798 h 3132511"/>
              <a:gd name="connsiteX535" fmla="*/ 4332268 w 4525256"/>
              <a:gd name="connsiteY535" fmla="*/ 192798 h 3132511"/>
              <a:gd name="connsiteX536" fmla="*/ 4425709 w 4525256"/>
              <a:gd name="connsiteY536" fmla="*/ 363391 h 3132511"/>
              <a:gd name="connsiteX537" fmla="*/ 4425709 w 4525256"/>
              <a:gd name="connsiteY537" fmla="*/ 384251 h 3132511"/>
              <a:gd name="connsiteX538" fmla="*/ 4427994 w 4525256"/>
              <a:gd name="connsiteY538" fmla="*/ 398157 h 3132511"/>
              <a:gd name="connsiteX539" fmla="*/ 4438662 w 4525256"/>
              <a:gd name="connsiteY539" fmla="*/ 390347 h 3132511"/>
              <a:gd name="connsiteX540" fmla="*/ 4449902 w 4525256"/>
              <a:gd name="connsiteY540" fmla="*/ 401681 h 3132511"/>
              <a:gd name="connsiteX541" fmla="*/ 4445330 w 4525256"/>
              <a:gd name="connsiteY541" fmla="*/ 410730 h 3132511"/>
              <a:gd name="connsiteX542" fmla="*/ 4431423 w 4525256"/>
              <a:gd name="connsiteY542" fmla="*/ 412445 h 3132511"/>
              <a:gd name="connsiteX543" fmla="*/ 4417231 w 4525256"/>
              <a:gd name="connsiteY543" fmla="*/ 397014 h 3132511"/>
              <a:gd name="connsiteX544" fmla="*/ 4416088 w 4525256"/>
              <a:gd name="connsiteY544" fmla="*/ 383584 h 3132511"/>
              <a:gd name="connsiteX545" fmla="*/ 4416088 w 4525256"/>
              <a:gd name="connsiteY545" fmla="*/ 188131 h 3132511"/>
              <a:gd name="connsiteX546" fmla="*/ 4425613 w 4525256"/>
              <a:gd name="connsiteY546" fmla="*/ 188131 h 3132511"/>
              <a:gd name="connsiteX547" fmla="*/ 4425613 w 4525256"/>
              <a:gd name="connsiteY547" fmla="*/ 363486 h 3132511"/>
              <a:gd name="connsiteX548" fmla="*/ 4425613 w 4525256"/>
              <a:gd name="connsiteY548" fmla="*/ 363486 h 3132511"/>
              <a:gd name="connsiteX549" fmla="*/ 3840587 w 4525256"/>
              <a:gd name="connsiteY549" fmla="*/ 98310 h 3132511"/>
              <a:gd name="connsiteX550" fmla="*/ 3850494 w 4525256"/>
              <a:gd name="connsiteY550" fmla="*/ 94691 h 3132511"/>
              <a:gd name="connsiteX551" fmla="*/ 3870686 w 4525256"/>
              <a:gd name="connsiteY551" fmla="*/ 114884 h 3132511"/>
              <a:gd name="connsiteX552" fmla="*/ 3862971 w 4525256"/>
              <a:gd name="connsiteY552" fmla="*/ 133553 h 3132511"/>
              <a:gd name="connsiteX553" fmla="*/ 3844302 w 4525256"/>
              <a:gd name="connsiteY553" fmla="*/ 141268 h 3132511"/>
              <a:gd name="connsiteX554" fmla="*/ 2262771 w 4525256"/>
              <a:gd name="connsiteY554" fmla="*/ 141268 h 3132511"/>
              <a:gd name="connsiteX555" fmla="*/ 2262771 w 4525256"/>
              <a:gd name="connsiteY555" fmla="*/ 150793 h 3132511"/>
              <a:gd name="connsiteX556" fmla="*/ 681050 w 4525256"/>
              <a:gd name="connsiteY556" fmla="*/ 150793 h 3132511"/>
              <a:gd name="connsiteX557" fmla="*/ 655618 w 4525256"/>
              <a:gd name="connsiteY557" fmla="*/ 140220 h 3132511"/>
              <a:gd name="connsiteX558" fmla="*/ 645045 w 4525256"/>
              <a:gd name="connsiteY558" fmla="*/ 114788 h 3132511"/>
              <a:gd name="connsiteX559" fmla="*/ 674763 w 4525256"/>
              <a:gd name="connsiteY559" fmla="*/ 85070 h 3132511"/>
              <a:gd name="connsiteX560" fmla="*/ 684098 w 4525256"/>
              <a:gd name="connsiteY560" fmla="*/ 86880 h 3132511"/>
              <a:gd name="connsiteX561" fmla="*/ 697433 w 4525256"/>
              <a:gd name="connsiteY561" fmla="*/ 99739 h 3132511"/>
              <a:gd name="connsiteX562" fmla="*/ 698480 w 4525256"/>
              <a:gd name="connsiteY562" fmla="*/ 113836 h 3132511"/>
              <a:gd name="connsiteX563" fmla="*/ 695051 w 4525256"/>
              <a:gd name="connsiteY563" fmla="*/ 117932 h 3132511"/>
              <a:gd name="connsiteX564" fmla="*/ 679240 w 4525256"/>
              <a:gd name="connsiteY564" fmla="*/ 115550 h 3132511"/>
              <a:gd name="connsiteX565" fmla="*/ 681621 w 4525256"/>
              <a:gd name="connsiteY565" fmla="*/ 99834 h 3132511"/>
              <a:gd name="connsiteX566" fmla="*/ 684669 w 4525256"/>
              <a:gd name="connsiteY566" fmla="*/ 98215 h 3132511"/>
              <a:gd name="connsiteX567" fmla="*/ 674763 w 4525256"/>
              <a:gd name="connsiteY567" fmla="*/ 94595 h 3132511"/>
              <a:gd name="connsiteX568" fmla="*/ 654570 w 4525256"/>
              <a:gd name="connsiteY568" fmla="*/ 114788 h 3132511"/>
              <a:gd name="connsiteX569" fmla="*/ 662285 w 4525256"/>
              <a:gd name="connsiteY569" fmla="*/ 133457 h 3132511"/>
              <a:gd name="connsiteX570" fmla="*/ 680954 w 4525256"/>
              <a:gd name="connsiteY570" fmla="*/ 141173 h 3132511"/>
              <a:gd name="connsiteX571" fmla="*/ 2262486 w 4525256"/>
              <a:gd name="connsiteY571" fmla="*/ 141173 h 3132511"/>
              <a:gd name="connsiteX572" fmla="*/ 2262486 w 4525256"/>
              <a:gd name="connsiteY572" fmla="*/ 150698 h 3132511"/>
              <a:gd name="connsiteX573" fmla="*/ 3844112 w 4525256"/>
              <a:gd name="connsiteY573" fmla="*/ 150698 h 3132511"/>
              <a:gd name="connsiteX574" fmla="*/ 3869544 w 4525256"/>
              <a:gd name="connsiteY574" fmla="*/ 140125 h 3132511"/>
              <a:gd name="connsiteX575" fmla="*/ 3880116 w 4525256"/>
              <a:gd name="connsiteY575" fmla="*/ 114693 h 3132511"/>
              <a:gd name="connsiteX576" fmla="*/ 3850398 w 4525256"/>
              <a:gd name="connsiteY576" fmla="*/ 84975 h 3132511"/>
              <a:gd name="connsiteX577" fmla="*/ 3841064 w 4525256"/>
              <a:gd name="connsiteY577" fmla="*/ 86785 h 3132511"/>
              <a:gd name="connsiteX578" fmla="*/ 3827729 w 4525256"/>
              <a:gd name="connsiteY578" fmla="*/ 99644 h 3132511"/>
              <a:gd name="connsiteX579" fmla="*/ 3826681 w 4525256"/>
              <a:gd name="connsiteY579" fmla="*/ 113741 h 3132511"/>
              <a:gd name="connsiteX580" fmla="*/ 3830110 w 4525256"/>
              <a:gd name="connsiteY580" fmla="*/ 117836 h 3132511"/>
              <a:gd name="connsiteX581" fmla="*/ 3845826 w 4525256"/>
              <a:gd name="connsiteY581" fmla="*/ 115455 h 3132511"/>
              <a:gd name="connsiteX582" fmla="*/ 3843445 w 4525256"/>
              <a:gd name="connsiteY582" fmla="*/ 99739 h 3132511"/>
              <a:gd name="connsiteX583" fmla="*/ 3840397 w 4525256"/>
              <a:gd name="connsiteY583" fmla="*/ 98120 h 3132511"/>
              <a:gd name="connsiteX584" fmla="*/ 3840397 w 4525256"/>
              <a:gd name="connsiteY584" fmla="*/ 98120 h 3132511"/>
              <a:gd name="connsiteX585" fmla="*/ 4161770 w 4525256"/>
              <a:gd name="connsiteY585" fmla="*/ 99453 h 3132511"/>
              <a:gd name="connsiteX586" fmla="*/ 4337126 w 4525256"/>
              <a:gd name="connsiteY586" fmla="*/ 99453 h 3132511"/>
              <a:gd name="connsiteX587" fmla="*/ 4337126 w 4525256"/>
              <a:gd name="connsiteY587" fmla="*/ 108978 h 3132511"/>
              <a:gd name="connsiteX588" fmla="*/ 4141673 w 4525256"/>
              <a:gd name="connsiteY588" fmla="*/ 108978 h 3132511"/>
              <a:gd name="connsiteX589" fmla="*/ 4128243 w 4525256"/>
              <a:gd name="connsiteY589" fmla="*/ 107835 h 3132511"/>
              <a:gd name="connsiteX590" fmla="*/ 4112812 w 4525256"/>
              <a:gd name="connsiteY590" fmla="*/ 93643 h 3132511"/>
              <a:gd name="connsiteX591" fmla="*/ 4114527 w 4525256"/>
              <a:gd name="connsiteY591" fmla="*/ 79832 h 3132511"/>
              <a:gd name="connsiteX592" fmla="*/ 4123575 w 4525256"/>
              <a:gd name="connsiteY592" fmla="*/ 75260 h 3132511"/>
              <a:gd name="connsiteX593" fmla="*/ 4134815 w 4525256"/>
              <a:gd name="connsiteY593" fmla="*/ 86499 h 3132511"/>
              <a:gd name="connsiteX594" fmla="*/ 4127004 w 4525256"/>
              <a:gd name="connsiteY594" fmla="*/ 97167 h 3132511"/>
              <a:gd name="connsiteX595" fmla="*/ 4140911 w 4525256"/>
              <a:gd name="connsiteY595" fmla="*/ 99453 h 3132511"/>
              <a:gd name="connsiteX596" fmla="*/ 4161770 w 4525256"/>
              <a:gd name="connsiteY596" fmla="*/ 99453 h 3132511"/>
              <a:gd name="connsiteX597" fmla="*/ 141554 w 4525256"/>
              <a:gd name="connsiteY597" fmla="*/ 141363 h 3132511"/>
              <a:gd name="connsiteX598" fmla="*/ 141554 w 4525256"/>
              <a:gd name="connsiteY598" fmla="*/ 67068 h 3132511"/>
              <a:gd name="connsiteX599" fmla="*/ 67259 w 4525256"/>
              <a:gd name="connsiteY599" fmla="*/ 67068 h 3132511"/>
              <a:gd name="connsiteX600" fmla="*/ 67259 w 4525256"/>
              <a:gd name="connsiteY600" fmla="*/ 141363 h 3132511"/>
              <a:gd name="connsiteX601" fmla="*/ 141554 w 4525256"/>
              <a:gd name="connsiteY601" fmla="*/ 141363 h 3132511"/>
              <a:gd name="connsiteX602" fmla="*/ 192989 w 4525256"/>
              <a:gd name="connsiteY602" fmla="*/ 192798 h 3132511"/>
              <a:gd name="connsiteX603" fmla="*/ 332530 w 4525256"/>
              <a:gd name="connsiteY603" fmla="*/ 192798 h 3132511"/>
              <a:gd name="connsiteX604" fmla="*/ 346436 w 4525256"/>
              <a:gd name="connsiteY604" fmla="*/ 195084 h 3132511"/>
              <a:gd name="connsiteX605" fmla="*/ 338721 w 4525256"/>
              <a:gd name="connsiteY605" fmla="*/ 205752 h 3132511"/>
              <a:gd name="connsiteX606" fmla="*/ 349961 w 4525256"/>
              <a:gd name="connsiteY606" fmla="*/ 216992 h 3132511"/>
              <a:gd name="connsiteX607" fmla="*/ 359009 w 4525256"/>
              <a:gd name="connsiteY607" fmla="*/ 212420 h 3132511"/>
              <a:gd name="connsiteX608" fmla="*/ 360724 w 4525256"/>
              <a:gd name="connsiteY608" fmla="*/ 198513 h 3132511"/>
              <a:gd name="connsiteX609" fmla="*/ 345293 w 4525256"/>
              <a:gd name="connsiteY609" fmla="*/ 184321 h 3132511"/>
              <a:gd name="connsiteX610" fmla="*/ 331863 w 4525256"/>
              <a:gd name="connsiteY610" fmla="*/ 183178 h 3132511"/>
              <a:gd name="connsiteX611" fmla="*/ 183464 w 4525256"/>
              <a:gd name="connsiteY611" fmla="*/ 183178 h 3132511"/>
              <a:gd name="connsiteX612" fmla="*/ 183464 w 4525256"/>
              <a:gd name="connsiteY612" fmla="*/ 331577 h 3132511"/>
              <a:gd name="connsiteX613" fmla="*/ 184607 w 4525256"/>
              <a:gd name="connsiteY613" fmla="*/ 345008 h 3132511"/>
              <a:gd name="connsiteX614" fmla="*/ 198894 w 4525256"/>
              <a:gd name="connsiteY614" fmla="*/ 360438 h 3132511"/>
              <a:gd name="connsiteX615" fmla="*/ 212705 w 4525256"/>
              <a:gd name="connsiteY615" fmla="*/ 358724 h 3132511"/>
              <a:gd name="connsiteX616" fmla="*/ 217277 w 4525256"/>
              <a:gd name="connsiteY616" fmla="*/ 349675 h 3132511"/>
              <a:gd name="connsiteX617" fmla="*/ 206038 w 4525256"/>
              <a:gd name="connsiteY617" fmla="*/ 338435 h 3132511"/>
              <a:gd name="connsiteX618" fmla="*/ 195370 w 4525256"/>
              <a:gd name="connsiteY618" fmla="*/ 346246 h 3132511"/>
              <a:gd name="connsiteX619" fmla="*/ 193084 w 4525256"/>
              <a:gd name="connsiteY619" fmla="*/ 332339 h 3132511"/>
              <a:gd name="connsiteX620" fmla="*/ 193084 w 4525256"/>
              <a:gd name="connsiteY620" fmla="*/ 311480 h 3132511"/>
              <a:gd name="connsiteX621" fmla="*/ 193084 w 4525256"/>
              <a:gd name="connsiteY621" fmla="*/ 192798 h 3132511"/>
              <a:gd name="connsiteX622" fmla="*/ 193084 w 4525256"/>
              <a:gd name="connsiteY622" fmla="*/ 192798 h 3132511"/>
              <a:gd name="connsiteX623" fmla="*/ 99644 w 4525256"/>
              <a:gd name="connsiteY623" fmla="*/ 363391 h 3132511"/>
              <a:gd name="connsiteX624" fmla="*/ 99644 w 4525256"/>
              <a:gd name="connsiteY624" fmla="*/ 384251 h 3132511"/>
              <a:gd name="connsiteX625" fmla="*/ 97358 w 4525256"/>
              <a:gd name="connsiteY625" fmla="*/ 398157 h 3132511"/>
              <a:gd name="connsiteX626" fmla="*/ 86690 w 4525256"/>
              <a:gd name="connsiteY626" fmla="*/ 390347 h 3132511"/>
              <a:gd name="connsiteX627" fmla="*/ 75450 w 4525256"/>
              <a:gd name="connsiteY627" fmla="*/ 401681 h 3132511"/>
              <a:gd name="connsiteX628" fmla="*/ 80022 w 4525256"/>
              <a:gd name="connsiteY628" fmla="*/ 410730 h 3132511"/>
              <a:gd name="connsiteX629" fmla="*/ 93833 w 4525256"/>
              <a:gd name="connsiteY629" fmla="*/ 412445 h 3132511"/>
              <a:gd name="connsiteX630" fmla="*/ 108121 w 4525256"/>
              <a:gd name="connsiteY630" fmla="*/ 397014 h 3132511"/>
              <a:gd name="connsiteX631" fmla="*/ 109264 w 4525256"/>
              <a:gd name="connsiteY631" fmla="*/ 383584 h 3132511"/>
              <a:gd name="connsiteX632" fmla="*/ 109264 w 4525256"/>
              <a:gd name="connsiteY632" fmla="*/ 188131 h 3132511"/>
              <a:gd name="connsiteX633" fmla="*/ 99739 w 4525256"/>
              <a:gd name="connsiteY633" fmla="*/ 188131 h 3132511"/>
              <a:gd name="connsiteX634" fmla="*/ 99739 w 4525256"/>
              <a:gd name="connsiteY634" fmla="*/ 363486 h 3132511"/>
              <a:gd name="connsiteX635" fmla="*/ 99739 w 4525256"/>
              <a:gd name="connsiteY635" fmla="*/ 363486 h 3132511"/>
              <a:gd name="connsiteX636" fmla="*/ 363581 w 4525256"/>
              <a:gd name="connsiteY636" fmla="*/ 99453 h 3132511"/>
              <a:gd name="connsiteX637" fmla="*/ 188226 w 4525256"/>
              <a:gd name="connsiteY637" fmla="*/ 99453 h 3132511"/>
              <a:gd name="connsiteX638" fmla="*/ 188226 w 4525256"/>
              <a:gd name="connsiteY638" fmla="*/ 108978 h 3132511"/>
              <a:gd name="connsiteX639" fmla="*/ 383679 w 4525256"/>
              <a:gd name="connsiteY639" fmla="*/ 108978 h 3132511"/>
              <a:gd name="connsiteX640" fmla="*/ 397109 w 4525256"/>
              <a:gd name="connsiteY640" fmla="*/ 107835 h 3132511"/>
              <a:gd name="connsiteX641" fmla="*/ 412540 w 4525256"/>
              <a:gd name="connsiteY641" fmla="*/ 93643 h 3132511"/>
              <a:gd name="connsiteX642" fmla="*/ 410825 w 4525256"/>
              <a:gd name="connsiteY642" fmla="*/ 79832 h 3132511"/>
              <a:gd name="connsiteX643" fmla="*/ 401777 w 4525256"/>
              <a:gd name="connsiteY643" fmla="*/ 75260 h 3132511"/>
              <a:gd name="connsiteX644" fmla="*/ 390537 w 4525256"/>
              <a:gd name="connsiteY644" fmla="*/ 86499 h 3132511"/>
              <a:gd name="connsiteX645" fmla="*/ 398348 w 4525256"/>
              <a:gd name="connsiteY645" fmla="*/ 97167 h 3132511"/>
              <a:gd name="connsiteX646" fmla="*/ 384441 w 4525256"/>
              <a:gd name="connsiteY646" fmla="*/ 99453 h 3132511"/>
              <a:gd name="connsiteX647" fmla="*/ 363581 w 4525256"/>
              <a:gd name="connsiteY647" fmla="*/ 99453 h 313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4525256" h="3132511">
                <a:moveTo>
                  <a:pt x="151079" y="141363"/>
                </a:moveTo>
                <a:lnTo>
                  <a:pt x="515886" y="141363"/>
                </a:lnTo>
                <a:cubicBezTo>
                  <a:pt x="532555" y="141363"/>
                  <a:pt x="548176" y="138029"/>
                  <a:pt x="561320" y="131838"/>
                </a:cubicBezTo>
                <a:cubicBezTo>
                  <a:pt x="590467" y="118217"/>
                  <a:pt x="607040" y="90309"/>
                  <a:pt x="601897" y="57829"/>
                </a:cubicBezTo>
                <a:cubicBezTo>
                  <a:pt x="599420" y="42303"/>
                  <a:pt x="591800" y="27920"/>
                  <a:pt x="578656" y="18872"/>
                </a:cubicBezTo>
                <a:cubicBezTo>
                  <a:pt x="572750" y="14776"/>
                  <a:pt x="566083" y="11918"/>
                  <a:pt x="558939" y="10490"/>
                </a:cubicBezTo>
                <a:cubicBezTo>
                  <a:pt x="552081" y="9061"/>
                  <a:pt x="544842" y="8966"/>
                  <a:pt x="537508" y="10490"/>
                </a:cubicBezTo>
                <a:cubicBezTo>
                  <a:pt x="526173" y="12776"/>
                  <a:pt x="516743" y="19443"/>
                  <a:pt x="510838" y="28397"/>
                </a:cubicBezTo>
                <a:cubicBezTo>
                  <a:pt x="504932" y="37350"/>
                  <a:pt x="502361" y="48590"/>
                  <a:pt x="504647" y="60020"/>
                </a:cubicBezTo>
                <a:cubicBezTo>
                  <a:pt x="506456" y="68878"/>
                  <a:pt x="511600" y="76117"/>
                  <a:pt x="518648" y="80784"/>
                </a:cubicBezTo>
                <a:cubicBezTo>
                  <a:pt x="525602" y="85451"/>
                  <a:pt x="534365" y="87356"/>
                  <a:pt x="543223" y="85547"/>
                </a:cubicBezTo>
                <a:cubicBezTo>
                  <a:pt x="549986" y="84213"/>
                  <a:pt x="555605" y="80117"/>
                  <a:pt x="559225" y="74783"/>
                </a:cubicBezTo>
                <a:cubicBezTo>
                  <a:pt x="562844" y="69449"/>
                  <a:pt x="564273" y="62687"/>
                  <a:pt x="562940" y="55829"/>
                </a:cubicBezTo>
                <a:cubicBezTo>
                  <a:pt x="561892" y="50685"/>
                  <a:pt x="558844" y="46399"/>
                  <a:pt x="554748" y="43637"/>
                </a:cubicBezTo>
                <a:cubicBezTo>
                  <a:pt x="553224" y="42589"/>
                  <a:pt x="551510" y="41827"/>
                  <a:pt x="549700" y="41255"/>
                </a:cubicBezTo>
                <a:cubicBezTo>
                  <a:pt x="550462" y="43065"/>
                  <a:pt x="550938" y="44970"/>
                  <a:pt x="550938" y="47066"/>
                </a:cubicBezTo>
                <a:cubicBezTo>
                  <a:pt x="550938" y="54876"/>
                  <a:pt x="544652" y="61163"/>
                  <a:pt x="536841" y="61163"/>
                </a:cubicBezTo>
                <a:cubicBezTo>
                  <a:pt x="529031" y="61163"/>
                  <a:pt x="522744" y="54876"/>
                  <a:pt x="522744" y="47066"/>
                </a:cubicBezTo>
                <a:cubicBezTo>
                  <a:pt x="522744" y="41160"/>
                  <a:pt x="526364" y="36112"/>
                  <a:pt x="531507" y="34016"/>
                </a:cubicBezTo>
                <a:lnTo>
                  <a:pt x="532079" y="33731"/>
                </a:lnTo>
                <a:cubicBezTo>
                  <a:pt x="533984" y="32683"/>
                  <a:pt x="536079" y="32016"/>
                  <a:pt x="538365" y="31540"/>
                </a:cubicBezTo>
                <a:cubicBezTo>
                  <a:pt x="546176" y="29921"/>
                  <a:pt x="553796" y="31730"/>
                  <a:pt x="559892" y="35731"/>
                </a:cubicBezTo>
                <a:cubicBezTo>
                  <a:pt x="565988" y="39731"/>
                  <a:pt x="570560" y="46208"/>
                  <a:pt x="572179" y="54019"/>
                </a:cubicBezTo>
                <a:cubicBezTo>
                  <a:pt x="574084" y="63449"/>
                  <a:pt x="571988" y="72688"/>
                  <a:pt x="567035" y="80117"/>
                </a:cubicBezTo>
                <a:cubicBezTo>
                  <a:pt x="562082" y="87547"/>
                  <a:pt x="554367" y="93071"/>
                  <a:pt x="544937" y="94976"/>
                </a:cubicBezTo>
                <a:cubicBezTo>
                  <a:pt x="533507" y="97262"/>
                  <a:pt x="522268" y="94786"/>
                  <a:pt x="513219" y="88785"/>
                </a:cubicBezTo>
                <a:cubicBezTo>
                  <a:pt x="504266" y="82784"/>
                  <a:pt x="497503" y="73355"/>
                  <a:pt x="495217" y="61925"/>
                </a:cubicBezTo>
                <a:cubicBezTo>
                  <a:pt x="492359" y="48018"/>
                  <a:pt x="495503" y="34207"/>
                  <a:pt x="502742" y="23253"/>
                </a:cubicBezTo>
                <a:cubicBezTo>
                  <a:pt x="510076" y="12299"/>
                  <a:pt x="521506" y="4013"/>
                  <a:pt x="535508" y="1250"/>
                </a:cubicBezTo>
                <a:cubicBezTo>
                  <a:pt x="544080" y="-464"/>
                  <a:pt x="552653" y="-369"/>
                  <a:pt x="560749" y="1250"/>
                </a:cubicBezTo>
                <a:cubicBezTo>
                  <a:pt x="569131" y="2965"/>
                  <a:pt x="577037" y="6394"/>
                  <a:pt x="583990" y="11156"/>
                </a:cubicBezTo>
                <a:cubicBezTo>
                  <a:pt x="599420" y="21824"/>
                  <a:pt x="608469" y="38588"/>
                  <a:pt x="611231" y="56495"/>
                </a:cubicBezTo>
                <a:cubicBezTo>
                  <a:pt x="617042" y="93262"/>
                  <a:pt x="598182" y="125171"/>
                  <a:pt x="565321" y="140601"/>
                </a:cubicBezTo>
                <a:cubicBezTo>
                  <a:pt x="550843" y="147364"/>
                  <a:pt x="533793" y="150983"/>
                  <a:pt x="515791" y="150983"/>
                </a:cubicBezTo>
                <a:lnTo>
                  <a:pt x="151079" y="150983"/>
                </a:lnTo>
                <a:lnTo>
                  <a:pt x="151079" y="515791"/>
                </a:lnTo>
                <a:cubicBezTo>
                  <a:pt x="151079" y="533793"/>
                  <a:pt x="147459" y="550748"/>
                  <a:pt x="140696" y="565321"/>
                </a:cubicBezTo>
                <a:cubicBezTo>
                  <a:pt x="125266" y="598277"/>
                  <a:pt x="93357" y="617042"/>
                  <a:pt x="56591" y="611231"/>
                </a:cubicBezTo>
                <a:cubicBezTo>
                  <a:pt x="38684" y="608374"/>
                  <a:pt x="21920" y="599420"/>
                  <a:pt x="11252" y="583990"/>
                </a:cubicBezTo>
                <a:cubicBezTo>
                  <a:pt x="6489" y="577037"/>
                  <a:pt x="3060" y="569131"/>
                  <a:pt x="1346" y="560749"/>
                </a:cubicBezTo>
                <a:cubicBezTo>
                  <a:pt x="-274" y="552653"/>
                  <a:pt x="-369" y="544080"/>
                  <a:pt x="1346" y="535508"/>
                </a:cubicBezTo>
                <a:cubicBezTo>
                  <a:pt x="4203" y="521506"/>
                  <a:pt x="12395" y="510076"/>
                  <a:pt x="23348" y="502742"/>
                </a:cubicBezTo>
                <a:cubicBezTo>
                  <a:pt x="34302" y="495503"/>
                  <a:pt x="48113" y="492359"/>
                  <a:pt x="62115" y="495217"/>
                </a:cubicBezTo>
                <a:cubicBezTo>
                  <a:pt x="73545" y="497503"/>
                  <a:pt x="82975" y="504266"/>
                  <a:pt x="88976" y="513219"/>
                </a:cubicBezTo>
                <a:cubicBezTo>
                  <a:pt x="94976" y="522173"/>
                  <a:pt x="97453" y="533507"/>
                  <a:pt x="95167" y="544937"/>
                </a:cubicBezTo>
                <a:cubicBezTo>
                  <a:pt x="93262" y="554367"/>
                  <a:pt x="87737" y="562082"/>
                  <a:pt x="80308" y="567035"/>
                </a:cubicBezTo>
                <a:cubicBezTo>
                  <a:pt x="72878" y="571893"/>
                  <a:pt x="63639" y="573989"/>
                  <a:pt x="54209" y="572084"/>
                </a:cubicBezTo>
                <a:cubicBezTo>
                  <a:pt x="46399" y="570560"/>
                  <a:pt x="40017" y="565892"/>
                  <a:pt x="35921" y="559796"/>
                </a:cubicBezTo>
                <a:cubicBezTo>
                  <a:pt x="31826" y="553700"/>
                  <a:pt x="30111" y="545985"/>
                  <a:pt x="31730" y="538270"/>
                </a:cubicBezTo>
                <a:cubicBezTo>
                  <a:pt x="32207" y="535984"/>
                  <a:pt x="32969" y="533888"/>
                  <a:pt x="33921" y="531983"/>
                </a:cubicBezTo>
                <a:lnTo>
                  <a:pt x="34207" y="531412"/>
                </a:lnTo>
                <a:cubicBezTo>
                  <a:pt x="36302" y="526268"/>
                  <a:pt x="41351" y="522649"/>
                  <a:pt x="47256" y="522649"/>
                </a:cubicBezTo>
                <a:cubicBezTo>
                  <a:pt x="55067" y="522649"/>
                  <a:pt x="61353" y="528935"/>
                  <a:pt x="61353" y="536746"/>
                </a:cubicBezTo>
                <a:cubicBezTo>
                  <a:pt x="61353" y="544556"/>
                  <a:pt x="55067" y="550843"/>
                  <a:pt x="47256" y="550843"/>
                </a:cubicBezTo>
                <a:cubicBezTo>
                  <a:pt x="45161" y="550843"/>
                  <a:pt x="43256" y="550367"/>
                  <a:pt x="41446" y="549605"/>
                </a:cubicBezTo>
                <a:cubicBezTo>
                  <a:pt x="42017" y="551414"/>
                  <a:pt x="42779" y="553129"/>
                  <a:pt x="43827" y="554653"/>
                </a:cubicBezTo>
                <a:cubicBezTo>
                  <a:pt x="46589" y="558749"/>
                  <a:pt x="50876" y="561797"/>
                  <a:pt x="56019" y="562844"/>
                </a:cubicBezTo>
                <a:cubicBezTo>
                  <a:pt x="62877" y="564178"/>
                  <a:pt x="69545" y="562749"/>
                  <a:pt x="74974" y="559130"/>
                </a:cubicBezTo>
                <a:cubicBezTo>
                  <a:pt x="80308" y="555605"/>
                  <a:pt x="84404" y="549986"/>
                  <a:pt x="85737" y="543128"/>
                </a:cubicBezTo>
                <a:cubicBezTo>
                  <a:pt x="87547" y="534269"/>
                  <a:pt x="85547" y="525506"/>
                  <a:pt x="80975" y="518553"/>
                </a:cubicBezTo>
                <a:cubicBezTo>
                  <a:pt x="76307" y="511600"/>
                  <a:pt x="69068" y="506361"/>
                  <a:pt x="60210" y="504647"/>
                </a:cubicBezTo>
                <a:cubicBezTo>
                  <a:pt x="48780" y="502361"/>
                  <a:pt x="37541" y="504837"/>
                  <a:pt x="28587" y="510838"/>
                </a:cubicBezTo>
                <a:cubicBezTo>
                  <a:pt x="19634" y="516743"/>
                  <a:pt x="12871" y="526173"/>
                  <a:pt x="10585" y="537508"/>
                </a:cubicBezTo>
                <a:cubicBezTo>
                  <a:pt x="9061" y="544842"/>
                  <a:pt x="9156" y="552081"/>
                  <a:pt x="10585" y="558939"/>
                </a:cubicBezTo>
                <a:cubicBezTo>
                  <a:pt x="12014" y="566083"/>
                  <a:pt x="14966" y="572750"/>
                  <a:pt x="18967" y="578656"/>
                </a:cubicBezTo>
                <a:cubicBezTo>
                  <a:pt x="28016" y="591800"/>
                  <a:pt x="42398" y="599516"/>
                  <a:pt x="57924" y="601897"/>
                </a:cubicBezTo>
                <a:cubicBezTo>
                  <a:pt x="90500" y="607040"/>
                  <a:pt x="118313" y="590467"/>
                  <a:pt x="131933" y="561320"/>
                </a:cubicBezTo>
                <a:cubicBezTo>
                  <a:pt x="138125" y="548081"/>
                  <a:pt x="141458" y="532555"/>
                  <a:pt x="141458" y="515886"/>
                </a:cubicBezTo>
                <a:lnTo>
                  <a:pt x="141458" y="150888"/>
                </a:lnTo>
                <a:lnTo>
                  <a:pt x="57734" y="150888"/>
                </a:lnTo>
                <a:lnTo>
                  <a:pt x="57734" y="57543"/>
                </a:lnTo>
                <a:lnTo>
                  <a:pt x="151079" y="57543"/>
                </a:lnTo>
                <a:lnTo>
                  <a:pt x="151079" y="141363"/>
                </a:lnTo>
                <a:lnTo>
                  <a:pt x="151079" y="141363"/>
                </a:lnTo>
                <a:close/>
                <a:moveTo>
                  <a:pt x="151079" y="2991148"/>
                </a:moveTo>
                <a:lnTo>
                  <a:pt x="515886" y="2991148"/>
                </a:lnTo>
                <a:cubicBezTo>
                  <a:pt x="532555" y="2991148"/>
                  <a:pt x="548176" y="2994482"/>
                  <a:pt x="561320" y="3000673"/>
                </a:cubicBezTo>
                <a:cubicBezTo>
                  <a:pt x="590467" y="3014294"/>
                  <a:pt x="607040" y="3042202"/>
                  <a:pt x="601897" y="3074682"/>
                </a:cubicBezTo>
                <a:cubicBezTo>
                  <a:pt x="599420" y="3090113"/>
                  <a:pt x="591800" y="3104591"/>
                  <a:pt x="578656" y="3113640"/>
                </a:cubicBezTo>
                <a:cubicBezTo>
                  <a:pt x="572750" y="3117735"/>
                  <a:pt x="566083" y="3120593"/>
                  <a:pt x="558939" y="3122022"/>
                </a:cubicBezTo>
                <a:cubicBezTo>
                  <a:pt x="552081" y="3123450"/>
                  <a:pt x="544842" y="3123546"/>
                  <a:pt x="537508" y="3122022"/>
                </a:cubicBezTo>
                <a:cubicBezTo>
                  <a:pt x="526173" y="3119735"/>
                  <a:pt x="516743" y="3112973"/>
                  <a:pt x="510838" y="3104019"/>
                </a:cubicBezTo>
                <a:cubicBezTo>
                  <a:pt x="504932" y="3095066"/>
                  <a:pt x="502361" y="3083826"/>
                  <a:pt x="504647" y="3072396"/>
                </a:cubicBezTo>
                <a:cubicBezTo>
                  <a:pt x="506456" y="3063538"/>
                  <a:pt x="511600" y="3056299"/>
                  <a:pt x="518648" y="3051632"/>
                </a:cubicBezTo>
                <a:cubicBezTo>
                  <a:pt x="525602" y="3046965"/>
                  <a:pt x="534365" y="3045059"/>
                  <a:pt x="543223" y="3046869"/>
                </a:cubicBezTo>
                <a:cubicBezTo>
                  <a:pt x="549986" y="3048203"/>
                  <a:pt x="555605" y="3052299"/>
                  <a:pt x="559225" y="3057633"/>
                </a:cubicBezTo>
                <a:cubicBezTo>
                  <a:pt x="562844" y="3063062"/>
                  <a:pt x="564273" y="3069729"/>
                  <a:pt x="562940" y="3076587"/>
                </a:cubicBezTo>
                <a:cubicBezTo>
                  <a:pt x="561892" y="3081731"/>
                  <a:pt x="558844" y="3086017"/>
                  <a:pt x="554748" y="3088779"/>
                </a:cubicBezTo>
                <a:cubicBezTo>
                  <a:pt x="553224" y="3089827"/>
                  <a:pt x="551510" y="3090589"/>
                  <a:pt x="549700" y="3091160"/>
                </a:cubicBezTo>
                <a:cubicBezTo>
                  <a:pt x="550462" y="3089351"/>
                  <a:pt x="550938" y="3087446"/>
                  <a:pt x="550938" y="3085350"/>
                </a:cubicBezTo>
                <a:cubicBezTo>
                  <a:pt x="550938" y="3077540"/>
                  <a:pt x="544652" y="3071253"/>
                  <a:pt x="536841" y="3071253"/>
                </a:cubicBezTo>
                <a:cubicBezTo>
                  <a:pt x="529031" y="3071253"/>
                  <a:pt x="522744" y="3077540"/>
                  <a:pt x="522744" y="3085350"/>
                </a:cubicBezTo>
                <a:cubicBezTo>
                  <a:pt x="522744" y="3091256"/>
                  <a:pt x="526364" y="3096304"/>
                  <a:pt x="531507" y="3098400"/>
                </a:cubicBezTo>
                <a:lnTo>
                  <a:pt x="532079" y="3098685"/>
                </a:lnTo>
                <a:cubicBezTo>
                  <a:pt x="533984" y="3099638"/>
                  <a:pt x="536079" y="3100495"/>
                  <a:pt x="538365" y="3100876"/>
                </a:cubicBezTo>
                <a:cubicBezTo>
                  <a:pt x="546176" y="3102495"/>
                  <a:pt x="553796" y="3100685"/>
                  <a:pt x="559892" y="3096685"/>
                </a:cubicBezTo>
                <a:cubicBezTo>
                  <a:pt x="565988" y="3092589"/>
                  <a:pt x="570560" y="3086208"/>
                  <a:pt x="572179" y="3078397"/>
                </a:cubicBezTo>
                <a:cubicBezTo>
                  <a:pt x="574084" y="3068967"/>
                  <a:pt x="571988" y="3059728"/>
                  <a:pt x="567035" y="3052299"/>
                </a:cubicBezTo>
                <a:cubicBezTo>
                  <a:pt x="562082" y="3044869"/>
                  <a:pt x="554367" y="3039344"/>
                  <a:pt x="544937" y="3037440"/>
                </a:cubicBezTo>
                <a:cubicBezTo>
                  <a:pt x="533507" y="3035154"/>
                  <a:pt x="522268" y="3037630"/>
                  <a:pt x="513219" y="3043631"/>
                </a:cubicBezTo>
                <a:cubicBezTo>
                  <a:pt x="504266" y="3049632"/>
                  <a:pt x="497503" y="3059061"/>
                  <a:pt x="495217" y="3070491"/>
                </a:cubicBezTo>
                <a:cubicBezTo>
                  <a:pt x="492359" y="3084493"/>
                  <a:pt x="495503" y="3098209"/>
                  <a:pt x="502742" y="3109258"/>
                </a:cubicBezTo>
                <a:cubicBezTo>
                  <a:pt x="510076" y="3120212"/>
                  <a:pt x="521506" y="3128499"/>
                  <a:pt x="535508" y="3131261"/>
                </a:cubicBezTo>
                <a:cubicBezTo>
                  <a:pt x="544080" y="3132975"/>
                  <a:pt x="552653" y="3132880"/>
                  <a:pt x="560749" y="3131261"/>
                </a:cubicBezTo>
                <a:cubicBezTo>
                  <a:pt x="569131" y="3129546"/>
                  <a:pt x="577037" y="3126117"/>
                  <a:pt x="583990" y="3121355"/>
                </a:cubicBezTo>
                <a:cubicBezTo>
                  <a:pt x="599420" y="3110687"/>
                  <a:pt x="608469" y="3093923"/>
                  <a:pt x="611231" y="3076016"/>
                </a:cubicBezTo>
                <a:cubicBezTo>
                  <a:pt x="617042" y="3039249"/>
                  <a:pt x="598182" y="3007341"/>
                  <a:pt x="565321" y="2991910"/>
                </a:cubicBezTo>
                <a:cubicBezTo>
                  <a:pt x="550843" y="2985147"/>
                  <a:pt x="533793" y="2981528"/>
                  <a:pt x="515791" y="2981528"/>
                </a:cubicBezTo>
                <a:lnTo>
                  <a:pt x="394728" y="2981528"/>
                </a:lnTo>
                <a:cubicBezTo>
                  <a:pt x="394728" y="2981528"/>
                  <a:pt x="150983" y="2981528"/>
                  <a:pt x="150983" y="2981528"/>
                </a:cubicBezTo>
                <a:lnTo>
                  <a:pt x="150983" y="2616816"/>
                </a:lnTo>
                <a:cubicBezTo>
                  <a:pt x="150983" y="2598813"/>
                  <a:pt x="147364" y="2581859"/>
                  <a:pt x="140601" y="2567285"/>
                </a:cubicBezTo>
                <a:cubicBezTo>
                  <a:pt x="125171" y="2534329"/>
                  <a:pt x="93262" y="2515565"/>
                  <a:pt x="56495" y="2521375"/>
                </a:cubicBezTo>
                <a:cubicBezTo>
                  <a:pt x="38588" y="2524233"/>
                  <a:pt x="21824" y="2533186"/>
                  <a:pt x="11156" y="2548617"/>
                </a:cubicBezTo>
                <a:cubicBezTo>
                  <a:pt x="6394" y="2555570"/>
                  <a:pt x="2965" y="2563475"/>
                  <a:pt x="1250" y="2571858"/>
                </a:cubicBezTo>
                <a:cubicBezTo>
                  <a:pt x="-369" y="2579954"/>
                  <a:pt x="-464" y="2588526"/>
                  <a:pt x="1250" y="2597099"/>
                </a:cubicBezTo>
                <a:cubicBezTo>
                  <a:pt x="4108" y="2611100"/>
                  <a:pt x="12299" y="2622531"/>
                  <a:pt x="23253" y="2629865"/>
                </a:cubicBezTo>
                <a:cubicBezTo>
                  <a:pt x="34207" y="2637104"/>
                  <a:pt x="48018" y="2640247"/>
                  <a:pt x="62020" y="2637390"/>
                </a:cubicBezTo>
                <a:cubicBezTo>
                  <a:pt x="73450" y="2635104"/>
                  <a:pt x="82880" y="2628341"/>
                  <a:pt x="88880" y="2619387"/>
                </a:cubicBezTo>
                <a:cubicBezTo>
                  <a:pt x="94881" y="2610434"/>
                  <a:pt x="97358" y="2599099"/>
                  <a:pt x="95072" y="2587669"/>
                </a:cubicBezTo>
                <a:cubicBezTo>
                  <a:pt x="93167" y="2578239"/>
                  <a:pt x="87642" y="2570524"/>
                  <a:pt x="80213" y="2565571"/>
                </a:cubicBezTo>
                <a:cubicBezTo>
                  <a:pt x="72783" y="2560713"/>
                  <a:pt x="63544" y="2558618"/>
                  <a:pt x="54114" y="2560427"/>
                </a:cubicBezTo>
                <a:cubicBezTo>
                  <a:pt x="46304" y="2562047"/>
                  <a:pt x="39922" y="2566619"/>
                  <a:pt x="35826" y="2572715"/>
                </a:cubicBezTo>
                <a:cubicBezTo>
                  <a:pt x="31730" y="2578811"/>
                  <a:pt x="30016" y="2586526"/>
                  <a:pt x="31635" y="2594241"/>
                </a:cubicBezTo>
                <a:cubicBezTo>
                  <a:pt x="32111" y="2596527"/>
                  <a:pt x="32873" y="2598718"/>
                  <a:pt x="33826" y="2600623"/>
                </a:cubicBezTo>
                <a:lnTo>
                  <a:pt x="34112" y="2601194"/>
                </a:lnTo>
                <a:cubicBezTo>
                  <a:pt x="36207" y="2606338"/>
                  <a:pt x="41255" y="2609958"/>
                  <a:pt x="47161" y="2609958"/>
                </a:cubicBezTo>
                <a:cubicBezTo>
                  <a:pt x="54971" y="2609958"/>
                  <a:pt x="61258" y="2603671"/>
                  <a:pt x="61258" y="2595860"/>
                </a:cubicBezTo>
                <a:cubicBezTo>
                  <a:pt x="61258" y="2588050"/>
                  <a:pt x="54971" y="2581764"/>
                  <a:pt x="47161" y="2581764"/>
                </a:cubicBezTo>
                <a:cubicBezTo>
                  <a:pt x="45065" y="2581764"/>
                  <a:pt x="43160" y="2582240"/>
                  <a:pt x="41351" y="2583002"/>
                </a:cubicBezTo>
                <a:cubicBezTo>
                  <a:pt x="41922" y="2581192"/>
                  <a:pt x="42684" y="2579477"/>
                  <a:pt x="43732" y="2577954"/>
                </a:cubicBezTo>
                <a:cubicBezTo>
                  <a:pt x="46494" y="2573858"/>
                  <a:pt x="50780" y="2570810"/>
                  <a:pt x="55924" y="2569762"/>
                </a:cubicBezTo>
                <a:cubicBezTo>
                  <a:pt x="62782" y="2568429"/>
                  <a:pt x="69449" y="2569857"/>
                  <a:pt x="74879" y="2573477"/>
                </a:cubicBezTo>
                <a:cubicBezTo>
                  <a:pt x="80213" y="2577001"/>
                  <a:pt x="84308" y="2582621"/>
                  <a:pt x="85642" y="2589479"/>
                </a:cubicBezTo>
                <a:cubicBezTo>
                  <a:pt x="87452" y="2598337"/>
                  <a:pt x="85451" y="2607100"/>
                  <a:pt x="80879" y="2614053"/>
                </a:cubicBezTo>
                <a:cubicBezTo>
                  <a:pt x="76212" y="2621007"/>
                  <a:pt x="68973" y="2626245"/>
                  <a:pt x="60115" y="2627960"/>
                </a:cubicBezTo>
                <a:cubicBezTo>
                  <a:pt x="48685" y="2630246"/>
                  <a:pt x="37445" y="2627769"/>
                  <a:pt x="28492" y="2621768"/>
                </a:cubicBezTo>
                <a:cubicBezTo>
                  <a:pt x="19538" y="2615863"/>
                  <a:pt x="12776" y="2606433"/>
                  <a:pt x="10490" y="2595099"/>
                </a:cubicBezTo>
                <a:cubicBezTo>
                  <a:pt x="8966" y="2587764"/>
                  <a:pt x="9061" y="2580525"/>
                  <a:pt x="10490" y="2573667"/>
                </a:cubicBezTo>
                <a:cubicBezTo>
                  <a:pt x="11918" y="2566524"/>
                  <a:pt x="14871" y="2559856"/>
                  <a:pt x="18872" y="2553950"/>
                </a:cubicBezTo>
                <a:cubicBezTo>
                  <a:pt x="27920" y="2540806"/>
                  <a:pt x="42303" y="2533091"/>
                  <a:pt x="57829" y="2530709"/>
                </a:cubicBezTo>
                <a:cubicBezTo>
                  <a:pt x="90404" y="2525566"/>
                  <a:pt x="118217" y="2542140"/>
                  <a:pt x="131838" y="2571286"/>
                </a:cubicBezTo>
                <a:cubicBezTo>
                  <a:pt x="138029" y="2584526"/>
                  <a:pt x="141363" y="2600051"/>
                  <a:pt x="141363" y="2616720"/>
                </a:cubicBezTo>
                <a:lnTo>
                  <a:pt x="141363" y="2981528"/>
                </a:lnTo>
                <a:lnTo>
                  <a:pt x="57734" y="2981528"/>
                </a:lnTo>
                <a:lnTo>
                  <a:pt x="57734" y="3074873"/>
                </a:lnTo>
                <a:lnTo>
                  <a:pt x="151079" y="3074873"/>
                </a:lnTo>
                <a:lnTo>
                  <a:pt x="151079" y="2991053"/>
                </a:lnTo>
                <a:lnTo>
                  <a:pt x="151079" y="2991053"/>
                </a:lnTo>
                <a:close/>
                <a:moveTo>
                  <a:pt x="4374273" y="2991148"/>
                </a:moveTo>
                <a:lnTo>
                  <a:pt x="4009466" y="2991148"/>
                </a:lnTo>
                <a:cubicBezTo>
                  <a:pt x="3992797" y="2991148"/>
                  <a:pt x="3977176" y="2994482"/>
                  <a:pt x="3964032" y="3000673"/>
                </a:cubicBezTo>
                <a:cubicBezTo>
                  <a:pt x="3934980" y="3014294"/>
                  <a:pt x="3918311" y="3042202"/>
                  <a:pt x="3923455" y="3074682"/>
                </a:cubicBezTo>
                <a:cubicBezTo>
                  <a:pt x="3925932" y="3090113"/>
                  <a:pt x="3933552" y="3104591"/>
                  <a:pt x="3946696" y="3113640"/>
                </a:cubicBezTo>
                <a:cubicBezTo>
                  <a:pt x="3952602" y="3117735"/>
                  <a:pt x="3959269" y="3120593"/>
                  <a:pt x="3966413" y="3122022"/>
                </a:cubicBezTo>
                <a:cubicBezTo>
                  <a:pt x="3973271" y="3123450"/>
                  <a:pt x="3980510" y="3123546"/>
                  <a:pt x="3987844" y="3122022"/>
                </a:cubicBezTo>
                <a:cubicBezTo>
                  <a:pt x="3999179" y="3119735"/>
                  <a:pt x="4008609" y="3112973"/>
                  <a:pt x="4014514" y="3104019"/>
                </a:cubicBezTo>
                <a:cubicBezTo>
                  <a:pt x="4020515" y="3095066"/>
                  <a:pt x="4022991" y="3083826"/>
                  <a:pt x="4020705" y="3072396"/>
                </a:cubicBezTo>
                <a:cubicBezTo>
                  <a:pt x="4018895" y="3063538"/>
                  <a:pt x="4013752" y="3056299"/>
                  <a:pt x="4006703" y="3051632"/>
                </a:cubicBezTo>
                <a:cubicBezTo>
                  <a:pt x="3999750" y="3046965"/>
                  <a:pt x="3990987" y="3045059"/>
                  <a:pt x="3982129" y="3046869"/>
                </a:cubicBezTo>
                <a:cubicBezTo>
                  <a:pt x="3975366" y="3048203"/>
                  <a:pt x="3969746" y="3052299"/>
                  <a:pt x="3966127" y="3057633"/>
                </a:cubicBezTo>
                <a:cubicBezTo>
                  <a:pt x="3962603" y="3063062"/>
                  <a:pt x="3961079" y="3069729"/>
                  <a:pt x="3962412" y="3076587"/>
                </a:cubicBezTo>
                <a:cubicBezTo>
                  <a:pt x="3963460" y="3081731"/>
                  <a:pt x="3966508" y="3086017"/>
                  <a:pt x="3970604" y="3088779"/>
                </a:cubicBezTo>
                <a:cubicBezTo>
                  <a:pt x="3972128" y="3089827"/>
                  <a:pt x="3973842" y="3090589"/>
                  <a:pt x="3975652" y="3091160"/>
                </a:cubicBezTo>
                <a:cubicBezTo>
                  <a:pt x="3974890" y="3089351"/>
                  <a:pt x="3974414" y="3087446"/>
                  <a:pt x="3974414" y="3085350"/>
                </a:cubicBezTo>
                <a:cubicBezTo>
                  <a:pt x="3974414" y="3077540"/>
                  <a:pt x="3980700" y="3071253"/>
                  <a:pt x="3988511" y="3071253"/>
                </a:cubicBezTo>
                <a:cubicBezTo>
                  <a:pt x="3996321" y="3071253"/>
                  <a:pt x="4002608" y="3077540"/>
                  <a:pt x="4002608" y="3085350"/>
                </a:cubicBezTo>
                <a:cubicBezTo>
                  <a:pt x="4002608" y="3091256"/>
                  <a:pt x="3998988" y="3096304"/>
                  <a:pt x="3993845" y="3098400"/>
                </a:cubicBezTo>
                <a:lnTo>
                  <a:pt x="3993273" y="3098685"/>
                </a:lnTo>
                <a:cubicBezTo>
                  <a:pt x="3991368" y="3099638"/>
                  <a:pt x="3989273" y="3100495"/>
                  <a:pt x="3986892" y="3100876"/>
                </a:cubicBezTo>
                <a:cubicBezTo>
                  <a:pt x="3979081" y="3102495"/>
                  <a:pt x="3971461" y="3100685"/>
                  <a:pt x="3965365" y="3096685"/>
                </a:cubicBezTo>
                <a:cubicBezTo>
                  <a:pt x="3959269" y="3092589"/>
                  <a:pt x="3954697" y="3086208"/>
                  <a:pt x="3953078" y="3078397"/>
                </a:cubicBezTo>
                <a:cubicBezTo>
                  <a:pt x="3951173" y="3068967"/>
                  <a:pt x="3953268" y="3059728"/>
                  <a:pt x="3958221" y="3052299"/>
                </a:cubicBezTo>
                <a:cubicBezTo>
                  <a:pt x="3963174" y="3044869"/>
                  <a:pt x="3970890" y="3039344"/>
                  <a:pt x="3980319" y="3037440"/>
                </a:cubicBezTo>
                <a:cubicBezTo>
                  <a:pt x="3991749" y="3035154"/>
                  <a:pt x="4002989" y="3037630"/>
                  <a:pt x="4012037" y="3043631"/>
                </a:cubicBezTo>
                <a:cubicBezTo>
                  <a:pt x="4021086" y="3049632"/>
                  <a:pt x="4027754" y="3059061"/>
                  <a:pt x="4030040" y="3070491"/>
                </a:cubicBezTo>
                <a:cubicBezTo>
                  <a:pt x="4032897" y="3084493"/>
                  <a:pt x="4029754" y="3098209"/>
                  <a:pt x="4022515" y="3109258"/>
                </a:cubicBezTo>
                <a:cubicBezTo>
                  <a:pt x="4015181" y="3120212"/>
                  <a:pt x="4003751" y="3128499"/>
                  <a:pt x="3989749" y="3131261"/>
                </a:cubicBezTo>
                <a:cubicBezTo>
                  <a:pt x="3981177" y="3132975"/>
                  <a:pt x="3972604" y="3132880"/>
                  <a:pt x="3964508" y="3131261"/>
                </a:cubicBezTo>
                <a:cubicBezTo>
                  <a:pt x="3956126" y="3129546"/>
                  <a:pt x="3948220" y="3126117"/>
                  <a:pt x="3941267" y="3121355"/>
                </a:cubicBezTo>
                <a:cubicBezTo>
                  <a:pt x="3925836" y="3110687"/>
                  <a:pt x="3916787" y="3093923"/>
                  <a:pt x="3914025" y="3076016"/>
                </a:cubicBezTo>
                <a:cubicBezTo>
                  <a:pt x="3908215" y="3039249"/>
                  <a:pt x="3927075" y="3007341"/>
                  <a:pt x="3959936" y="2991910"/>
                </a:cubicBezTo>
                <a:cubicBezTo>
                  <a:pt x="3974414" y="2985147"/>
                  <a:pt x="3991463" y="2981528"/>
                  <a:pt x="4009466" y="2981528"/>
                </a:cubicBezTo>
                <a:lnTo>
                  <a:pt x="4130433" y="2981528"/>
                </a:lnTo>
                <a:cubicBezTo>
                  <a:pt x="4130433" y="2981528"/>
                  <a:pt x="4374178" y="2981528"/>
                  <a:pt x="4374178" y="2981528"/>
                </a:cubicBezTo>
                <a:lnTo>
                  <a:pt x="4374178" y="2616816"/>
                </a:lnTo>
                <a:cubicBezTo>
                  <a:pt x="4374178" y="2598813"/>
                  <a:pt x="4377798" y="2581859"/>
                  <a:pt x="4384560" y="2567285"/>
                </a:cubicBezTo>
                <a:cubicBezTo>
                  <a:pt x="4399991" y="2534329"/>
                  <a:pt x="4431900" y="2515565"/>
                  <a:pt x="4468666" y="2521375"/>
                </a:cubicBezTo>
                <a:cubicBezTo>
                  <a:pt x="4486573" y="2524233"/>
                  <a:pt x="4503337" y="2533186"/>
                  <a:pt x="4514005" y="2548617"/>
                </a:cubicBezTo>
                <a:cubicBezTo>
                  <a:pt x="4518768" y="2555570"/>
                  <a:pt x="4522197" y="2563475"/>
                  <a:pt x="4523911" y="2571858"/>
                </a:cubicBezTo>
                <a:cubicBezTo>
                  <a:pt x="4525530" y="2579954"/>
                  <a:pt x="4525626" y="2588526"/>
                  <a:pt x="4523911" y="2597099"/>
                </a:cubicBezTo>
                <a:cubicBezTo>
                  <a:pt x="4521054" y="2611100"/>
                  <a:pt x="4512862" y="2622531"/>
                  <a:pt x="4501909" y="2629865"/>
                </a:cubicBezTo>
                <a:cubicBezTo>
                  <a:pt x="4490860" y="2637104"/>
                  <a:pt x="4477143" y="2640247"/>
                  <a:pt x="4463142" y="2637390"/>
                </a:cubicBezTo>
                <a:cubicBezTo>
                  <a:pt x="4451712" y="2635104"/>
                  <a:pt x="4442282" y="2628341"/>
                  <a:pt x="4436377" y="2619387"/>
                </a:cubicBezTo>
                <a:cubicBezTo>
                  <a:pt x="4430376" y="2610434"/>
                  <a:pt x="4427899" y="2599099"/>
                  <a:pt x="4430185" y="2587669"/>
                </a:cubicBezTo>
                <a:cubicBezTo>
                  <a:pt x="4432090" y="2578239"/>
                  <a:pt x="4437615" y="2570524"/>
                  <a:pt x="4445044" y="2565571"/>
                </a:cubicBezTo>
                <a:cubicBezTo>
                  <a:pt x="4452474" y="2560713"/>
                  <a:pt x="4461713" y="2558618"/>
                  <a:pt x="4471143" y="2560427"/>
                </a:cubicBezTo>
                <a:cubicBezTo>
                  <a:pt x="4478953" y="2562047"/>
                  <a:pt x="4485335" y="2566619"/>
                  <a:pt x="4489431" y="2572715"/>
                </a:cubicBezTo>
                <a:cubicBezTo>
                  <a:pt x="4493527" y="2578811"/>
                  <a:pt x="4495241" y="2586526"/>
                  <a:pt x="4493622" y="2594241"/>
                </a:cubicBezTo>
                <a:cubicBezTo>
                  <a:pt x="4493145" y="2596527"/>
                  <a:pt x="4492384" y="2598718"/>
                  <a:pt x="4491431" y="2600623"/>
                </a:cubicBezTo>
                <a:lnTo>
                  <a:pt x="4491145" y="2601194"/>
                </a:lnTo>
                <a:cubicBezTo>
                  <a:pt x="4489050" y="2606338"/>
                  <a:pt x="4484002" y="2609958"/>
                  <a:pt x="4478096" y="2609958"/>
                </a:cubicBezTo>
                <a:cubicBezTo>
                  <a:pt x="4470285" y="2609958"/>
                  <a:pt x="4463999" y="2603671"/>
                  <a:pt x="4463999" y="2595860"/>
                </a:cubicBezTo>
                <a:cubicBezTo>
                  <a:pt x="4463999" y="2588050"/>
                  <a:pt x="4470285" y="2581764"/>
                  <a:pt x="4478096" y="2581764"/>
                </a:cubicBezTo>
                <a:cubicBezTo>
                  <a:pt x="4480191" y="2581764"/>
                  <a:pt x="4482096" y="2582240"/>
                  <a:pt x="4483906" y="2583002"/>
                </a:cubicBezTo>
                <a:cubicBezTo>
                  <a:pt x="4483335" y="2581192"/>
                  <a:pt x="4482573" y="2579477"/>
                  <a:pt x="4481525" y="2577954"/>
                </a:cubicBezTo>
                <a:cubicBezTo>
                  <a:pt x="4478763" y="2573858"/>
                  <a:pt x="4474572" y="2570810"/>
                  <a:pt x="4469333" y="2569762"/>
                </a:cubicBezTo>
                <a:cubicBezTo>
                  <a:pt x="4462475" y="2568429"/>
                  <a:pt x="4455807" y="2569857"/>
                  <a:pt x="4450378" y="2573477"/>
                </a:cubicBezTo>
                <a:cubicBezTo>
                  <a:pt x="4445044" y="2577001"/>
                  <a:pt x="4440948" y="2582621"/>
                  <a:pt x="4439615" y="2589479"/>
                </a:cubicBezTo>
                <a:cubicBezTo>
                  <a:pt x="4437805" y="2598337"/>
                  <a:pt x="4439805" y="2607100"/>
                  <a:pt x="4444473" y="2614053"/>
                </a:cubicBezTo>
                <a:cubicBezTo>
                  <a:pt x="4449140" y="2621007"/>
                  <a:pt x="4456379" y="2626245"/>
                  <a:pt x="4465237" y="2627960"/>
                </a:cubicBezTo>
                <a:cubicBezTo>
                  <a:pt x="4476667" y="2630246"/>
                  <a:pt x="4487811" y="2627769"/>
                  <a:pt x="4496860" y="2621768"/>
                </a:cubicBezTo>
                <a:cubicBezTo>
                  <a:pt x="4505814" y="2615863"/>
                  <a:pt x="4512577" y="2606433"/>
                  <a:pt x="4514862" y="2595099"/>
                </a:cubicBezTo>
                <a:cubicBezTo>
                  <a:pt x="4516291" y="2587764"/>
                  <a:pt x="4516291" y="2580525"/>
                  <a:pt x="4514862" y="2573667"/>
                </a:cubicBezTo>
                <a:cubicBezTo>
                  <a:pt x="4513434" y="2566524"/>
                  <a:pt x="4510481" y="2559856"/>
                  <a:pt x="4506480" y="2553950"/>
                </a:cubicBezTo>
                <a:cubicBezTo>
                  <a:pt x="4497432" y="2540806"/>
                  <a:pt x="4483049" y="2533091"/>
                  <a:pt x="4467523" y="2530709"/>
                </a:cubicBezTo>
                <a:cubicBezTo>
                  <a:pt x="4434948" y="2525566"/>
                  <a:pt x="4407135" y="2542140"/>
                  <a:pt x="4393514" y="2571286"/>
                </a:cubicBezTo>
                <a:cubicBezTo>
                  <a:pt x="4387323" y="2584526"/>
                  <a:pt x="4384084" y="2600051"/>
                  <a:pt x="4383989" y="2616720"/>
                </a:cubicBezTo>
                <a:lnTo>
                  <a:pt x="4383989" y="2737688"/>
                </a:lnTo>
                <a:cubicBezTo>
                  <a:pt x="4383989" y="2737688"/>
                  <a:pt x="4383989" y="2981433"/>
                  <a:pt x="4383989" y="2981433"/>
                </a:cubicBezTo>
                <a:lnTo>
                  <a:pt x="4467809" y="2981433"/>
                </a:lnTo>
                <a:lnTo>
                  <a:pt x="4467809" y="3074777"/>
                </a:lnTo>
                <a:lnTo>
                  <a:pt x="4374464" y="3074777"/>
                </a:lnTo>
                <a:lnTo>
                  <a:pt x="4374464" y="2990958"/>
                </a:lnTo>
                <a:lnTo>
                  <a:pt x="4374464" y="2990958"/>
                </a:lnTo>
                <a:close/>
                <a:moveTo>
                  <a:pt x="4383798" y="2991148"/>
                </a:moveTo>
                <a:lnTo>
                  <a:pt x="4383798" y="3065443"/>
                </a:lnTo>
                <a:lnTo>
                  <a:pt x="4458093" y="3065443"/>
                </a:lnTo>
                <a:lnTo>
                  <a:pt x="4458093" y="2991148"/>
                </a:lnTo>
                <a:lnTo>
                  <a:pt x="4383798" y="2991148"/>
                </a:lnTo>
                <a:close/>
                <a:moveTo>
                  <a:pt x="4426852" y="2447937"/>
                </a:moveTo>
                <a:cubicBezTo>
                  <a:pt x="4429137" y="2450604"/>
                  <a:pt x="4430471" y="2454033"/>
                  <a:pt x="4430471" y="2457843"/>
                </a:cubicBezTo>
                <a:cubicBezTo>
                  <a:pt x="4430471" y="2468988"/>
                  <a:pt x="4421422" y="2478036"/>
                  <a:pt x="4410278" y="2478036"/>
                </a:cubicBezTo>
                <a:cubicBezTo>
                  <a:pt x="4402944" y="2478036"/>
                  <a:pt x="4396371" y="2475083"/>
                  <a:pt x="4391609" y="2470321"/>
                </a:cubicBezTo>
                <a:cubicBezTo>
                  <a:pt x="4386846" y="2465558"/>
                  <a:pt x="4383894" y="2458891"/>
                  <a:pt x="4383894" y="2451652"/>
                </a:cubicBezTo>
                <a:lnTo>
                  <a:pt x="4383894" y="1566398"/>
                </a:lnTo>
                <a:lnTo>
                  <a:pt x="4374369" y="1566398"/>
                </a:lnTo>
                <a:lnTo>
                  <a:pt x="4374369" y="681145"/>
                </a:lnTo>
                <a:cubicBezTo>
                  <a:pt x="4374369" y="671239"/>
                  <a:pt x="4378369" y="662190"/>
                  <a:pt x="4384941" y="655713"/>
                </a:cubicBezTo>
                <a:cubicBezTo>
                  <a:pt x="4391418" y="649236"/>
                  <a:pt x="4400467" y="645140"/>
                  <a:pt x="4410373" y="645140"/>
                </a:cubicBezTo>
                <a:cubicBezTo>
                  <a:pt x="4426756" y="645140"/>
                  <a:pt x="4440091" y="658475"/>
                  <a:pt x="4440091" y="674858"/>
                </a:cubicBezTo>
                <a:cubicBezTo>
                  <a:pt x="4440091" y="678192"/>
                  <a:pt x="4439424" y="681240"/>
                  <a:pt x="4438281" y="684193"/>
                </a:cubicBezTo>
                <a:cubicBezTo>
                  <a:pt x="4435900" y="690194"/>
                  <a:pt x="4431138" y="694956"/>
                  <a:pt x="4425423" y="697528"/>
                </a:cubicBezTo>
                <a:cubicBezTo>
                  <a:pt x="4421232" y="699433"/>
                  <a:pt x="4415612" y="700671"/>
                  <a:pt x="4411326" y="698576"/>
                </a:cubicBezTo>
                <a:cubicBezTo>
                  <a:pt x="4409706" y="697814"/>
                  <a:pt x="4408278" y="696671"/>
                  <a:pt x="4407230" y="695147"/>
                </a:cubicBezTo>
                <a:cubicBezTo>
                  <a:pt x="4403515" y="690098"/>
                  <a:pt x="4404563" y="683050"/>
                  <a:pt x="4409611" y="679335"/>
                </a:cubicBezTo>
                <a:cubicBezTo>
                  <a:pt x="4414660" y="675620"/>
                  <a:pt x="4421708" y="676668"/>
                  <a:pt x="4425423" y="681716"/>
                </a:cubicBezTo>
                <a:cubicBezTo>
                  <a:pt x="4426089" y="682669"/>
                  <a:pt x="4426661" y="683717"/>
                  <a:pt x="4427042" y="684764"/>
                </a:cubicBezTo>
                <a:cubicBezTo>
                  <a:pt x="4429328" y="682097"/>
                  <a:pt x="4430661" y="678668"/>
                  <a:pt x="4430661" y="674858"/>
                </a:cubicBezTo>
                <a:cubicBezTo>
                  <a:pt x="4430661" y="663714"/>
                  <a:pt x="4421613" y="654665"/>
                  <a:pt x="4410468" y="654665"/>
                </a:cubicBezTo>
                <a:cubicBezTo>
                  <a:pt x="4403134" y="654665"/>
                  <a:pt x="4396562" y="657618"/>
                  <a:pt x="4391799" y="662381"/>
                </a:cubicBezTo>
                <a:cubicBezTo>
                  <a:pt x="4387037" y="667143"/>
                  <a:pt x="4384084" y="673811"/>
                  <a:pt x="4384084" y="681050"/>
                </a:cubicBezTo>
                <a:lnTo>
                  <a:pt x="4384084" y="1566303"/>
                </a:lnTo>
                <a:lnTo>
                  <a:pt x="4374559" y="1566303"/>
                </a:lnTo>
                <a:lnTo>
                  <a:pt x="4374559" y="2451557"/>
                </a:lnTo>
                <a:cubicBezTo>
                  <a:pt x="4374559" y="2461463"/>
                  <a:pt x="4378560" y="2470512"/>
                  <a:pt x="4385132" y="2476989"/>
                </a:cubicBezTo>
                <a:cubicBezTo>
                  <a:pt x="4391609" y="2483466"/>
                  <a:pt x="4400658" y="2487561"/>
                  <a:pt x="4410564" y="2487561"/>
                </a:cubicBezTo>
                <a:cubicBezTo>
                  <a:pt x="4426947" y="2487561"/>
                  <a:pt x="4440282" y="2474226"/>
                  <a:pt x="4440282" y="2457843"/>
                </a:cubicBezTo>
                <a:cubicBezTo>
                  <a:pt x="4440282" y="2454509"/>
                  <a:pt x="4439615" y="2451366"/>
                  <a:pt x="4438472" y="2448509"/>
                </a:cubicBezTo>
                <a:cubicBezTo>
                  <a:pt x="4436091" y="2442508"/>
                  <a:pt x="4431328" y="2437746"/>
                  <a:pt x="4425613" y="2435174"/>
                </a:cubicBezTo>
                <a:cubicBezTo>
                  <a:pt x="4421422" y="2433269"/>
                  <a:pt x="4415802" y="2432031"/>
                  <a:pt x="4411516" y="2434126"/>
                </a:cubicBezTo>
                <a:cubicBezTo>
                  <a:pt x="4409897" y="2434888"/>
                  <a:pt x="4408468" y="2436031"/>
                  <a:pt x="4407420" y="2437555"/>
                </a:cubicBezTo>
                <a:cubicBezTo>
                  <a:pt x="4403706" y="2442603"/>
                  <a:pt x="4404753" y="2449652"/>
                  <a:pt x="4409802" y="2453367"/>
                </a:cubicBezTo>
                <a:cubicBezTo>
                  <a:pt x="4414850" y="2457081"/>
                  <a:pt x="4421898" y="2456033"/>
                  <a:pt x="4425613" y="2450985"/>
                </a:cubicBezTo>
                <a:cubicBezTo>
                  <a:pt x="4426280" y="2450033"/>
                  <a:pt x="4426852" y="2448985"/>
                  <a:pt x="4427232" y="2447937"/>
                </a:cubicBezTo>
                <a:lnTo>
                  <a:pt x="4427232" y="2447937"/>
                </a:lnTo>
                <a:close/>
                <a:moveTo>
                  <a:pt x="4332363" y="2939713"/>
                </a:moveTo>
                <a:lnTo>
                  <a:pt x="4213587" y="2939713"/>
                </a:lnTo>
                <a:cubicBezTo>
                  <a:pt x="4213587" y="2939713"/>
                  <a:pt x="4192727" y="2939713"/>
                  <a:pt x="4192727" y="2939713"/>
                </a:cubicBezTo>
                <a:cubicBezTo>
                  <a:pt x="4187964" y="2939713"/>
                  <a:pt x="4183107" y="2939904"/>
                  <a:pt x="4178820" y="2937427"/>
                </a:cubicBezTo>
                <a:cubicBezTo>
                  <a:pt x="4183297" y="2935903"/>
                  <a:pt x="4186536" y="2932283"/>
                  <a:pt x="4186536" y="2926759"/>
                </a:cubicBezTo>
                <a:cubicBezTo>
                  <a:pt x="4186536" y="2921234"/>
                  <a:pt x="4181487" y="2915519"/>
                  <a:pt x="4175296" y="2915519"/>
                </a:cubicBezTo>
                <a:cubicBezTo>
                  <a:pt x="4171581" y="2915519"/>
                  <a:pt x="4168343" y="2917329"/>
                  <a:pt x="4166247" y="2920092"/>
                </a:cubicBezTo>
                <a:cubicBezTo>
                  <a:pt x="4163390" y="2923901"/>
                  <a:pt x="4163104" y="2929235"/>
                  <a:pt x="4164533" y="2933903"/>
                </a:cubicBezTo>
                <a:cubicBezTo>
                  <a:pt x="4166914" y="2941523"/>
                  <a:pt x="4172343" y="2946095"/>
                  <a:pt x="4179963" y="2948190"/>
                </a:cubicBezTo>
                <a:cubicBezTo>
                  <a:pt x="4184630" y="2949429"/>
                  <a:pt x="4188726" y="2949333"/>
                  <a:pt x="4193394" y="2949333"/>
                </a:cubicBezTo>
                <a:lnTo>
                  <a:pt x="4341793" y="2949333"/>
                </a:lnTo>
                <a:lnTo>
                  <a:pt x="4341793" y="2800934"/>
                </a:lnTo>
                <a:cubicBezTo>
                  <a:pt x="4341793" y="2796267"/>
                  <a:pt x="4341793" y="2792171"/>
                  <a:pt x="4340650" y="2787504"/>
                </a:cubicBezTo>
                <a:cubicBezTo>
                  <a:pt x="4338650" y="2779883"/>
                  <a:pt x="4333983" y="2774454"/>
                  <a:pt x="4326458" y="2772073"/>
                </a:cubicBezTo>
                <a:cubicBezTo>
                  <a:pt x="4321695" y="2770549"/>
                  <a:pt x="4316457" y="2770930"/>
                  <a:pt x="4312552" y="2773788"/>
                </a:cubicBezTo>
                <a:cubicBezTo>
                  <a:pt x="4309789" y="2775788"/>
                  <a:pt x="4307979" y="2779122"/>
                  <a:pt x="4307979" y="2782836"/>
                </a:cubicBezTo>
                <a:cubicBezTo>
                  <a:pt x="4307979" y="2789027"/>
                  <a:pt x="4313599" y="2794076"/>
                  <a:pt x="4319219" y="2794076"/>
                </a:cubicBezTo>
                <a:cubicBezTo>
                  <a:pt x="4324839" y="2794076"/>
                  <a:pt x="4328458" y="2790837"/>
                  <a:pt x="4329887" y="2786265"/>
                </a:cubicBezTo>
                <a:cubicBezTo>
                  <a:pt x="4332363" y="2790551"/>
                  <a:pt x="4332173" y="2795409"/>
                  <a:pt x="4332173" y="2800172"/>
                </a:cubicBezTo>
                <a:lnTo>
                  <a:pt x="4332173" y="2939713"/>
                </a:lnTo>
                <a:lnTo>
                  <a:pt x="4332173" y="2939713"/>
                </a:lnTo>
                <a:close/>
                <a:moveTo>
                  <a:pt x="4425709" y="2769120"/>
                </a:moveTo>
                <a:lnTo>
                  <a:pt x="4425709" y="2748260"/>
                </a:lnTo>
                <a:cubicBezTo>
                  <a:pt x="4425709" y="2743498"/>
                  <a:pt x="4425518" y="2738640"/>
                  <a:pt x="4427994" y="2734354"/>
                </a:cubicBezTo>
                <a:cubicBezTo>
                  <a:pt x="4429423" y="2738831"/>
                  <a:pt x="4433710" y="2742069"/>
                  <a:pt x="4438662" y="2742069"/>
                </a:cubicBezTo>
                <a:cubicBezTo>
                  <a:pt x="4444854" y="2742069"/>
                  <a:pt x="4449902" y="2737021"/>
                  <a:pt x="4449902" y="2730830"/>
                </a:cubicBezTo>
                <a:cubicBezTo>
                  <a:pt x="4449902" y="2727115"/>
                  <a:pt x="4448092" y="2723876"/>
                  <a:pt x="4445330" y="2721781"/>
                </a:cubicBezTo>
                <a:cubicBezTo>
                  <a:pt x="4441520" y="2718924"/>
                  <a:pt x="4436186" y="2718638"/>
                  <a:pt x="4431423" y="2720067"/>
                </a:cubicBezTo>
                <a:cubicBezTo>
                  <a:pt x="4423803" y="2722448"/>
                  <a:pt x="4419231" y="2727877"/>
                  <a:pt x="4417231" y="2735497"/>
                </a:cubicBezTo>
                <a:cubicBezTo>
                  <a:pt x="4415993" y="2740164"/>
                  <a:pt x="4416088" y="2744260"/>
                  <a:pt x="4416088" y="2748927"/>
                </a:cubicBezTo>
                <a:lnTo>
                  <a:pt x="4416088" y="2944380"/>
                </a:lnTo>
                <a:lnTo>
                  <a:pt x="4425613" y="2944380"/>
                </a:lnTo>
                <a:lnTo>
                  <a:pt x="4425613" y="2769025"/>
                </a:lnTo>
                <a:lnTo>
                  <a:pt x="4425613" y="2769025"/>
                </a:lnTo>
                <a:close/>
                <a:moveTo>
                  <a:pt x="3840587" y="3034201"/>
                </a:moveTo>
                <a:cubicBezTo>
                  <a:pt x="3843254" y="3036487"/>
                  <a:pt x="3846684" y="3037821"/>
                  <a:pt x="3850494" y="3037821"/>
                </a:cubicBezTo>
                <a:cubicBezTo>
                  <a:pt x="3861638" y="3037821"/>
                  <a:pt x="3870686" y="3028772"/>
                  <a:pt x="3870686" y="3017627"/>
                </a:cubicBezTo>
                <a:cubicBezTo>
                  <a:pt x="3870686" y="3010293"/>
                  <a:pt x="3867734" y="3003721"/>
                  <a:pt x="3862971" y="2998958"/>
                </a:cubicBezTo>
                <a:cubicBezTo>
                  <a:pt x="3858209" y="2994196"/>
                  <a:pt x="3851541" y="2991243"/>
                  <a:pt x="3844302" y="2991243"/>
                </a:cubicBezTo>
                <a:lnTo>
                  <a:pt x="2262771" y="2991243"/>
                </a:lnTo>
                <a:lnTo>
                  <a:pt x="2262771" y="2981718"/>
                </a:lnTo>
                <a:lnTo>
                  <a:pt x="681050" y="2981718"/>
                </a:lnTo>
                <a:cubicBezTo>
                  <a:pt x="671144" y="2981718"/>
                  <a:pt x="662095" y="2985719"/>
                  <a:pt x="655618" y="2992291"/>
                </a:cubicBezTo>
                <a:cubicBezTo>
                  <a:pt x="649141" y="2998768"/>
                  <a:pt x="645045" y="3007817"/>
                  <a:pt x="645045" y="3017723"/>
                </a:cubicBezTo>
                <a:cubicBezTo>
                  <a:pt x="645045" y="3034106"/>
                  <a:pt x="658380" y="3047441"/>
                  <a:pt x="674763" y="3047441"/>
                </a:cubicBezTo>
                <a:cubicBezTo>
                  <a:pt x="678097" y="3047441"/>
                  <a:pt x="681145" y="3046774"/>
                  <a:pt x="684098" y="3045631"/>
                </a:cubicBezTo>
                <a:cubicBezTo>
                  <a:pt x="690098" y="3043155"/>
                  <a:pt x="694861" y="3038487"/>
                  <a:pt x="697433" y="3032772"/>
                </a:cubicBezTo>
                <a:cubicBezTo>
                  <a:pt x="699338" y="3028581"/>
                  <a:pt x="700576" y="3022962"/>
                  <a:pt x="698480" y="3018675"/>
                </a:cubicBezTo>
                <a:cubicBezTo>
                  <a:pt x="697718" y="3017056"/>
                  <a:pt x="696575" y="3015627"/>
                  <a:pt x="695051" y="3014580"/>
                </a:cubicBezTo>
                <a:cubicBezTo>
                  <a:pt x="690003" y="3010865"/>
                  <a:pt x="682955" y="3011913"/>
                  <a:pt x="679240" y="3016961"/>
                </a:cubicBezTo>
                <a:cubicBezTo>
                  <a:pt x="675525" y="3022009"/>
                  <a:pt x="676573" y="3029058"/>
                  <a:pt x="681621" y="3032772"/>
                </a:cubicBezTo>
                <a:cubicBezTo>
                  <a:pt x="682574" y="3033439"/>
                  <a:pt x="683621" y="3034010"/>
                  <a:pt x="684669" y="3034392"/>
                </a:cubicBezTo>
                <a:cubicBezTo>
                  <a:pt x="682002" y="3036677"/>
                  <a:pt x="678573" y="3038011"/>
                  <a:pt x="674763" y="3038011"/>
                </a:cubicBezTo>
                <a:cubicBezTo>
                  <a:pt x="663619" y="3038011"/>
                  <a:pt x="654570" y="3028962"/>
                  <a:pt x="654570" y="3017818"/>
                </a:cubicBezTo>
                <a:cubicBezTo>
                  <a:pt x="654570" y="3010484"/>
                  <a:pt x="657523" y="3003912"/>
                  <a:pt x="662285" y="2999149"/>
                </a:cubicBezTo>
                <a:cubicBezTo>
                  <a:pt x="667048" y="2994387"/>
                  <a:pt x="673715" y="2991434"/>
                  <a:pt x="680954" y="2991434"/>
                </a:cubicBezTo>
                <a:lnTo>
                  <a:pt x="2262486" y="2991434"/>
                </a:lnTo>
                <a:lnTo>
                  <a:pt x="2262486" y="2981909"/>
                </a:lnTo>
                <a:lnTo>
                  <a:pt x="3844112" y="2981909"/>
                </a:lnTo>
                <a:cubicBezTo>
                  <a:pt x="3854018" y="2981909"/>
                  <a:pt x="3863067" y="2985909"/>
                  <a:pt x="3869544" y="2992482"/>
                </a:cubicBezTo>
                <a:cubicBezTo>
                  <a:pt x="3876020" y="2998958"/>
                  <a:pt x="3880116" y="3008007"/>
                  <a:pt x="3880116" y="3017913"/>
                </a:cubicBezTo>
                <a:cubicBezTo>
                  <a:pt x="3880116" y="3034296"/>
                  <a:pt x="3866781" y="3047631"/>
                  <a:pt x="3850398" y="3047631"/>
                </a:cubicBezTo>
                <a:cubicBezTo>
                  <a:pt x="3847065" y="3047631"/>
                  <a:pt x="3843921" y="3046965"/>
                  <a:pt x="3841064" y="3045822"/>
                </a:cubicBezTo>
                <a:cubicBezTo>
                  <a:pt x="3835063" y="3043345"/>
                  <a:pt x="3830301" y="3038678"/>
                  <a:pt x="3827729" y="3032963"/>
                </a:cubicBezTo>
                <a:cubicBezTo>
                  <a:pt x="3825824" y="3028772"/>
                  <a:pt x="3824586" y="3023152"/>
                  <a:pt x="3826681" y="3018866"/>
                </a:cubicBezTo>
                <a:cubicBezTo>
                  <a:pt x="3827443" y="3017247"/>
                  <a:pt x="3828586" y="3015818"/>
                  <a:pt x="3830110" y="3014770"/>
                </a:cubicBezTo>
                <a:cubicBezTo>
                  <a:pt x="3835158" y="3011055"/>
                  <a:pt x="3842207" y="3012103"/>
                  <a:pt x="3845826" y="3017151"/>
                </a:cubicBezTo>
                <a:cubicBezTo>
                  <a:pt x="3849541" y="3022200"/>
                  <a:pt x="3848493" y="3029248"/>
                  <a:pt x="3843445" y="3032963"/>
                </a:cubicBezTo>
                <a:cubicBezTo>
                  <a:pt x="3842493" y="3033630"/>
                  <a:pt x="3841445" y="3034201"/>
                  <a:pt x="3840397" y="3034582"/>
                </a:cubicBezTo>
                <a:lnTo>
                  <a:pt x="3840397" y="3034582"/>
                </a:lnTo>
                <a:close/>
                <a:moveTo>
                  <a:pt x="4161770" y="3033058"/>
                </a:moveTo>
                <a:lnTo>
                  <a:pt x="4337126" y="3033058"/>
                </a:lnTo>
                <a:lnTo>
                  <a:pt x="4337126" y="3023533"/>
                </a:lnTo>
                <a:lnTo>
                  <a:pt x="4141673" y="3023533"/>
                </a:lnTo>
                <a:cubicBezTo>
                  <a:pt x="4137005" y="3023533"/>
                  <a:pt x="4132910" y="3023533"/>
                  <a:pt x="4128243" y="3024676"/>
                </a:cubicBezTo>
                <a:cubicBezTo>
                  <a:pt x="4120622" y="3026676"/>
                  <a:pt x="4115193" y="3031343"/>
                  <a:pt x="4112812" y="3038868"/>
                </a:cubicBezTo>
                <a:cubicBezTo>
                  <a:pt x="4111288" y="3043631"/>
                  <a:pt x="4111669" y="3048869"/>
                  <a:pt x="4114527" y="3052775"/>
                </a:cubicBezTo>
                <a:cubicBezTo>
                  <a:pt x="4116622" y="3055537"/>
                  <a:pt x="4119861" y="3057347"/>
                  <a:pt x="4123575" y="3057347"/>
                </a:cubicBezTo>
                <a:cubicBezTo>
                  <a:pt x="4129767" y="3057347"/>
                  <a:pt x="4134815" y="3052299"/>
                  <a:pt x="4134815" y="3046107"/>
                </a:cubicBezTo>
                <a:cubicBezTo>
                  <a:pt x="4134815" y="3041059"/>
                  <a:pt x="4131576" y="3036868"/>
                  <a:pt x="4127004" y="3035439"/>
                </a:cubicBezTo>
                <a:cubicBezTo>
                  <a:pt x="4131291" y="3032963"/>
                  <a:pt x="4136148" y="3033153"/>
                  <a:pt x="4140911" y="3033153"/>
                </a:cubicBezTo>
                <a:lnTo>
                  <a:pt x="4161770" y="3033153"/>
                </a:lnTo>
                <a:close/>
                <a:moveTo>
                  <a:pt x="141458" y="2991148"/>
                </a:moveTo>
                <a:lnTo>
                  <a:pt x="141458" y="3065443"/>
                </a:lnTo>
                <a:lnTo>
                  <a:pt x="67163" y="3065443"/>
                </a:lnTo>
                <a:lnTo>
                  <a:pt x="67163" y="2991148"/>
                </a:lnTo>
                <a:lnTo>
                  <a:pt x="141458" y="2991148"/>
                </a:lnTo>
                <a:close/>
                <a:moveTo>
                  <a:pt x="98405" y="2447937"/>
                </a:moveTo>
                <a:cubicBezTo>
                  <a:pt x="96119" y="2450604"/>
                  <a:pt x="94786" y="2454033"/>
                  <a:pt x="94786" y="2457843"/>
                </a:cubicBezTo>
                <a:cubicBezTo>
                  <a:pt x="94786" y="2468988"/>
                  <a:pt x="103835" y="2478036"/>
                  <a:pt x="114979" y="2478036"/>
                </a:cubicBezTo>
                <a:cubicBezTo>
                  <a:pt x="122313" y="2478036"/>
                  <a:pt x="128885" y="2475083"/>
                  <a:pt x="133648" y="2470321"/>
                </a:cubicBezTo>
                <a:cubicBezTo>
                  <a:pt x="138410" y="2465558"/>
                  <a:pt x="141363" y="2458891"/>
                  <a:pt x="141363" y="2451652"/>
                </a:cubicBezTo>
                <a:lnTo>
                  <a:pt x="141363" y="1566398"/>
                </a:lnTo>
                <a:lnTo>
                  <a:pt x="150888" y="1566398"/>
                </a:lnTo>
                <a:lnTo>
                  <a:pt x="150888" y="681145"/>
                </a:lnTo>
                <a:cubicBezTo>
                  <a:pt x="150888" y="671239"/>
                  <a:pt x="146888" y="662190"/>
                  <a:pt x="140315" y="655713"/>
                </a:cubicBezTo>
                <a:cubicBezTo>
                  <a:pt x="133838" y="649236"/>
                  <a:pt x="124790" y="645140"/>
                  <a:pt x="114884" y="645140"/>
                </a:cubicBezTo>
                <a:cubicBezTo>
                  <a:pt x="98501" y="645140"/>
                  <a:pt x="85166" y="658475"/>
                  <a:pt x="85166" y="674858"/>
                </a:cubicBezTo>
                <a:cubicBezTo>
                  <a:pt x="85166" y="678192"/>
                  <a:pt x="85832" y="681240"/>
                  <a:pt x="86975" y="684193"/>
                </a:cubicBezTo>
                <a:cubicBezTo>
                  <a:pt x="89452" y="690194"/>
                  <a:pt x="94119" y="694956"/>
                  <a:pt x="99834" y="697528"/>
                </a:cubicBezTo>
                <a:cubicBezTo>
                  <a:pt x="104025" y="699433"/>
                  <a:pt x="109645" y="700671"/>
                  <a:pt x="113931" y="698576"/>
                </a:cubicBezTo>
                <a:cubicBezTo>
                  <a:pt x="115550" y="697814"/>
                  <a:pt x="116979" y="696671"/>
                  <a:pt x="118027" y="695147"/>
                </a:cubicBezTo>
                <a:cubicBezTo>
                  <a:pt x="121742" y="690098"/>
                  <a:pt x="120694" y="683050"/>
                  <a:pt x="115646" y="679335"/>
                </a:cubicBezTo>
                <a:cubicBezTo>
                  <a:pt x="110597" y="675620"/>
                  <a:pt x="103549" y="676668"/>
                  <a:pt x="99834" y="681716"/>
                </a:cubicBezTo>
                <a:cubicBezTo>
                  <a:pt x="99167" y="682669"/>
                  <a:pt x="98596" y="683717"/>
                  <a:pt x="98215" y="684764"/>
                </a:cubicBezTo>
                <a:cubicBezTo>
                  <a:pt x="95929" y="682097"/>
                  <a:pt x="94595" y="678668"/>
                  <a:pt x="94595" y="674858"/>
                </a:cubicBezTo>
                <a:cubicBezTo>
                  <a:pt x="94595" y="663714"/>
                  <a:pt x="103644" y="654665"/>
                  <a:pt x="114788" y="654665"/>
                </a:cubicBezTo>
                <a:cubicBezTo>
                  <a:pt x="122123" y="654665"/>
                  <a:pt x="128695" y="657618"/>
                  <a:pt x="133457" y="662381"/>
                </a:cubicBezTo>
                <a:cubicBezTo>
                  <a:pt x="138220" y="667143"/>
                  <a:pt x="141173" y="673811"/>
                  <a:pt x="141173" y="681050"/>
                </a:cubicBezTo>
                <a:lnTo>
                  <a:pt x="141173" y="1566303"/>
                </a:lnTo>
                <a:lnTo>
                  <a:pt x="150698" y="1566303"/>
                </a:lnTo>
                <a:lnTo>
                  <a:pt x="150698" y="2451557"/>
                </a:lnTo>
                <a:cubicBezTo>
                  <a:pt x="150698" y="2461463"/>
                  <a:pt x="146697" y="2470512"/>
                  <a:pt x="140125" y="2476989"/>
                </a:cubicBezTo>
                <a:cubicBezTo>
                  <a:pt x="133648" y="2483466"/>
                  <a:pt x="124599" y="2487561"/>
                  <a:pt x="114693" y="2487561"/>
                </a:cubicBezTo>
                <a:cubicBezTo>
                  <a:pt x="98310" y="2487561"/>
                  <a:pt x="84975" y="2474226"/>
                  <a:pt x="84975" y="2457843"/>
                </a:cubicBezTo>
                <a:cubicBezTo>
                  <a:pt x="84975" y="2454509"/>
                  <a:pt x="85642" y="2451366"/>
                  <a:pt x="86785" y="2448509"/>
                </a:cubicBezTo>
                <a:cubicBezTo>
                  <a:pt x="89261" y="2442508"/>
                  <a:pt x="93929" y="2437746"/>
                  <a:pt x="99644" y="2435174"/>
                </a:cubicBezTo>
                <a:cubicBezTo>
                  <a:pt x="103835" y="2433269"/>
                  <a:pt x="109454" y="2432031"/>
                  <a:pt x="113741" y="2434126"/>
                </a:cubicBezTo>
                <a:cubicBezTo>
                  <a:pt x="115360" y="2434888"/>
                  <a:pt x="116789" y="2436031"/>
                  <a:pt x="117836" y="2437555"/>
                </a:cubicBezTo>
                <a:cubicBezTo>
                  <a:pt x="121551" y="2442603"/>
                  <a:pt x="120503" y="2449652"/>
                  <a:pt x="115455" y="2453367"/>
                </a:cubicBezTo>
                <a:cubicBezTo>
                  <a:pt x="110407" y="2457081"/>
                  <a:pt x="103358" y="2456033"/>
                  <a:pt x="99644" y="2450985"/>
                </a:cubicBezTo>
                <a:cubicBezTo>
                  <a:pt x="98977" y="2450033"/>
                  <a:pt x="98405" y="2448985"/>
                  <a:pt x="98024" y="2447937"/>
                </a:cubicBezTo>
                <a:lnTo>
                  <a:pt x="98024" y="2447937"/>
                </a:lnTo>
                <a:close/>
                <a:moveTo>
                  <a:pt x="192893" y="2939713"/>
                </a:moveTo>
                <a:lnTo>
                  <a:pt x="311575" y="2939713"/>
                </a:lnTo>
                <a:cubicBezTo>
                  <a:pt x="311575" y="2939713"/>
                  <a:pt x="332435" y="2939713"/>
                  <a:pt x="332435" y="2939713"/>
                </a:cubicBezTo>
                <a:cubicBezTo>
                  <a:pt x="337197" y="2939713"/>
                  <a:pt x="342055" y="2939904"/>
                  <a:pt x="346341" y="2937427"/>
                </a:cubicBezTo>
                <a:cubicBezTo>
                  <a:pt x="341864" y="2935903"/>
                  <a:pt x="338626" y="2932283"/>
                  <a:pt x="338626" y="2926759"/>
                </a:cubicBezTo>
                <a:cubicBezTo>
                  <a:pt x="338626" y="2921234"/>
                  <a:pt x="343674" y="2915519"/>
                  <a:pt x="349865" y="2915519"/>
                </a:cubicBezTo>
                <a:cubicBezTo>
                  <a:pt x="353580" y="2915519"/>
                  <a:pt x="356819" y="2917329"/>
                  <a:pt x="358914" y="2920092"/>
                </a:cubicBezTo>
                <a:cubicBezTo>
                  <a:pt x="361772" y="2923901"/>
                  <a:pt x="362153" y="2929235"/>
                  <a:pt x="360629" y="2933903"/>
                </a:cubicBezTo>
                <a:cubicBezTo>
                  <a:pt x="358247" y="2941523"/>
                  <a:pt x="352818" y="2946095"/>
                  <a:pt x="345198" y="2948190"/>
                </a:cubicBezTo>
                <a:cubicBezTo>
                  <a:pt x="340531" y="2949429"/>
                  <a:pt x="336340" y="2949333"/>
                  <a:pt x="331768" y="2949333"/>
                </a:cubicBezTo>
                <a:lnTo>
                  <a:pt x="183368" y="2949333"/>
                </a:lnTo>
                <a:lnTo>
                  <a:pt x="183368" y="2800934"/>
                </a:lnTo>
                <a:cubicBezTo>
                  <a:pt x="183368" y="2796267"/>
                  <a:pt x="183368" y="2792171"/>
                  <a:pt x="184511" y="2787504"/>
                </a:cubicBezTo>
                <a:cubicBezTo>
                  <a:pt x="186512" y="2779883"/>
                  <a:pt x="191179" y="2774454"/>
                  <a:pt x="198799" y="2772073"/>
                </a:cubicBezTo>
                <a:cubicBezTo>
                  <a:pt x="203561" y="2770549"/>
                  <a:pt x="208800" y="2770930"/>
                  <a:pt x="212610" y="2773788"/>
                </a:cubicBezTo>
                <a:cubicBezTo>
                  <a:pt x="215372" y="2775788"/>
                  <a:pt x="217182" y="2779122"/>
                  <a:pt x="217182" y="2782836"/>
                </a:cubicBezTo>
                <a:cubicBezTo>
                  <a:pt x="217182" y="2789027"/>
                  <a:pt x="211562" y="2794076"/>
                  <a:pt x="205943" y="2794076"/>
                </a:cubicBezTo>
                <a:cubicBezTo>
                  <a:pt x="200323" y="2794076"/>
                  <a:pt x="196703" y="2790837"/>
                  <a:pt x="195275" y="2786265"/>
                </a:cubicBezTo>
                <a:cubicBezTo>
                  <a:pt x="192798" y="2790551"/>
                  <a:pt x="192989" y="2795409"/>
                  <a:pt x="192989" y="2800172"/>
                </a:cubicBezTo>
                <a:lnTo>
                  <a:pt x="192989" y="2821032"/>
                </a:lnTo>
                <a:cubicBezTo>
                  <a:pt x="192989" y="2821032"/>
                  <a:pt x="192989" y="2939713"/>
                  <a:pt x="192989" y="2939713"/>
                </a:cubicBezTo>
                <a:lnTo>
                  <a:pt x="192989" y="2939713"/>
                </a:lnTo>
                <a:close/>
                <a:moveTo>
                  <a:pt x="99548" y="2769120"/>
                </a:moveTo>
                <a:lnTo>
                  <a:pt x="99548" y="2748260"/>
                </a:lnTo>
                <a:cubicBezTo>
                  <a:pt x="99548" y="2743498"/>
                  <a:pt x="99739" y="2738640"/>
                  <a:pt x="97262" y="2734354"/>
                </a:cubicBezTo>
                <a:cubicBezTo>
                  <a:pt x="95834" y="2738831"/>
                  <a:pt x="91547" y="2742069"/>
                  <a:pt x="86594" y="2742069"/>
                </a:cubicBezTo>
                <a:cubicBezTo>
                  <a:pt x="80403" y="2742069"/>
                  <a:pt x="75355" y="2737021"/>
                  <a:pt x="75355" y="2730830"/>
                </a:cubicBezTo>
                <a:cubicBezTo>
                  <a:pt x="75355" y="2727115"/>
                  <a:pt x="77165" y="2723876"/>
                  <a:pt x="79927" y="2721781"/>
                </a:cubicBezTo>
                <a:cubicBezTo>
                  <a:pt x="83737" y="2718924"/>
                  <a:pt x="89071" y="2718638"/>
                  <a:pt x="93738" y="2720067"/>
                </a:cubicBezTo>
                <a:cubicBezTo>
                  <a:pt x="101358" y="2722448"/>
                  <a:pt x="105930" y="2727877"/>
                  <a:pt x="108026" y="2735497"/>
                </a:cubicBezTo>
                <a:cubicBezTo>
                  <a:pt x="109264" y="2740164"/>
                  <a:pt x="109169" y="2744260"/>
                  <a:pt x="109169" y="2748927"/>
                </a:cubicBezTo>
                <a:lnTo>
                  <a:pt x="109169" y="2944380"/>
                </a:lnTo>
                <a:lnTo>
                  <a:pt x="99644" y="2944380"/>
                </a:lnTo>
                <a:lnTo>
                  <a:pt x="99644" y="2769025"/>
                </a:lnTo>
                <a:lnTo>
                  <a:pt x="99644" y="2769025"/>
                </a:lnTo>
                <a:close/>
                <a:moveTo>
                  <a:pt x="363486" y="3033058"/>
                </a:moveTo>
                <a:lnTo>
                  <a:pt x="188131" y="3033058"/>
                </a:lnTo>
                <a:lnTo>
                  <a:pt x="188131" y="3023533"/>
                </a:lnTo>
                <a:lnTo>
                  <a:pt x="383584" y="3023533"/>
                </a:lnTo>
                <a:cubicBezTo>
                  <a:pt x="388251" y="3023533"/>
                  <a:pt x="392347" y="3023533"/>
                  <a:pt x="397014" y="3024676"/>
                </a:cubicBezTo>
                <a:cubicBezTo>
                  <a:pt x="404634" y="3026676"/>
                  <a:pt x="410063" y="3031343"/>
                  <a:pt x="412445" y="3038868"/>
                </a:cubicBezTo>
                <a:cubicBezTo>
                  <a:pt x="413969" y="3043631"/>
                  <a:pt x="413588" y="3048869"/>
                  <a:pt x="410730" y="3052775"/>
                </a:cubicBezTo>
                <a:cubicBezTo>
                  <a:pt x="408635" y="3055537"/>
                  <a:pt x="405396" y="3057347"/>
                  <a:pt x="401681" y="3057347"/>
                </a:cubicBezTo>
                <a:cubicBezTo>
                  <a:pt x="395490" y="3057347"/>
                  <a:pt x="390442" y="3052299"/>
                  <a:pt x="390442" y="3046107"/>
                </a:cubicBezTo>
                <a:cubicBezTo>
                  <a:pt x="390442" y="3041059"/>
                  <a:pt x="393680" y="3036868"/>
                  <a:pt x="398252" y="3035439"/>
                </a:cubicBezTo>
                <a:cubicBezTo>
                  <a:pt x="393966" y="3032963"/>
                  <a:pt x="389108" y="3033153"/>
                  <a:pt x="384346" y="3033153"/>
                </a:cubicBezTo>
                <a:lnTo>
                  <a:pt x="363486" y="3033153"/>
                </a:lnTo>
                <a:close/>
                <a:moveTo>
                  <a:pt x="4374273" y="141363"/>
                </a:moveTo>
                <a:lnTo>
                  <a:pt x="4009466" y="141363"/>
                </a:lnTo>
                <a:cubicBezTo>
                  <a:pt x="3992797" y="141363"/>
                  <a:pt x="3977176" y="138029"/>
                  <a:pt x="3964032" y="131838"/>
                </a:cubicBezTo>
                <a:cubicBezTo>
                  <a:pt x="3934980" y="118217"/>
                  <a:pt x="3918311" y="90309"/>
                  <a:pt x="3923455" y="57829"/>
                </a:cubicBezTo>
                <a:cubicBezTo>
                  <a:pt x="3925932" y="42303"/>
                  <a:pt x="3933552" y="27920"/>
                  <a:pt x="3946696" y="18872"/>
                </a:cubicBezTo>
                <a:cubicBezTo>
                  <a:pt x="3952602" y="14776"/>
                  <a:pt x="3959269" y="11918"/>
                  <a:pt x="3966413" y="10490"/>
                </a:cubicBezTo>
                <a:cubicBezTo>
                  <a:pt x="3973271" y="9061"/>
                  <a:pt x="3980510" y="8966"/>
                  <a:pt x="3987844" y="10490"/>
                </a:cubicBezTo>
                <a:cubicBezTo>
                  <a:pt x="3999179" y="12776"/>
                  <a:pt x="4008609" y="19443"/>
                  <a:pt x="4014514" y="28397"/>
                </a:cubicBezTo>
                <a:cubicBezTo>
                  <a:pt x="4020515" y="37350"/>
                  <a:pt x="4022991" y="48590"/>
                  <a:pt x="4020705" y="60020"/>
                </a:cubicBezTo>
                <a:cubicBezTo>
                  <a:pt x="4018895" y="68878"/>
                  <a:pt x="4013752" y="76117"/>
                  <a:pt x="4006703" y="80784"/>
                </a:cubicBezTo>
                <a:cubicBezTo>
                  <a:pt x="3999750" y="85451"/>
                  <a:pt x="3990987" y="87356"/>
                  <a:pt x="3982129" y="85547"/>
                </a:cubicBezTo>
                <a:cubicBezTo>
                  <a:pt x="3975366" y="84213"/>
                  <a:pt x="3969746" y="80117"/>
                  <a:pt x="3966127" y="74783"/>
                </a:cubicBezTo>
                <a:cubicBezTo>
                  <a:pt x="3962603" y="69449"/>
                  <a:pt x="3961079" y="62687"/>
                  <a:pt x="3962412" y="55829"/>
                </a:cubicBezTo>
                <a:cubicBezTo>
                  <a:pt x="3963460" y="50685"/>
                  <a:pt x="3966508" y="46399"/>
                  <a:pt x="3970604" y="43637"/>
                </a:cubicBezTo>
                <a:cubicBezTo>
                  <a:pt x="3972128" y="42589"/>
                  <a:pt x="3973842" y="41827"/>
                  <a:pt x="3975652" y="41255"/>
                </a:cubicBezTo>
                <a:cubicBezTo>
                  <a:pt x="3974890" y="43065"/>
                  <a:pt x="3974414" y="44970"/>
                  <a:pt x="3974414" y="47066"/>
                </a:cubicBezTo>
                <a:cubicBezTo>
                  <a:pt x="3974414" y="54876"/>
                  <a:pt x="3980700" y="61163"/>
                  <a:pt x="3988511" y="61163"/>
                </a:cubicBezTo>
                <a:cubicBezTo>
                  <a:pt x="3996321" y="61163"/>
                  <a:pt x="4002608" y="54876"/>
                  <a:pt x="4002608" y="47066"/>
                </a:cubicBezTo>
                <a:cubicBezTo>
                  <a:pt x="4002608" y="41160"/>
                  <a:pt x="3998988" y="36112"/>
                  <a:pt x="3993845" y="34016"/>
                </a:cubicBezTo>
                <a:lnTo>
                  <a:pt x="3993273" y="33731"/>
                </a:lnTo>
                <a:cubicBezTo>
                  <a:pt x="3991368" y="32683"/>
                  <a:pt x="3989273" y="32016"/>
                  <a:pt x="3986892" y="31540"/>
                </a:cubicBezTo>
                <a:cubicBezTo>
                  <a:pt x="3979081" y="29921"/>
                  <a:pt x="3971461" y="31730"/>
                  <a:pt x="3965365" y="35731"/>
                </a:cubicBezTo>
                <a:cubicBezTo>
                  <a:pt x="3959269" y="39731"/>
                  <a:pt x="3954697" y="46208"/>
                  <a:pt x="3953078" y="54019"/>
                </a:cubicBezTo>
                <a:cubicBezTo>
                  <a:pt x="3951173" y="63449"/>
                  <a:pt x="3953268" y="72688"/>
                  <a:pt x="3958221" y="80117"/>
                </a:cubicBezTo>
                <a:cubicBezTo>
                  <a:pt x="3963174" y="87547"/>
                  <a:pt x="3970890" y="93071"/>
                  <a:pt x="3980319" y="94976"/>
                </a:cubicBezTo>
                <a:cubicBezTo>
                  <a:pt x="3991749" y="97262"/>
                  <a:pt x="4002989" y="94786"/>
                  <a:pt x="4012037" y="88785"/>
                </a:cubicBezTo>
                <a:cubicBezTo>
                  <a:pt x="4021086" y="82784"/>
                  <a:pt x="4027754" y="73355"/>
                  <a:pt x="4030040" y="61925"/>
                </a:cubicBezTo>
                <a:cubicBezTo>
                  <a:pt x="4032897" y="48018"/>
                  <a:pt x="4029754" y="34207"/>
                  <a:pt x="4022515" y="23253"/>
                </a:cubicBezTo>
                <a:cubicBezTo>
                  <a:pt x="4015181" y="12299"/>
                  <a:pt x="4003751" y="4013"/>
                  <a:pt x="3989749" y="1250"/>
                </a:cubicBezTo>
                <a:cubicBezTo>
                  <a:pt x="3981177" y="-464"/>
                  <a:pt x="3972604" y="-369"/>
                  <a:pt x="3964508" y="1250"/>
                </a:cubicBezTo>
                <a:cubicBezTo>
                  <a:pt x="3956126" y="2965"/>
                  <a:pt x="3948220" y="6394"/>
                  <a:pt x="3941267" y="11156"/>
                </a:cubicBezTo>
                <a:cubicBezTo>
                  <a:pt x="3925836" y="21824"/>
                  <a:pt x="3916787" y="38588"/>
                  <a:pt x="3914025" y="56495"/>
                </a:cubicBezTo>
                <a:cubicBezTo>
                  <a:pt x="3908215" y="93262"/>
                  <a:pt x="3927075" y="125171"/>
                  <a:pt x="3959936" y="140601"/>
                </a:cubicBezTo>
                <a:cubicBezTo>
                  <a:pt x="3974414" y="147364"/>
                  <a:pt x="3991463" y="150983"/>
                  <a:pt x="4009466" y="150983"/>
                </a:cubicBezTo>
                <a:lnTo>
                  <a:pt x="4374273" y="150983"/>
                </a:lnTo>
                <a:lnTo>
                  <a:pt x="4374273" y="515791"/>
                </a:lnTo>
                <a:cubicBezTo>
                  <a:pt x="4374273" y="533793"/>
                  <a:pt x="4377893" y="550748"/>
                  <a:pt x="4384656" y="565321"/>
                </a:cubicBezTo>
                <a:cubicBezTo>
                  <a:pt x="4400086" y="598277"/>
                  <a:pt x="4431995" y="617042"/>
                  <a:pt x="4468761" y="611231"/>
                </a:cubicBezTo>
                <a:cubicBezTo>
                  <a:pt x="4486668" y="608374"/>
                  <a:pt x="4503432" y="599420"/>
                  <a:pt x="4514101" y="583990"/>
                </a:cubicBezTo>
                <a:cubicBezTo>
                  <a:pt x="4518863" y="577037"/>
                  <a:pt x="4522292" y="569131"/>
                  <a:pt x="4524006" y="560749"/>
                </a:cubicBezTo>
                <a:cubicBezTo>
                  <a:pt x="4525626" y="552653"/>
                  <a:pt x="4525721" y="544080"/>
                  <a:pt x="4524006" y="535508"/>
                </a:cubicBezTo>
                <a:cubicBezTo>
                  <a:pt x="4521149" y="521506"/>
                  <a:pt x="4512957" y="510076"/>
                  <a:pt x="4502004" y="502742"/>
                </a:cubicBezTo>
                <a:cubicBezTo>
                  <a:pt x="4490955" y="495503"/>
                  <a:pt x="4477239" y="492359"/>
                  <a:pt x="4463237" y="495217"/>
                </a:cubicBezTo>
                <a:cubicBezTo>
                  <a:pt x="4451807" y="497503"/>
                  <a:pt x="4442377" y="504266"/>
                  <a:pt x="4436472" y="513219"/>
                </a:cubicBezTo>
                <a:cubicBezTo>
                  <a:pt x="4430471" y="522173"/>
                  <a:pt x="4427994" y="533507"/>
                  <a:pt x="4430280" y="544937"/>
                </a:cubicBezTo>
                <a:cubicBezTo>
                  <a:pt x="4432185" y="554367"/>
                  <a:pt x="4437710" y="562082"/>
                  <a:pt x="4445139" y="567035"/>
                </a:cubicBezTo>
                <a:cubicBezTo>
                  <a:pt x="4452569" y="571893"/>
                  <a:pt x="4461808" y="573989"/>
                  <a:pt x="4471238" y="572084"/>
                </a:cubicBezTo>
                <a:cubicBezTo>
                  <a:pt x="4479048" y="570560"/>
                  <a:pt x="4485430" y="565892"/>
                  <a:pt x="4489526" y="559796"/>
                </a:cubicBezTo>
                <a:cubicBezTo>
                  <a:pt x="4493622" y="553700"/>
                  <a:pt x="4495336" y="545985"/>
                  <a:pt x="4493717" y="538270"/>
                </a:cubicBezTo>
                <a:cubicBezTo>
                  <a:pt x="4493241" y="535984"/>
                  <a:pt x="4492479" y="533888"/>
                  <a:pt x="4491526" y="531983"/>
                </a:cubicBezTo>
                <a:lnTo>
                  <a:pt x="4491240" y="531412"/>
                </a:lnTo>
                <a:cubicBezTo>
                  <a:pt x="4489145" y="526268"/>
                  <a:pt x="4484097" y="522649"/>
                  <a:pt x="4478191" y="522649"/>
                </a:cubicBezTo>
                <a:cubicBezTo>
                  <a:pt x="4470381" y="522649"/>
                  <a:pt x="4464094" y="528935"/>
                  <a:pt x="4464094" y="536746"/>
                </a:cubicBezTo>
                <a:cubicBezTo>
                  <a:pt x="4464094" y="544556"/>
                  <a:pt x="4470381" y="550843"/>
                  <a:pt x="4478191" y="550843"/>
                </a:cubicBezTo>
                <a:cubicBezTo>
                  <a:pt x="4480287" y="550843"/>
                  <a:pt x="4482192" y="550367"/>
                  <a:pt x="4484002" y="549605"/>
                </a:cubicBezTo>
                <a:cubicBezTo>
                  <a:pt x="4483430" y="551414"/>
                  <a:pt x="4482668" y="553129"/>
                  <a:pt x="4481620" y="554653"/>
                </a:cubicBezTo>
                <a:cubicBezTo>
                  <a:pt x="4478858" y="558749"/>
                  <a:pt x="4474667" y="561797"/>
                  <a:pt x="4469428" y="562844"/>
                </a:cubicBezTo>
                <a:cubicBezTo>
                  <a:pt x="4462570" y="564178"/>
                  <a:pt x="4455903" y="562749"/>
                  <a:pt x="4450473" y="559130"/>
                </a:cubicBezTo>
                <a:cubicBezTo>
                  <a:pt x="4445139" y="555605"/>
                  <a:pt x="4441044" y="549986"/>
                  <a:pt x="4439710" y="543128"/>
                </a:cubicBezTo>
                <a:cubicBezTo>
                  <a:pt x="4437901" y="534269"/>
                  <a:pt x="4439901" y="525506"/>
                  <a:pt x="4444568" y="518553"/>
                </a:cubicBezTo>
                <a:cubicBezTo>
                  <a:pt x="4449235" y="511600"/>
                  <a:pt x="4456474" y="506361"/>
                  <a:pt x="4465332" y="504647"/>
                </a:cubicBezTo>
                <a:cubicBezTo>
                  <a:pt x="4476762" y="502361"/>
                  <a:pt x="4487907" y="504837"/>
                  <a:pt x="4496955" y="510838"/>
                </a:cubicBezTo>
                <a:cubicBezTo>
                  <a:pt x="4505909" y="516743"/>
                  <a:pt x="4512672" y="526173"/>
                  <a:pt x="4514958" y="537508"/>
                </a:cubicBezTo>
                <a:cubicBezTo>
                  <a:pt x="4516386" y="544842"/>
                  <a:pt x="4516386" y="552081"/>
                  <a:pt x="4514958" y="558939"/>
                </a:cubicBezTo>
                <a:cubicBezTo>
                  <a:pt x="4513529" y="566083"/>
                  <a:pt x="4510576" y="572750"/>
                  <a:pt x="4506576" y="578656"/>
                </a:cubicBezTo>
                <a:cubicBezTo>
                  <a:pt x="4497527" y="591800"/>
                  <a:pt x="4483144" y="599516"/>
                  <a:pt x="4467618" y="601897"/>
                </a:cubicBezTo>
                <a:cubicBezTo>
                  <a:pt x="4435043" y="607040"/>
                  <a:pt x="4407230" y="590467"/>
                  <a:pt x="4393609" y="561320"/>
                </a:cubicBezTo>
                <a:cubicBezTo>
                  <a:pt x="4387418" y="548081"/>
                  <a:pt x="4384179" y="532555"/>
                  <a:pt x="4384084" y="515886"/>
                </a:cubicBezTo>
                <a:lnTo>
                  <a:pt x="4384084" y="394919"/>
                </a:lnTo>
                <a:cubicBezTo>
                  <a:pt x="4384084" y="394919"/>
                  <a:pt x="4384084" y="151174"/>
                  <a:pt x="4384084" y="151174"/>
                </a:cubicBezTo>
                <a:lnTo>
                  <a:pt x="4467904" y="151174"/>
                </a:lnTo>
                <a:lnTo>
                  <a:pt x="4467904" y="57543"/>
                </a:lnTo>
                <a:lnTo>
                  <a:pt x="4374559" y="57543"/>
                </a:lnTo>
                <a:lnTo>
                  <a:pt x="4374559" y="141363"/>
                </a:lnTo>
                <a:lnTo>
                  <a:pt x="4374559" y="141363"/>
                </a:lnTo>
                <a:close/>
                <a:moveTo>
                  <a:pt x="4383798" y="141363"/>
                </a:moveTo>
                <a:lnTo>
                  <a:pt x="4383798" y="67068"/>
                </a:lnTo>
                <a:lnTo>
                  <a:pt x="4458093" y="67068"/>
                </a:lnTo>
                <a:lnTo>
                  <a:pt x="4458093" y="141363"/>
                </a:lnTo>
                <a:lnTo>
                  <a:pt x="4383798" y="141363"/>
                </a:lnTo>
                <a:close/>
                <a:moveTo>
                  <a:pt x="4332363" y="192798"/>
                </a:moveTo>
                <a:lnTo>
                  <a:pt x="4192822" y="192798"/>
                </a:lnTo>
                <a:cubicBezTo>
                  <a:pt x="4188060" y="192798"/>
                  <a:pt x="4183202" y="192608"/>
                  <a:pt x="4178916" y="195084"/>
                </a:cubicBezTo>
                <a:cubicBezTo>
                  <a:pt x="4183392" y="196513"/>
                  <a:pt x="4186631" y="200228"/>
                  <a:pt x="4186631" y="205752"/>
                </a:cubicBezTo>
                <a:cubicBezTo>
                  <a:pt x="4186631" y="211277"/>
                  <a:pt x="4181583" y="216992"/>
                  <a:pt x="4175391" y="216992"/>
                </a:cubicBezTo>
                <a:cubicBezTo>
                  <a:pt x="4171677" y="216992"/>
                  <a:pt x="4168438" y="215182"/>
                  <a:pt x="4166343" y="212420"/>
                </a:cubicBezTo>
                <a:cubicBezTo>
                  <a:pt x="4163485" y="208610"/>
                  <a:pt x="4163199" y="203276"/>
                  <a:pt x="4164628" y="198513"/>
                </a:cubicBezTo>
                <a:cubicBezTo>
                  <a:pt x="4167009" y="190893"/>
                  <a:pt x="4172438" y="186321"/>
                  <a:pt x="4180059" y="184321"/>
                </a:cubicBezTo>
                <a:cubicBezTo>
                  <a:pt x="4184726" y="183083"/>
                  <a:pt x="4188821" y="183178"/>
                  <a:pt x="4193489" y="183178"/>
                </a:cubicBezTo>
                <a:lnTo>
                  <a:pt x="4341888" y="183178"/>
                </a:lnTo>
                <a:lnTo>
                  <a:pt x="4341888" y="331577"/>
                </a:lnTo>
                <a:cubicBezTo>
                  <a:pt x="4341888" y="336245"/>
                  <a:pt x="4341888" y="340340"/>
                  <a:pt x="4340745" y="345008"/>
                </a:cubicBezTo>
                <a:cubicBezTo>
                  <a:pt x="4338745" y="352628"/>
                  <a:pt x="4334078" y="358057"/>
                  <a:pt x="4326553" y="360438"/>
                </a:cubicBezTo>
                <a:cubicBezTo>
                  <a:pt x="4321791" y="361962"/>
                  <a:pt x="4316552" y="361581"/>
                  <a:pt x="4312647" y="358724"/>
                </a:cubicBezTo>
                <a:cubicBezTo>
                  <a:pt x="4309885" y="356723"/>
                  <a:pt x="4308075" y="353390"/>
                  <a:pt x="4308075" y="349675"/>
                </a:cubicBezTo>
                <a:cubicBezTo>
                  <a:pt x="4308075" y="343388"/>
                  <a:pt x="4313694" y="338435"/>
                  <a:pt x="4319314" y="338435"/>
                </a:cubicBezTo>
                <a:cubicBezTo>
                  <a:pt x="4324934" y="338435"/>
                  <a:pt x="4328553" y="341674"/>
                  <a:pt x="4329982" y="346246"/>
                </a:cubicBezTo>
                <a:cubicBezTo>
                  <a:pt x="4332459" y="341960"/>
                  <a:pt x="4332268" y="337102"/>
                  <a:pt x="4332268" y="332339"/>
                </a:cubicBezTo>
                <a:lnTo>
                  <a:pt x="4332268" y="192798"/>
                </a:lnTo>
                <a:lnTo>
                  <a:pt x="4332268" y="192798"/>
                </a:lnTo>
                <a:close/>
                <a:moveTo>
                  <a:pt x="4425709" y="363391"/>
                </a:moveTo>
                <a:lnTo>
                  <a:pt x="4425709" y="384251"/>
                </a:lnTo>
                <a:cubicBezTo>
                  <a:pt x="4425709" y="389013"/>
                  <a:pt x="4425518" y="393871"/>
                  <a:pt x="4427994" y="398157"/>
                </a:cubicBezTo>
                <a:cubicBezTo>
                  <a:pt x="4429423" y="393680"/>
                  <a:pt x="4433710" y="390347"/>
                  <a:pt x="4438662" y="390347"/>
                </a:cubicBezTo>
                <a:cubicBezTo>
                  <a:pt x="4444854" y="390347"/>
                  <a:pt x="4449902" y="395395"/>
                  <a:pt x="4449902" y="401681"/>
                </a:cubicBezTo>
                <a:cubicBezTo>
                  <a:pt x="4449902" y="405396"/>
                  <a:pt x="4448092" y="408635"/>
                  <a:pt x="4445330" y="410730"/>
                </a:cubicBezTo>
                <a:cubicBezTo>
                  <a:pt x="4441520" y="413588"/>
                  <a:pt x="4436186" y="413969"/>
                  <a:pt x="4431423" y="412445"/>
                </a:cubicBezTo>
                <a:cubicBezTo>
                  <a:pt x="4423803" y="410063"/>
                  <a:pt x="4419231" y="404634"/>
                  <a:pt x="4417231" y="397014"/>
                </a:cubicBezTo>
                <a:cubicBezTo>
                  <a:pt x="4415993" y="392347"/>
                  <a:pt x="4416088" y="388156"/>
                  <a:pt x="4416088" y="383584"/>
                </a:cubicBezTo>
                <a:lnTo>
                  <a:pt x="4416088" y="188131"/>
                </a:lnTo>
                <a:lnTo>
                  <a:pt x="4425613" y="188131"/>
                </a:lnTo>
                <a:cubicBezTo>
                  <a:pt x="4425613" y="188131"/>
                  <a:pt x="4425613" y="363486"/>
                  <a:pt x="4425613" y="363486"/>
                </a:cubicBezTo>
                <a:lnTo>
                  <a:pt x="4425613" y="363486"/>
                </a:lnTo>
                <a:close/>
                <a:moveTo>
                  <a:pt x="3840587" y="98310"/>
                </a:moveTo>
                <a:cubicBezTo>
                  <a:pt x="3843254" y="96024"/>
                  <a:pt x="3846684" y="94691"/>
                  <a:pt x="3850494" y="94691"/>
                </a:cubicBezTo>
                <a:cubicBezTo>
                  <a:pt x="3861638" y="94691"/>
                  <a:pt x="3870686" y="103739"/>
                  <a:pt x="3870686" y="114884"/>
                </a:cubicBezTo>
                <a:cubicBezTo>
                  <a:pt x="3870686" y="122218"/>
                  <a:pt x="3867734" y="128790"/>
                  <a:pt x="3862971" y="133553"/>
                </a:cubicBezTo>
                <a:cubicBezTo>
                  <a:pt x="3858209" y="138315"/>
                  <a:pt x="3851541" y="141268"/>
                  <a:pt x="3844302" y="141268"/>
                </a:cubicBezTo>
                <a:lnTo>
                  <a:pt x="2262771" y="141268"/>
                </a:lnTo>
                <a:lnTo>
                  <a:pt x="2262771" y="150793"/>
                </a:lnTo>
                <a:lnTo>
                  <a:pt x="681050" y="150793"/>
                </a:lnTo>
                <a:cubicBezTo>
                  <a:pt x="671144" y="150793"/>
                  <a:pt x="662095" y="146792"/>
                  <a:pt x="655618" y="140220"/>
                </a:cubicBezTo>
                <a:cubicBezTo>
                  <a:pt x="649141" y="133743"/>
                  <a:pt x="645045" y="124694"/>
                  <a:pt x="645045" y="114788"/>
                </a:cubicBezTo>
                <a:cubicBezTo>
                  <a:pt x="645045" y="98405"/>
                  <a:pt x="658380" y="85070"/>
                  <a:pt x="674763" y="85070"/>
                </a:cubicBezTo>
                <a:cubicBezTo>
                  <a:pt x="678097" y="85070"/>
                  <a:pt x="681145" y="85737"/>
                  <a:pt x="684098" y="86880"/>
                </a:cubicBezTo>
                <a:cubicBezTo>
                  <a:pt x="690098" y="89357"/>
                  <a:pt x="694861" y="94024"/>
                  <a:pt x="697433" y="99739"/>
                </a:cubicBezTo>
                <a:cubicBezTo>
                  <a:pt x="699338" y="103930"/>
                  <a:pt x="700576" y="109550"/>
                  <a:pt x="698480" y="113836"/>
                </a:cubicBezTo>
                <a:cubicBezTo>
                  <a:pt x="697718" y="115455"/>
                  <a:pt x="696575" y="116884"/>
                  <a:pt x="695051" y="117932"/>
                </a:cubicBezTo>
                <a:cubicBezTo>
                  <a:pt x="690003" y="121646"/>
                  <a:pt x="682955" y="120599"/>
                  <a:pt x="679240" y="115550"/>
                </a:cubicBezTo>
                <a:cubicBezTo>
                  <a:pt x="675525" y="110502"/>
                  <a:pt x="676573" y="103454"/>
                  <a:pt x="681621" y="99834"/>
                </a:cubicBezTo>
                <a:cubicBezTo>
                  <a:pt x="682574" y="99167"/>
                  <a:pt x="683621" y="98596"/>
                  <a:pt x="684669" y="98215"/>
                </a:cubicBezTo>
                <a:cubicBezTo>
                  <a:pt x="682002" y="95929"/>
                  <a:pt x="678573" y="94595"/>
                  <a:pt x="674763" y="94595"/>
                </a:cubicBezTo>
                <a:cubicBezTo>
                  <a:pt x="663619" y="94595"/>
                  <a:pt x="654570" y="103644"/>
                  <a:pt x="654570" y="114788"/>
                </a:cubicBezTo>
                <a:cubicBezTo>
                  <a:pt x="654570" y="122123"/>
                  <a:pt x="657523" y="128695"/>
                  <a:pt x="662285" y="133457"/>
                </a:cubicBezTo>
                <a:cubicBezTo>
                  <a:pt x="667048" y="138220"/>
                  <a:pt x="673715" y="141173"/>
                  <a:pt x="680954" y="141173"/>
                </a:cubicBezTo>
                <a:lnTo>
                  <a:pt x="2262486" y="141173"/>
                </a:lnTo>
                <a:lnTo>
                  <a:pt x="2262486" y="150698"/>
                </a:lnTo>
                <a:lnTo>
                  <a:pt x="3844112" y="150698"/>
                </a:lnTo>
                <a:cubicBezTo>
                  <a:pt x="3854018" y="150698"/>
                  <a:pt x="3863067" y="146697"/>
                  <a:pt x="3869544" y="140125"/>
                </a:cubicBezTo>
                <a:cubicBezTo>
                  <a:pt x="3876020" y="133648"/>
                  <a:pt x="3880116" y="124599"/>
                  <a:pt x="3880116" y="114693"/>
                </a:cubicBezTo>
                <a:cubicBezTo>
                  <a:pt x="3880116" y="98310"/>
                  <a:pt x="3866781" y="84975"/>
                  <a:pt x="3850398" y="84975"/>
                </a:cubicBezTo>
                <a:cubicBezTo>
                  <a:pt x="3847065" y="84975"/>
                  <a:pt x="3843921" y="85642"/>
                  <a:pt x="3841064" y="86785"/>
                </a:cubicBezTo>
                <a:cubicBezTo>
                  <a:pt x="3835063" y="89261"/>
                  <a:pt x="3830301" y="93929"/>
                  <a:pt x="3827729" y="99644"/>
                </a:cubicBezTo>
                <a:cubicBezTo>
                  <a:pt x="3825824" y="103835"/>
                  <a:pt x="3824586" y="109454"/>
                  <a:pt x="3826681" y="113741"/>
                </a:cubicBezTo>
                <a:cubicBezTo>
                  <a:pt x="3827443" y="115360"/>
                  <a:pt x="3828586" y="116789"/>
                  <a:pt x="3830110" y="117836"/>
                </a:cubicBezTo>
                <a:cubicBezTo>
                  <a:pt x="3835158" y="121551"/>
                  <a:pt x="3842207" y="120503"/>
                  <a:pt x="3845826" y="115455"/>
                </a:cubicBezTo>
                <a:cubicBezTo>
                  <a:pt x="3849541" y="110407"/>
                  <a:pt x="3848493" y="103358"/>
                  <a:pt x="3843445" y="99739"/>
                </a:cubicBezTo>
                <a:cubicBezTo>
                  <a:pt x="3842493" y="99072"/>
                  <a:pt x="3841445" y="98501"/>
                  <a:pt x="3840397" y="98120"/>
                </a:cubicBezTo>
                <a:lnTo>
                  <a:pt x="3840397" y="98120"/>
                </a:lnTo>
                <a:close/>
                <a:moveTo>
                  <a:pt x="4161770" y="99453"/>
                </a:moveTo>
                <a:lnTo>
                  <a:pt x="4337126" y="99453"/>
                </a:lnTo>
                <a:lnTo>
                  <a:pt x="4337126" y="108978"/>
                </a:lnTo>
                <a:lnTo>
                  <a:pt x="4141673" y="108978"/>
                </a:lnTo>
                <a:cubicBezTo>
                  <a:pt x="4137005" y="108978"/>
                  <a:pt x="4132910" y="108978"/>
                  <a:pt x="4128243" y="107835"/>
                </a:cubicBezTo>
                <a:cubicBezTo>
                  <a:pt x="4120622" y="105835"/>
                  <a:pt x="4115193" y="101168"/>
                  <a:pt x="4112812" y="93643"/>
                </a:cubicBezTo>
                <a:cubicBezTo>
                  <a:pt x="4111288" y="88880"/>
                  <a:pt x="4111669" y="83642"/>
                  <a:pt x="4114527" y="79832"/>
                </a:cubicBezTo>
                <a:cubicBezTo>
                  <a:pt x="4116622" y="77069"/>
                  <a:pt x="4119861" y="75260"/>
                  <a:pt x="4123575" y="75260"/>
                </a:cubicBezTo>
                <a:cubicBezTo>
                  <a:pt x="4129767" y="75260"/>
                  <a:pt x="4134815" y="80308"/>
                  <a:pt x="4134815" y="86499"/>
                </a:cubicBezTo>
                <a:cubicBezTo>
                  <a:pt x="4134815" y="91547"/>
                  <a:pt x="4131576" y="95738"/>
                  <a:pt x="4127004" y="97167"/>
                </a:cubicBezTo>
                <a:cubicBezTo>
                  <a:pt x="4131291" y="99644"/>
                  <a:pt x="4136148" y="99453"/>
                  <a:pt x="4140911" y="99453"/>
                </a:cubicBezTo>
                <a:lnTo>
                  <a:pt x="4161770" y="99453"/>
                </a:lnTo>
                <a:close/>
                <a:moveTo>
                  <a:pt x="141554" y="141363"/>
                </a:moveTo>
                <a:lnTo>
                  <a:pt x="141554" y="67068"/>
                </a:lnTo>
                <a:lnTo>
                  <a:pt x="67259" y="67068"/>
                </a:lnTo>
                <a:lnTo>
                  <a:pt x="67259" y="141363"/>
                </a:lnTo>
                <a:lnTo>
                  <a:pt x="141554" y="141363"/>
                </a:lnTo>
                <a:close/>
                <a:moveTo>
                  <a:pt x="192989" y="192798"/>
                </a:moveTo>
                <a:lnTo>
                  <a:pt x="332530" y="192798"/>
                </a:lnTo>
                <a:cubicBezTo>
                  <a:pt x="337292" y="192798"/>
                  <a:pt x="342150" y="192608"/>
                  <a:pt x="346436" y="195084"/>
                </a:cubicBezTo>
                <a:cubicBezTo>
                  <a:pt x="341960" y="196513"/>
                  <a:pt x="338721" y="200228"/>
                  <a:pt x="338721" y="205752"/>
                </a:cubicBezTo>
                <a:cubicBezTo>
                  <a:pt x="338721" y="211277"/>
                  <a:pt x="343769" y="216992"/>
                  <a:pt x="349961" y="216992"/>
                </a:cubicBezTo>
                <a:cubicBezTo>
                  <a:pt x="353675" y="216992"/>
                  <a:pt x="356914" y="215182"/>
                  <a:pt x="359009" y="212420"/>
                </a:cubicBezTo>
                <a:cubicBezTo>
                  <a:pt x="361867" y="208610"/>
                  <a:pt x="362248" y="203276"/>
                  <a:pt x="360724" y="198513"/>
                </a:cubicBezTo>
                <a:cubicBezTo>
                  <a:pt x="358343" y="190893"/>
                  <a:pt x="352913" y="186321"/>
                  <a:pt x="345293" y="184321"/>
                </a:cubicBezTo>
                <a:cubicBezTo>
                  <a:pt x="340626" y="183083"/>
                  <a:pt x="336435" y="183178"/>
                  <a:pt x="331863" y="183178"/>
                </a:cubicBezTo>
                <a:lnTo>
                  <a:pt x="183464" y="183178"/>
                </a:lnTo>
                <a:lnTo>
                  <a:pt x="183464" y="331577"/>
                </a:lnTo>
                <a:cubicBezTo>
                  <a:pt x="183464" y="336245"/>
                  <a:pt x="183464" y="340340"/>
                  <a:pt x="184607" y="345008"/>
                </a:cubicBezTo>
                <a:cubicBezTo>
                  <a:pt x="186607" y="352628"/>
                  <a:pt x="191274" y="358057"/>
                  <a:pt x="198894" y="360438"/>
                </a:cubicBezTo>
                <a:cubicBezTo>
                  <a:pt x="203657" y="361962"/>
                  <a:pt x="208895" y="361581"/>
                  <a:pt x="212705" y="358724"/>
                </a:cubicBezTo>
                <a:cubicBezTo>
                  <a:pt x="215468" y="356723"/>
                  <a:pt x="217277" y="353390"/>
                  <a:pt x="217277" y="349675"/>
                </a:cubicBezTo>
                <a:cubicBezTo>
                  <a:pt x="217277" y="343388"/>
                  <a:pt x="211658" y="338435"/>
                  <a:pt x="206038" y="338435"/>
                </a:cubicBezTo>
                <a:cubicBezTo>
                  <a:pt x="200418" y="338435"/>
                  <a:pt x="196799" y="341674"/>
                  <a:pt x="195370" y="346246"/>
                </a:cubicBezTo>
                <a:cubicBezTo>
                  <a:pt x="192893" y="341960"/>
                  <a:pt x="193084" y="337102"/>
                  <a:pt x="193084" y="332339"/>
                </a:cubicBezTo>
                <a:lnTo>
                  <a:pt x="193084" y="311480"/>
                </a:lnTo>
                <a:cubicBezTo>
                  <a:pt x="193084" y="311480"/>
                  <a:pt x="193084" y="192798"/>
                  <a:pt x="193084" y="192798"/>
                </a:cubicBezTo>
                <a:lnTo>
                  <a:pt x="193084" y="192798"/>
                </a:lnTo>
                <a:close/>
                <a:moveTo>
                  <a:pt x="99644" y="363391"/>
                </a:moveTo>
                <a:lnTo>
                  <a:pt x="99644" y="384251"/>
                </a:lnTo>
                <a:cubicBezTo>
                  <a:pt x="99644" y="389013"/>
                  <a:pt x="99834" y="393871"/>
                  <a:pt x="97358" y="398157"/>
                </a:cubicBezTo>
                <a:cubicBezTo>
                  <a:pt x="95929" y="393680"/>
                  <a:pt x="91643" y="390347"/>
                  <a:pt x="86690" y="390347"/>
                </a:cubicBezTo>
                <a:cubicBezTo>
                  <a:pt x="80498" y="390347"/>
                  <a:pt x="75450" y="395395"/>
                  <a:pt x="75450" y="401681"/>
                </a:cubicBezTo>
                <a:cubicBezTo>
                  <a:pt x="75450" y="405396"/>
                  <a:pt x="77260" y="408635"/>
                  <a:pt x="80022" y="410730"/>
                </a:cubicBezTo>
                <a:cubicBezTo>
                  <a:pt x="83832" y="413588"/>
                  <a:pt x="89166" y="413969"/>
                  <a:pt x="93833" y="412445"/>
                </a:cubicBezTo>
                <a:cubicBezTo>
                  <a:pt x="101453" y="410063"/>
                  <a:pt x="106025" y="404634"/>
                  <a:pt x="108121" y="397014"/>
                </a:cubicBezTo>
                <a:cubicBezTo>
                  <a:pt x="109359" y="392347"/>
                  <a:pt x="109264" y="388156"/>
                  <a:pt x="109264" y="383584"/>
                </a:cubicBezTo>
                <a:lnTo>
                  <a:pt x="109264" y="188131"/>
                </a:lnTo>
                <a:lnTo>
                  <a:pt x="99739" y="188131"/>
                </a:lnTo>
                <a:cubicBezTo>
                  <a:pt x="99739" y="188131"/>
                  <a:pt x="99739" y="363486"/>
                  <a:pt x="99739" y="363486"/>
                </a:cubicBezTo>
                <a:lnTo>
                  <a:pt x="99739" y="363486"/>
                </a:lnTo>
                <a:close/>
                <a:moveTo>
                  <a:pt x="363581" y="99453"/>
                </a:moveTo>
                <a:lnTo>
                  <a:pt x="188226" y="99453"/>
                </a:lnTo>
                <a:lnTo>
                  <a:pt x="188226" y="108978"/>
                </a:lnTo>
                <a:lnTo>
                  <a:pt x="383679" y="108978"/>
                </a:lnTo>
                <a:cubicBezTo>
                  <a:pt x="388346" y="108978"/>
                  <a:pt x="392442" y="108978"/>
                  <a:pt x="397109" y="107835"/>
                </a:cubicBezTo>
                <a:cubicBezTo>
                  <a:pt x="404729" y="105835"/>
                  <a:pt x="410159" y="101168"/>
                  <a:pt x="412540" y="93643"/>
                </a:cubicBezTo>
                <a:cubicBezTo>
                  <a:pt x="414064" y="88880"/>
                  <a:pt x="413683" y="83642"/>
                  <a:pt x="410825" y="79832"/>
                </a:cubicBezTo>
                <a:cubicBezTo>
                  <a:pt x="408730" y="77069"/>
                  <a:pt x="405491" y="75260"/>
                  <a:pt x="401777" y="75260"/>
                </a:cubicBezTo>
                <a:cubicBezTo>
                  <a:pt x="395585" y="75260"/>
                  <a:pt x="390537" y="80308"/>
                  <a:pt x="390537" y="86499"/>
                </a:cubicBezTo>
                <a:cubicBezTo>
                  <a:pt x="390537" y="91547"/>
                  <a:pt x="393776" y="95738"/>
                  <a:pt x="398348" y="97167"/>
                </a:cubicBezTo>
                <a:cubicBezTo>
                  <a:pt x="394061" y="99644"/>
                  <a:pt x="389204" y="99453"/>
                  <a:pt x="384441" y="99453"/>
                </a:cubicBezTo>
                <a:lnTo>
                  <a:pt x="363581" y="99453"/>
                </a:lnTo>
                <a:close/>
              </a:path>
            </a:pathLst>
          </a:custGeom>
          <a:solidFill>
            <a:srgbClr val="784F41"/>
          </a:solidFill>
          <a:ln w="9525" cap="flat">
            <a:solidFill>
              <a:srgbClr val="784F41"/>
            </a:solidFill>
            <a:prstDash val="solid"/>
            <a:miter/>
          </a:ln>
        </p:spPr>
        <p:txBody>
          <a:bodyPr rtlCol="0" anchor="ctr"/>
          <a:lstStyle/>
          <a:p>
            <a:endParaRPr lang="en-IN"/>
          </a:p>
        </p:txBody>
      </p:sp>
      <p:pic>
        <p:nvPicPr>
          <p:cNvPr id="49" name="Graphic 48">
            <a:extLst>
              <a:ext uri="{FF2B5EF4-FFF2-40B4-BE49-F238E27FC236}">
                <a16:creationId xmlns:a16="http://schemas.microsoft.com/office/drawing/2014/main" id="{CF01DA22-DA44-474F-8C8C-03BECA0C17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4394200" y="7388900"/>
            <a:ext cx="3403600" cy="3412066"/>
          </a:xfrm>
          <a:prstGeom prst="rect">
            <a:avLst/>
          </a:prstGeom>
        </p:spPr>
      </p:pic>
      <p:pic>
        <p:nvPicPr>
          <p:cNvPr id="16" name="Graphic 15">
            <a:extLst>
              <a:ext uri="{FF2B5EF4-FFF2-40B4-BE49-F238E27FC236}">
                <a16:creationId xmlns:a16="http://schemas.microsoft.com/office/drawing/2014/main" id="{8F43A3AF-F071-4D4C-BA0D-576CF124C5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6750509" y="111414"/>
            <a:ext cx="1272528" cy="1272528"/>
          </a:xfrm>
          <a:prstGeom prst="rect">
            <a:avLst/>
          </a:prstGeom>
        </p:spPr>
      </p:pic>
      <p:sp>
        <p:nvSpPr>
          <p:cNvPr id="17" name="TextBox 16">
            <a:extLst>
              <a:ext uri="{FF2B5EF4-FFF2-40B4-BE49-F238E27FC236}">
                <a16:creationId xmlns:a16="http://schemas.microsoft.com/office/drawing/2014/main" id="{7B799F3E-7FC9-49BC-BDCF-0EDD2F5327AC}"/>
              </a:ext>
            </a:extLst>
          </p:cNvPr>
          <p:cNvSpPr txBox="1"/>
          <p:nvPr/>
        </p:nvSpPr>
        <p:spPr>
          <a:xfrm>
            <a:off x="3763197" y="111414"/>
            <a:ext cx="2874913" cy="1200329"/>
          </a:xfrm>
          <a:prstGeom prst="rect">
            <a:avLst/>
          </a:prstGeom>
          <a:noFill/>
        </p:spPr>
        <p:txBody>
          <a:bodyPr wrap="square" rtlCol="0">
            <a:spAutoFit/>
          </a:bodyPr>
          <a:lstStyle/>
          <a:p>
            <a:pPr algn="r"/>
            <a:r>
              <a:rPr lang="ar-SA" sz="7200" kern="1200" dirty="0">
                <a:solidFill>
                  <a:srgbClr val="784F41"/>
                </a:solidFill>
                <a:effectLst/>
                <a:latin typeface="Segoe UI Semibold" panose="020B0702040204020203" pitchFamily="34" charset="0"/>
                <a:ea typeface="Roboto" panose="02000000000000000000" pitchFamily="2" charset="0"/>
                <a:cs typeface="Segoe UI Semibold" panose="020B0702040204020203" pitchFamily="34" charset="0"/>
              </a:rPr>
              <a:t>مقدمة</a:t>
            </a:r>
            <a:endParaRPr lang="en-US" sz="9600"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endParaRPr>
          </a:p>
        </p:txBody>
      </p:sp>
      <p:grpSp>
        <p:nvGrpSpPr>
          <p:cNvPr id="27" name="Group 26">
            <a:extLst>
              <a:ext uri="{FF2B5EF4-FFF2-40B4-BE49-F238E27FC236}">
                <a16:creationId xmlns:a16="http://schemas.microsoft.com/office/drawing/2014/main" id="{620347BC-DC7A-4D54-8C1D-08D259BB2DB8}"/>
              </a:ext>
            </a:extLst>
          </p:cNvPr>
          <p:cNvGrpSpPr/>
          <p:nvPr/>
        </p:nvGrpSpPr>
        <p:grpSpPr>
          <a:xfrm>
            <a:off x="221678" y="8865529"/>
            <a:ext cx="3579337" cy="954107"/>
            <a:chOff x="221678" y="3531529"/>
            <a:chExt cx="3579337" cy="954107"/>
          </a:xfrm>
        </p:grpSpPr>
        <p:pic>
          <p:nvPicPr>
            <p:cNvPr id="29" name="Graphic 28">
              <a:extLst>
                <a:ext uri="{FF2B5EF4-FFF2-40B4-BE49-F238E27FC236}">
                  <a16:creationId xmlns:a16="http://schemas.microsoft.com/office/drawing/2014/main" id="{CC712123-B53F-40ED-AC47-BA86422F38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678" y="3655091"/>
              <a:ext cx="775468" cy="775468"/>
            </a:xfrm>
            <a:prstGeom prst="rect">
              <a:avLst/>
            </a:prstGeom>
          </p:spPr>
        </p:pic>
        <p:sp>
          <p:nvSpPr>
            <p:cNvPr id="30" name="TextBox 29">
              <a:extLst>
                <a:ext uri="{FF2B5EF4-FFF2-40B4-BE49-F238E27FC236}">
                  <a16:creationId xmlns:a16="http://schemas.microsoft.com/office/drawing/2014/main" id="{A10A5863-C1BF-47E7-A905-37C5CEBAB209}"/>
                </a:ext>
              </a:extLst>
            </p:cNvPr>
            <p:cNvSpPr txBox="1"/>
            <p:nvPr/>
          </p:nvSpPr>
          <p:spPr>
            <a:xfrm>
              <a:off x="1104844" y="3531529"/>
              <a:ext cx="2696171" cy="954107"/>
            </a:xfrm>
            <a:prstGeom prst="rect">
              <a:avLst/>
            </a:prstGeom>
            <a:noFill/>
          </p:spPr>
          <p:txBody>
            <a:bodyPr wrap="square" rtlCol="0">
              <a:spAutoFit/>
            </a:bodyPr>
            <a:lstStyle/>
            <a:p>
              <a:r>
                <a:rPr lang="ar-SA" sz="28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تعريف أهل البيت و فضائلهم</a:t>
              </a:r>
              <a:endParaRPr lang="en-US" sz="40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grpSp>
      <p:grpSp>
        <p:nvGrpSpPr>
          <p:cNvPr id="31" name="Group 30">
            <a:extLst>
              <a:ext uri="{FF2B5EF4-FFF2-40B4-BE49-F238E27FC236}">
                <a16:creationId xmlns:a16="http://schemas.microsoft.com/office/drawing/2014/main" id="{7BECA1DA-16F3-4BF3-B3C2-6CFC5A28FD32}"/>
              </a:ext>
            </a:extLst>
          </p:cNvPr>
          <p:cNvGrpSpPr/>
          <p:nvPr/>
        </p:nvGrpSpPr>
        <p:grpSpPr>
          <a:xfrm>
            <a:off x="7725099" y="8865529"/>
            <a:ext cx="4171626" cy="954107"/>
            <a:chOff x="7725099" y="3531529"/>
            <a:chExt cx="4171626" cy="954107"/>
          </a:xfrm>
        </p:grpSpPr>
        <p:pic>
          <p:nvPicPr>
            <p:cNvPr id="32" name="Graphic 31">
              <a:extLst>
                <a:ext uri="{FF2B5EF4-FFF2-40B4-BE49-F238E27FC236}">
                  <a16:creationId xmlns:a16="http://schemas.microsoft.com/office/drawing/2014/main" id="{F2569C81-1060-49EB-82E6-37B272CA30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1121257" y="3620849"/>
              <a:ext cx="775468" cy="775468"/>
            </a:xfrm>
            <a:prstGeom prst="rect">
              <a:avLst/>
            </a:prstGeom>
          </p:spPr>
        </p:pic>
        <p:sp>
          <p:nvSpPr>
            <p:cNvPr id="34" name="TextBox 33">
              <a:extLst>
                <a:ext uri="{FF2B5EF4-FFF2-40B4-BE49-F238E27FC236}">
                  <a16:creationId xmlns:a16="http://schemas.microsoft.com/office/drawing/2014/main" id="{349D4AF9-2759-41E6-8690-06BF2D815AF3}"/>
                </a:ext>
              </a:extLst>
            </p:cNvPr>
            <p:cNvSpPr txBox="1"/>
            <p:nvPr/>
          </p:nvSpPr>
          <p:spPr>
            <a:xfrm flipH="1">
              <a:off x="7725099" y="3531529"/>
              <a:ext cx="3403600" cy="954107"/>
            </a:xfrm>
            <a:prstGeom prst="rect">
              <a:avLst/>
            </a:prstGeom>
            <a:noFill/>
          </p:spPr>
          <p:txBody>
            <a:bodyPr wrap="square" rtlCol="0">
              <a:spAutoFit/>
            </a:bodyPr>
            <a:lstStyle/>
            <a:p>
              <a:pPr algn="r"/>
              <a:r>
                <a:rPr lang="ar-SA" sz="28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موقف أهل السنة في أهل البيت و مخالفهم</a:t>
              </a:r>
              <a:endParaRPr lang="en-US" sz="36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grpSp>
      <p:sp>
        <p:nvSpPr>
          <p:cNvPr id="20" name="TextBox 19">
            <a:extLst>
              <a:ext uri="{FF2B5EF4-FFF2-40B4-BE49-F238E27FC236}">
                <a16:creationId xmlns:a16="http://schemas.microsoft.com/office/drawing/2014/main" id="{9FC32F4D-C257-475A-B0E1-113B9297C793}"/>
              </a:ext>
            </a:extLst>
          </p:cNvPr>
          <p:cNvSpPr txBox="1"/>
          <p:nvPr/>
        </p:nvSpPr>
        <p:spPr>
          <a:xfrm flipH="1">
            <a:off x="12038177" y="1755887"/>
            <a:ext cx="3785551" cy="461665"/>
          </a:xfrm>
          <a:prstGeom prst="rect">
            <a:avLst/>
          </a:prstGeom>
          <a:noFill/>
        </p:spPr>
        <p:txBody>
          <a:bodyPr wrap="square" rtlCol="0">
            <a:spAutoFit/>
          </a:bodyPr>
          <a:lstStyle/>
          <a:p>
            <a:pPr algn="ct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فضائلهم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Tree>
    <p:extLst>
      <p:ext uri="{BB962C8B-B14F-4D97-AF65-F5344CB8AC3E}">
        <p14:creationId xmlns:p14="http://schemas.microsoft.com/office/powerpoint/2010/main" val="3227205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9000" b="-9000"/>
          </a:stretch>
        </a:blipFill>
        <a:effectLst/>
      </p:bgPr>
    </p:bg>
    <p:spTree>
      <p:nvGrpSpPr>
        <p:cNvPr id="1" name=""/>
        <p:cNvGrpSpPr/>
        <p:nvPr/>
      </p:nvGrpSpPr>
      <p:grpSpPr>
        <a:xfrm>
          <a:off x="0" y="0"/>
          <a:ext cx="0" cy="0"/>
          <a:chOff x="0" y="0"/>
          <a:chExt cx="0" cy="0"/>
        </a:xfrm>
      </p:grpSpPr>
      <p:pic>
        <p:nvPicPr>
          <p:cNvPr id="47" name="Graphic 46">
            <a:extLst>
              <a:ext uri="{FF2B5EF4-FFF2-40B4-BE49-F238E27FC236}">
                <a16:creationId xmlns:a16="http://schemas.microsoft.com/office/drawing/2014/main" id="{FCBE7AED-452B-48CB-B6BE-70130FAD8B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8188137" y="1765048"/>
            <a:ext cx="775468" cy="775468"/>
          </a:xfrm>
          <a:prstGeom prst="rect">
            <a:avLst/>
          </a:prstGeom>
        </p:spPr>
      </p:pic>
      <p:sp>
        <p:nvSpPr>
          <p:cNvPr id="48" name="TextBox 47">
            <a:extLst>
              <a:ext uri="{FF2B5EF4-FFF2-40B4-BE49-F238E27FC236}">
                <a16:creationId xmlns:a16="http://schemas.microsoft.com/office/drawing/2014/main" id="{ABB4F6D3-96AD-47A3-8842-E21F20A9CF46}"/>
              </a:ext>
            </a:extLst>
          </p:cNvPr>
          <p:cNvSpPr txBox="1"/>
          <p:nvPr/>
        </p:nvSpPr>
        <p:spPr>
          <a:xfrm flipH="1">
            <a:off x="12591310" y="1711188"/>
            <a:ext cx="5530780" cy="461665"/>
          </a:xfrm>
          <a:prstGeom prst="rect">
            <a:avLst/>
          </a:prstGeom>
          <a:noFill/>
        </p:spPr>
        <p:txBody>
          <a:bodyPr wrap="square" rtlCol="0">
            <a:spAutoFit/>
          </a:bodyPr>
          <a:lstStyle/>
          <a:p>
            <a:pPr algn="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موقف أهل السنة في أهل البيت</a:t>
            </a:r>
            <a:endParaRPr lang="en-US" sz="3200" dirty="0">
              <a:solidFill>
                <a:srgbClr val="784F41"/>
              </a:solidFill>
              <a:latin typeface="Source Sans Pro" panose="020B0503030403020204" pitchFamily="34" charset="0"/>
              <a:ea typeface="Roboto" panose="02000000000000000000" pitchFamily="2" charset="0"/>
              <a:cs typeface="Roboto" panose="02000000000000000000" pitchFamily="2" charset="0"/>
            </a:endParaRPr>
          </a:p>
        </p:txBody>
      </p:sp>
      <p:sp>
        <p:nvSpPr>
          <p:cNvPr id="26" name="TextBox 25">
            <a:extLst>
              <a:ext uri="{FF2B5EF4-FFF2-40B4-BE49-F238E27FC236}">
                <a16:creationId xmlns:a16="http://schemas.microsoft.com/office/drawing/2014/main" id="{40CA8765-0184-4F8A-A834-CF5537496FBE}"/>
              </a:ext>
            </a:extLst>
          </p:cNvPr>
          <p:cNvSpPr txBox="1"/>
          <p:nvPr/>
        </p:nvSpPr>
        <p:spPr>
          <a:xfrm flipH="1">
            <a:off x="6234749" y="1711188"/>
            <a:ext cx="1855151" cy="461665"/>
          </a:xfrm>
          <a:prstGeom prst="rect">
            <a:avLst/>
          </a:prstGeom>
          <a:noFill/>
        </p:spPr>
        <p:txBody>
          <a:bodyPr wrap="square" rtlCol="0">
            <a:spAutoFit/>
          </a:bodyPr>
          <a:lstStyle/>
          <a:p>
            <a:pPr algn="ctr"/>
            <a:r>
              <a:rPr lang="ar-SA" sz="2400" kern="1200" dirty="0">
                <a:solidFill>
                  <a:srgbClr val="6F5635"/>
                </a:solidFill>
                <a:effectLst/>
                <a:latin typeface="Segoe UI Semibold" panose="020B0702040204020203" pitchFamily="34" charset="0"/>
                <a:ea typeface="Roboto" panose="02000000000000000000" pitchFamily="2" charset="0"/>
                <a:cs typeface="Segoe UI Semibold" panose="020B0702040204020203" pitchFamily="34" charset="0"/>
              </a:rPr>
              <a:t>مخالفهم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27" name="TextBox 26">
            <a:extLst>
              <a:ext uri="{FF2B5EF4-FFF2-40B4-BE49-F238E27FC236}">
                <a16:creationId xmlns:a16="http://schemas.microsoft.com/office/drawing/2014/main" id="{3C38EAEB-C2CF-40F9-A13F-00F4BD53EAB1}"/>
              </a:ext>
            </a:extLst>
          </p:cNvPr>
          <p:cNvSpPr txBox="1"/>
          <p:nvPr/>
        </p:nvSpPr>
        <p:spPr>
          <a:xfrm flipH="1">
            <a:off x="15744588" y="1712006"/>
            <a:ext cx="3785551" cy="461665"/>
          </a:xfrm>
          <a:prstGeom prst="rect">
            <a:avLst/>
          </a:prstGeom>
          <a:noFill/>
        </p:spPr>
        <p:txBody>
          <a:bodyPr wrap="square" rtlCol="0">
            <a:spAutoFit/>
          </a:bodyPr>
          <a:lstStyle/>
          <a:p>
            <a:pPr algn="ct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تعريف أهل البيت </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14" name="TextBox 13">
            <a:extLst>
              <a:ext uri="{FF2B5EF4-FFF2-40B4-BE49-F238E27FC236}">
                <a16:creationId xmlns:a16="http://schemas.microsoft.com/office/drawing/2014/main" id="{EC90A7DD-A9CD-4F35-ABAF-55D7B0FD8CFC}"/>
              </a:ext>
            </a:extLst>
          </p:cNvPr>
          <p:cNvSpPr txBox="1"/>
          <p:nvPr/>
        </p:nvSpPr>
        <p:spPr>
          <a:xfrm flipH="1">
            <a:off x="12734688" y="1864406"/>
            <a:ext cx="3785551" cy="461665"/>
          </a:xfrm>
          <a:prstGeom prst="rect">
            <a:avLst/>
          </a:prstGeom>
          <a:noFill/>
        </p:spPr>
        <p:txBody>
          <a:bodyPr wrap="square" rtlCol="0">
            <a:spAutoFit/>
          </a:bodyPr>
          <a:lstStyle/>
          <a:p>
            <a:pPr algn="ctr"/>
            <a:r>
              <a:rPr lang="ar-SA"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rPr>
              <a:t>فضائلهم</a:t>
            </a:r>
            <a:endParaRPr lang="en-US" sz="36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6" name="Picture 15">
            <a:extLst>
              <a:ext uri="{FF2B5EF4-FFF2-40B4-BE49-F238E27FC236}">
                <a16:creationId xmlns:a16="http://schemas.microsoft.com/office/drawing/2014/main" id="{A1B5F568-9D14-46E1-A28D-E1A2E77561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 y="3347"/>
            <a:ext cx="12192000" cy="6854653"/>
          </a:xfrm>
          <a:custGeom>
            <a:avLst/>
            <a:gdLst>
              <a:gd name="connsiteX0" fmla="*/ 4549322 w 12192000"/>
              <a:gd name="connsiteY0" fmla="*/ 1338006 h 6854653"/>
              <a:gd name="connsiteX1" fmla="*/ 4549322 w 12192000"/>
              <a:gd name="connsiteY1" fmla="*/ 6229590 h 6854653"/>
              <a:gd name="connsiteX2" fmla="*/ 11615752 w 12192000"/>
              <a:gd name="connsiteY2" fmla="*/ 6229590 h 6854653"/>
              <a:gd name="connsiteX3" fmla="*/ 11615752 w 12192000"/>
              <a:gd name="connsiteY3" fmla="*/ 1338006 h 6854653"/>
              <a:gd name="connsiteX4" fmla="*/ 0 w 12192000"/>
              <a:gd name="connsiteY4" fmla="*/ 0 h 6854653"/>
              <a:gd name="connsiteX5" fmla="*/ 12192000 w 12192000"/>
              <a:gd name="connsiteY5" fmla="*/ 0 h 6854653"/>
              <a:gd name="connsiteX6" fmla="*/ 12192000 w 12192000"/>
              <a:gd name="connsiteY6" fmla="*/ 6854653 h 6854653"/>
              <a:gd name="connsiteX7" fmla="*/ 0 w 12192000"/>
              <a:gd name="connsiteY7" fmla="*/ 6854653 h 685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4653">
                <a:moveTo>
                  <a:pt x="4549322" y="1338006"/>
                </a:moveTo>
                <a:lnTo>
                  <a:pt x="4549322" y="6229590"/>
                </a:lnTo>
                <a:lnTo>
                  <a:pt x="11615752" y="6229590"/>
                </a:lnTo>
                <a:lnTo>
                  <a:pt x="11615752" y="1338006"/>
                </a:lnTo>
                <a:close/>
                <a:moveTo>
                  <a:pt x="0" y="0"/>
                </a:moveTo>
                <a:lnTo>
                  <a:pt x="12192000" y="0"/>
                </a:lnTo>
                <a:lnTo>
                  <a:pt x="12192000" y="6854653"/>
                </a:lnTo>
                <a:lnTo>
                  <a:pt x="0" y="6854653"/>
                </a:lnTo>
                <a:close/>
              </a:path>
            </a:pathLst>
          </a:custGeom>
        </p:spPr>
      </p:pic>
      <p:pic>
        <p:nvPicPr>
          <p:cNvPr id="9" name="Graphic 8">
            <a:extLst>
              <a:ext uri="{FF2B5EF4-FFF2-40B4-BE49-F238E27FC236}">
                <a16:creationId xmlns:a16="http://schemas.microsoft.com/office/drawing/2014/main" id="{E17C7C59-7D76-1FA5-112C-F1A2FA1B0F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2012" y="4852302"/>
            <a:ext cx="2191944" cy="1570348"/>
          </a:xfrm>
          <a:prstGeom prst="rect">
            <a:avLst/>
          </a:prstGeom>
        </p:spPr>
      </p:pic>
      <p:sp>
        <p:nvSpPr>
          <p:cNvPr id="13" name="TextBox 12">
            <a:extLst>
              <a:ext uri="{FF2B5EF4-FFF2-40B4-BE49-F238E27FC236}">
                <a16:creationId xmlns:a16="http://schemas.microsoft.com/office/drawing/2014/main" id="{7973A57D-289B-CCDF-9ACD-2D0D5A706532}"/>
              </a:ext>
            </a:extLst>
          </p:cNvPr>
          <p:cNvSpPr txBox="1"/>
          <p:nvPr/>
        </p:nvSpPr>
        <p:spPr>
          <a:xfrm>
            <a:off x="2766140" y="2256975"/>
            <a:ext cx="8493598" cy="3840218"/>
          </a:xfrm>
          <a:prstGeom prst="rect">
            <a:avLst/>
          </a:prstGeom>
          <a:noFill/>
        </p:spPr>
        <p:txBody>
          <a:bodyPr wrap="square" rtlCol="0">
            <a:spAutoFit/>
          </a:bodyPr>
          <a:lstStyle/>
          <a:p>
            <a:pPr marL="0" marR="0" algn="r" rtl="1">
              <a:lnSpc>
                <a:spcPct val="107000"/>
              </a:lnSpc>
              <a:spcBef>
                <a:spcPts val="0"/>
              </a:spcBef>
              <a:spcAft>
                <a:spcPts val="800"/>
              </a:spcAft>
            </a:pPr>
            <a:r>
              <a:rPr lang="ar-AE"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rPr>
              <a:t>هم قسمان بين الغلو و الجفاء </a:t>
            </a:r>
            <a:endParaRPr lang="en-US"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285750" marR="0" indent="-285750" algn="r" rtl="1">
              <a:lnSpc>
                <a:spcPct val="107000"/>
              </a:lnSpc>
              <a:spcBef>
                <a:spcPts val="0"/>
              </a:spcBef>
              <a:spcAft>
                <a:spcPts val="800"/>
              </a:spcAft>
              <a:buFontTx/>
              <a:buChar char="-"/>
            </a:pPr>
            <a:r>
              <a:rPr lang="ar-AE"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rPr>
              <a:t>الشيعة (الغلو) و من ضلالتهم :</a:t>
            </a:r>
            <a:endParaRPr lang="en-US"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R="0" algn="r" rtl="1">
              <a:lnSpc>
                <a:spcPct val="107000"/>
              </a:lnSpc>
              <a:spcBef>
                <a:spcPts val="0"/>
              </a:spcBef>
              <a:spcAft>
                <a:spcPts val="800"/>
              </a:spcAft>
            </a:pPr>
            <a:r>
              <a:rPr lang="ar-SA" sz="2400" dirty="0">
                <a:solidFill>
                  <a:srgbClr val="5A4538"/>
                </a:solidFill>
                <a:latin typeface="Segoe UI Semibold" panose="020B0702040204020203" pitchFamily="34" charset="0"/>
                <a:ea typeface="Calibri" panose="020F0502020204030204" pitchFamily="34" charset="0"/>
                <a:cs typeface="Segoe UI Semibold" panose="020B0702040204020203" pitchFamily="34" charset="0"/>
              </a:rPr>
              <a:t>     قال الخميني-ولاية الفقه- : إن من ضروريات مذهبنا ألا ينال أحد     </a:t>
            </a:r>
          </a:p>
          <a:p>
            <a:pPr marR="0" algn="r" rtl="1">
              <a:lnSpc>
                <a:spcPct val="107000"/>
              </a:lnSpc>
              <a:spcBef>
                <a:spcPts val="0"/>
              </a:spcBef>
              <a:spcAft>
                <a:spcPts val="800"/>
              </a:spcAft>
            </a:pPr>
            <a:r>
              <a:rPr lang="ar-SA" sz="2400" dirty="0">
                <a:solidFill>
                  <a:srgbClr val="5A4538"/>
                </a:solidFill>
                <a:latin typeface="Segoe UI Semibold" panose="020B0702040204020203" pitchFamily="34" charset="0"/>
                <a:ea typeface="Calibri" panose="020F0502020204030204" pitchFamily="34" charset="0"/>
                <a:cs typeface="Segoe UI Semibold" panose="020B0702040204020203" pitchFamily="34" charset="0"/>
              </a:rPr>
              <a:t>     مقامات المعنوية الروحية , لا ملك مقرب و لا نبي مرسل</a:t>
            </a:r>
            <a:endParaRPr lang="en-US"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0" marR="0" algn="r" rtl="1">
              <a:lnSpc>
                <a:spcPct val="107000"/>
              </a:lnSpc>
              <a:spcBef>
                <a:spcPts val="0"/>
              </a:spcBef>
              <a:spcAft>
                <a:spcPts val="800"/>
              </a:spcAft>
            </a:pPr>
            <a:r>
              <a:rPr lang="ar-AE"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rPr>
              <a:t> - الخوارج و النواصب (الجفاء) و من ضلالتهم :</a:t>
            </a:r>
            <a:endParaRPr lang="en-US"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0" marR="0" algn="r" rtl="1">
              <a:lnSpc>
                <a:spcPct val="107000"/>
              </a:lnSpc>
              <a:spcBef>
                <a:spcPts val="0"/>
              </a:spcBef>
              <a:spcAft>
                <a:spcPts val="800"/>
              </a:spcAft>
            </a:pPr>
            <a:r>
              <a:rPr lang="en-US"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rPr>
              <a:t>•</a:t>
            </a:r>
            <a:r>
              <a:rPr lang="ar-AE"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rPr>
              <a:t> الخوارج الذين يكفرون عليا أو النواصب الذين يفسقونه: إنه كان ظالما طالبا للدنيا -منهاج السنة النبوية-</a:t>
            </a:r>
            <a:endParaRPr lang="en-US"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0" marR="0" algn="r" rtl="1">
              <a:lnSpc>
                <a:spcPct val="107000"/>
              </a:lnSpc>
              <a:spcBef>
                <a:spcPts val="0"/>
              </a:spcBef>
              <a:spcAft>
                <a:spcPts val="800"/>
              </a:spcAft>
            </a:pPr>
            <a:r>
              <a:rPr lang="en-US"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rPr>
              <a:t>•</a:t>
            </a:r>
            <a:r>
              <a:rPr lang="ar-AE"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rPr>
              <a:t> ‌النَّوَاصِبِ  يُؤْذُونَ أَهْلَ الْبَيْتِ بِقَوْلِ أَوْ عَمَلٍ -مجموع الفتاوى-</a:t>
            </a:r>
            <a:r>
              <a:rPr lang="en-US" sz="2400" dirty="0">
                <a:solidFill>
                  <a:srgbClr val="5A4538"/>
                </a:solidFill>
                <a:effectLst/>
                <a:latin typeface="Segoe UI Semibold" panose="020B0702040204020203" pitchFamily="34" charset="0"/>
                <a:ea typeface="Calibri" panose="020F0502020204030204" pitchFamily="34" charset="0"/>
                <a:cs typeface="Segoe UI Semibold" panose="020B0702040204020203" pitchFamily="34" charset="0"/>
              </a:rPr>
              <a:t>•</a:t>
            </a:r>
          </a:p>
        </p:txBody>
      </p:sp>
      <p:sp>
        <p:nvSpPr>
          <p:cNvPr id="15" name="Graphic 4">
            <a:extLst>
              <a:ext uri="{FF2B5EF4-FFF2-40B4-BE49-F238E27FC236}">
                <a16:creationId xmlns:a16="http://schemas.microsoft.com/office/drawing/2014/main" id="{8A6316B4-EDE4-F21A-F106-DA3B820B0A20}"/>
              </a:ext>
            </a:extLst>
          </p:cNvPr>
          <p:cNvSpPr/>
          <p:nvPr/>
        </p:nvSpPr>
        <p:spPr>
          <a:xfrm>
            <a:off x="2578100" y="1339678"/>
            <a:ext cx="9037652" cy="5289721"/>
          </a:xfrm>
          <a:custGeom>
            <a:avLst/>
            <a:gdLst>
              <a:gd name="connsiteX0" fmla="*/ 151079 w 4525256"/>
              <a:gd name="connsiteY0" fmla="*/ 141363 h 3132511"/>
              <a:gd name="connsiteX1" fmla="*/ 515886 w 4525256"/>
              <a:gd name="connsiteY1" fmla="*/ 141363 h 3132511"/>
              <a:gd name="connsiteX2" fmla="*/ 561320 w 4525256"/>
              <a:gd name="connsiteY2" fmla="*/ 131838 h 3132511"/>
              <a:gd name="connsiteX3" fmla="*/ 601897 w 4525256"/>
              <a:gd name="connsiteY3" fmla="*/ 57829 h 3132511"/>
              <a:gd name="connsiteX4" fmla="*/ 578656 w 4525256"/>
              <a:gd name="connsiteY4" fmla="*/ 18872 h 3132511"/>
              <a:gd name="connsiteX5" fmla="*/ 558939 w 4525256"/>
              <a:gd name="connsiteY5" fmla="*/ 10490 h 3132511"/>
              <a:gd name="connsiteX6" fmla="*/ 537508 w 4525256"/>
              <a:gd name="connsiteY6" fmla="*/ 10490 h 3132511"/>
              <a:gd name="connsiteX7" fmla="*/ 510838 w 4525256"/>
              <a:gd name="connsiteY7" fmla="*/ 28397 h 3132511"/>
              <a:gd name="connsiteX8" fmla="*/ 504647 w 4525256"/>
              <a:gd name="connsiteY8" fmla="*/ 60020 h 3132511"/>
              <a:gd name="connsiteX9" fmla="*/ 518648 w 4525256"/>
              <a:gd name="connsiteY9" fmla="*/ 80784 h 3132511"/>
              <a:gd name="connsiteX10" fmla="*/ 543223 w 4525256"/>
              <a:gd name="connsiteY10" fmla="*/ 85547 h 3132511"/>
              <a:gd name="connsiteX11" fmla="*/ 559225 w 4525256"/>
              <a:gd name="connsiteY11" fmla="*/ 74783 h 3132511"/>
              <a:gd name="connsiteX12" fmla="*/ 562940 w 4525256"/>
              <a:gd name="connsiteY12" fmla="*/ 55829 h 3132511"/>
              <a:gd name="connsiteX13" fmla="*/ 554748 w 4525256"/>
              <a:gd name="connsiteY13" fmla="*/ 43637 h 3132511"/>
              <a:gd name="connsiteX14" fmla="*/ 549700 w 4525256"/>
              <a:gd name="connsiteY14" fmla="*/ 41255 h 3132511"/>
              <a:gd name="connsiteX15" fmla="*/ 550938 w 4525256"/>
              <a:gd name="connsiteY15" fmla="*/ 47066 h 3132511"/>
              <a:gd name="connsiteX16" fmla="*/ 536841 w 4525256"/>
              <a:gd name="connsiteY16" fmla="*/ 61163 h 3132511"/>
              <a:gd name="connsiteX17" fmla="*/ 522744 w 4525256"/>
              <a:gd name="connsiteY17" fmla="*/ 47066 h 3132511"/>
              <a:gd name="connsiteX18" fmla="*/ 531507 w 4525256"/>
              <a:gd name="connsiteY18" fmla="*/ 34016 h 3132511"/>
              <a:gd name="connsiteX19" fmla="*/ 532079 w 4525256"/>
              <a:gd name="connsiteY19" fmla="*/ 33731 h 3132511"/>
              <a:gd name="connsiteX20" fmla="*/ 538365 w 4525256"/>
              <a:gd name="connsiteY20" fmla="*/ 31540 h 3132511"/>
              <a:gd name="connsiteX21" fmla="*/ 559892 w 4525256"/>
              <a:gd name="connsiteY21" fmla="*/ 35731 h 3132511"/>
              <a:gd name="connsiteX22" fmla="*/ 572179 w 4525256"/>
              <a:gd name="connsiteY22" fmla="*/ 54019 h 3132511"/>
              <a:gd name="connsiteX23" fmla="*/ 567035 w 4525256"/>
              <a:gd name="connsiteY23" fmla="*/ 80117 h 3132511"/>
              <a:gd name="connsiteX24" fmla="*/ 544937 w 4525256"/>
              <a:gd name="connsiteY24" fmla="*/ 94976 h 3132511"/>
              <a:gd name="connsiteX25" fmla="*/ 513219 w 4525256"/>
              <a:gd name="connsiteY25" fmla="*/ 88785 h 3132511"/>
              <a:gd name="connsiteX26" fmla="*/ 495217 w 4525256"/>
              <a:gd name="connsiteY26" fmla="*/ 61925 h 3132511"/>
              <a:gd name="connsiteX27" fmla="*/ 502742 w 4525256"/>
              <a:gd name="connsiteY27" fmla="*/ 23253 h 3132511"/>
              <a:gd name="connsiteX28" fmla="*/ 535508 w 4525256"/>
              <a:gd name="connsiteY28" fmla="*/ 1250 h 3132511"/>
              <a:gd name="connsiteX29" fmla="*/ 560749 w 4525256"/>
              <a:gd name="connsiteY29" fmla="*/ 1250 h 3132511"/>
              <a:gd name="connsiteX30" fmla="*/ 583990 w 4525256"/>
              <a:gd name="connsiteY30" fmla="*/ 11156 h 3132511"/>
              <a:gd name="connsiteX31" fmla="*/ 611231 w 4525256"/>
              <a:gd name="connsiteY31" fmla="*/ 56495 h 3132511"/>
              <a:gd name="connsiteX32" fmla="*/ 565321 w 4525256"/>
              <a:gd name="connsiteY32" fmla="*/ 140601 h 3132511"/>
              <a:gd name="connsiteX33" fmla="*/ 515791 w 4525256"/>
              <a:gd name="connsiteY33" fmla="*/ 150983 h 3132511"/>
              <a:gd name="connsiteX34" fmla="*/ 151079 w 4525256"/>
              <a:gd name="connsiteY34" fmla="*/ 150983 h 3132511"/>
              <a:gd name="connsiteX35" fmla="*/ 151079 w 4525256"/>
              <a:gd name="connsiteY35" fmla="*/ 515791 h 3132511"/>
              <a:gd name="connsiteX36" fmla="*/ 140696 w 4525256"/>
              <a:gd name="connsiteY36" fmla="*/ 565321 h 3132511"/>
              <a:gd name="connsiteX37" fmla="*/ 56591 w 4525256"/>
              <a:gd name="connsiteY37" fmla="*/ 611231 h 3132511"/>
              <a:gd name="connsiteX38" fmla="*/ 11252 w 4525256"/>
              <a:gd name="connsiteY38" fmla="*/ 583990 h 3132511"/>
              <a:gd name="connsiteX39" fmla="*/ 1346 w 4525256"/>
              <a:gd name="connsiteY39" fmla="*/ 560749 h 3132511"/>
              <a:gd name="connsiteX40" fmla="*/ 1346 w 4525256"/>
              <a:gd name="connsiteY40" fmla="*/ 535508 h 3132511"/>
              <a:gd name="connsiteX41" fmla="*/ 23348 w 4525256"/>
              <a:gd name="connsiteY41" fmla="*/ 502742 h 3132511"/>
              <a:gd name="connsiteX42" fmla="*/ 62115 w 4525256"/>
              <a:gd name="connsiteY42" fmla="*/ 495217 h 3132511"/>
              <a:gd name="connsiteX43" fmla="*/ 88976 w 4525256"/>
              <a:gd name="connsiteY43" fmla="*/ 513219 h 3132511"/>
              <a:gd name="connsiteX44" fmla="*/ 95167 w 4525256"/>
              <a:gd name="connsiteY44" fmla="*/ 544937 h 3132511"/>
              <a:gd name="connsiteX45" fmla="*/ 80308 w 4525256"/>
              <a:gd name="connsiteY45" fmla="*/ 567035 h 3132511"/>
              <a:gd name="connsiteX46" fmla="*/ 54209 w 4525256"/>
              <a:gd name="connsiteY46" fmla="*/ 572084 h 3132511"/>
              <a:gd name="connsiteX47" fmla="*/ 35921 w 4525256"/>
              <a:gd name="connsiteY47" fmla="*/ 559796 h 3132511"/>
              <a:gd name="connsiteX48" fmla="*/ 31730 w 4525256"/>
              <a:gd name="connsiteY48" fmla="*/ 538270 h 3132511"/>
              <a:gd name="connsiteX49" fmla="*/ 33921 w 4525256"/>
              <a:gd name="connsiteY49" fmla="*/ 531983 h 3132511"/>
              <a:gd name="connsiteX50" fmla="*/ 34207 w 4525256"/>
              <a:gd name="connsiteY50" fmla="*/ 531412 h 3132511"/>
              <a:gd name="connsiteX51" fmla="*/ 47256 w 4525256"/>
              <a:gd name="connsiteY51" fmla="*/ 522649 h 3132511"/>
              <a:gd name="connsiteX52" fmla="*/ 61353 w 4525256"/>
              <a:gd name="connsiteY52" fmla="*/ 536746 h 3132511"/>
              <a:gd name="connsiteX53" fmla="*/ 47256 w 4525256"/>
              <a:gd name="connsiteY53" fmla="*/ 550843 h 3132511"/>
              <a:gd name="connsiteX54" fmla="*/ 41446 w 4525256"/>
              <a:gd name="connsiteY54" fmla="*/ 549605 h 3132511"/>
              <a:gd name="connsiteX55" fmla="*/ 43827 w 4525256"/>
              <a:gd name="connsiteY55" fmla="*/ 554653 h 3132511"/>
              <a:gd name="connsiteX56" fmla="*/ 56019 w 4525256"/>
              <a:gd name="connsiteY56" fmla="*/ 562844 h 3132511"/>
              <a:gd name="connsiteX57" fmla="*/ 74974 w 4525256"/>
              <a:gd name="connsiteY57" fmla="*/ 559130 h 3132511"/>
              <a:gd name="connsiteX58" fmla="*/ 85737 w 4525256"/>
              <a:gd name="connsiteY58" fmla="*/ 543128 h 3132511"/>
              <a:gd name="connsiteX59" fmla="*/ 80975 w 4525256"/>
              <a:gd name="connsiteY59" fmla="*/ 518553 h 3132511"/>
              <a:gd name="connsiteX60" fmla="*/ 60210 w 4525256"/>
              <a:gd name="connsiteY60" fmla="*/ 504647 h 3132511"/>
              <a:gd name="connsiteX61" fmla="*/ 28587 w 4525256"/>
              <a:gd name="connsiteY61" fmla="*/ 510838 h 3132511"/>
              <a:gd name="connsiteX62" fmla="*/ 10585 w 4525256"/>
              <a:gd name="connsiteY62" fmla="*/ 537508 h 3132511"/>
              <a:gd name="connsiteX63" fmla="*/ 10585 w 4525256"/>
              <a:gd name="connsiteY63" fmla="*/ 558939 h 3132511"/>
              <a:gd name="connsiteX64" fmla="*/ 18967 w 4525256"/>
              <a:gd name="connsiteY64" fmla="*/ 578656 h 3132511"/>
              <a:gd name="connsiteX65" fmla="*/ 57924 w 4525256"/>
              <a:gd name="connsiteY65" fmla="*/ 601897 h 3132511"/>
              <a:gd name="connsiteX66" fmla="*/ 131933 w 4525256"/>
              <a:gd name="connsiteY66" fmla="*/ 561320 h 3132511"/>
              <a:gd name="connsiteX67" fmla="*/ 141458 w 4525256"/>
              <a:gd name="connsiteY67" fmla="*/ 515886 h 3132511"/>
              <a:gd name="connsiteX68" fmla="*/ 141458 w 4525256"/>
              <a:gd name="connsiteY68" fmla="*/ 150888 h 3132511"/>
              <a:gd name="connsiteX69" fmla="*/ 57734 w 4525256"/>
              <a:gd name="connsiteY69" fmla="*/ 150888 h 3132511"/>
              <a:gd name="connsiteX70" fmla="*/ 57734 w 4525256"/>
              <a:gd name="connsiteY70" fmla="*/ 57543 h 3132511"/>
              <a:gd name="connsiteX71" fmla="*/ 151079 w 4525256"/>
              <a:gd name="connsiteY71" fmla="*/ 57543 h 3132511"/>
              <a:gd name="connsiteX72" fmla="*/ 151079 w 4525256"/>
              <a:gd name="connsiteY72" fmla="*/ 141363 h 3132511"/>
              <a:gd name="connsiteX73" fmla="*/ 151079 w 4525256"/>
              <a:gd name="connsiteY73" fmla="*/ 141363 h 3132511"/>
              <a:gd name="connsiteX74" fmla="*/ 151079 w 4525256"/>
              <a:gd name="connsiteY74" fmla="*/ 2991148 h 3132511"/>
              <a:gd name="connsiteX75" fmla="*/ 515886 w 4525256"/>
              <a:gd name="connsiteY75" fmla="*/ 2991148 h 3132511"/>
              <a:gd name="connsiteX76" fmla="*/ 561320 w 4525256"/>
              <a:gd name="connsiteY76" fmla="*/ 3000673 h 3132511"/>
              <a:gd name="connsiteX77" fmla="*/ 601897 w 4525256"/>
              <a:gd name="connsiteY77" fmla="*/ 3074682 h 3132511"/>
              <a:gd name="connsiteX78" fmla="*/ 578656 w 4525256"/>
              <a:gd name="connsiteY78" fmla="*/ 3113640 h 3132511"/>
              <a:gd name="connsiteX79" fmla="*/ 558939 w 4525256"/>
              <a:gd name="connsiteY79" fmla="*/ 3122022 h 3132511"/>
              <a:gd name="connsiteX80" fmla="*/ 537508 w 4525256"/>
              <a:gd name="connsiteY80" fmla="*/ 3122022 h 3132511"/>
              <a:gd name="connsiteX81" fmla="*/ 510838 w 4525256"/>
              <a:gd name="connsiteY81" fmla="*/ 3104019 h 3132511"/>
              <a:gd name="connsiteX82" fmla="*/ 504647 w 4525256"/>
              <a:gd name="connsiteY82" fmla="*/ 3072396 h 3132511"/>
              <a:gd name="connsiteX83" fmla="*/ 518648 w 4525256"/>
              <a:gd name="connsiteY83" fmla="*/ 3051632 h 3132511"/>
              <a:gd name="connsiteX84" fmla="*/ 543223 w 4525256"/>
              <a:gd name="connsiteY84" fmla="*/ 3046869 h 3132511"/>
              <a:gd name="connsiteX85" fmla="*/ 559225 w 4525256"/>
              <a:gd name="connsiteY85" fmla="*/ 3057633 h 3132511"/>
              <a:gd name="connsiteX86" fmla="*/ 562940 w 4525256"/>
              <a:gd name="connsiteY86" fmla="*/ 3076587 h 3132511"/>
              <a:gd name="connsiteX87" fmla="*/ 554748 w 4525256"/>
              <a:gd name="connsiteY87" fmla="*/ 3088779 h 3132511"/>
              <a:gd name="connsiteX88" fmla="*/ 549700 w 4525256"/>
              <a:gd name="connsiteY88" fmla="*/ 3091160 h 3132511"/>
              <a:gd name="connsiteX89" fmla="*/ 550938 w 4525256"/>
              <a:gd name="connsiteY89" fmla="*/ 3085350 h 3132511"/>
              <a:gd name="connsiteX90" fmla="*/ 536841 w 4525256"/>
              <a:gd name="connsiteY90" fmla="*/ 3071253 h 3132511"/>
              <a:gd name="connsiteX91" fmla="*/ 522744 w 4525256"/>
              <a:gd name="connsiteY91" fmla="*/ 3085350 h 3132511"/>
              <a:gd name="connsiteX92" fmla="*/ 531507 w 4525256"/>
              <a:gd name="connsiteY92" fmla="*/ 3098400 h 3132511"/>
              <a:gd name="connsiteX93" fmla="*/ 532079 w 4525256"/>
              <a:gd name="connsiteY93" fmla="*/ 3098685 h 3132511"/>
              <a:gd name="connsiteX94" fmla="*/ 538365 w 4525256"/>
              <a:gd name="connsiteY94" fmla="*/ 3100876 h 3132511"/>
              <a:gd name="connsiteX95" fmla="*/ 559892 w 4525256"/>
              <a:gd name="connsiteY95" fmla="*/ 3096685 h 3132511"/>
              <a:gd name="connsiteX96" fmla="*/ 572179 w 4525256"/>
              <a:gd name="connsiteY96" fmla="*/ 3078397 h 3132511"/>
              <a:gd name="connsiteX97" fmla="*/ 567035 w 4525256"/>
              <a:gd name="connsiteY97" fmla="*/ 3052299 h 3132511"/>
              <a:gd name="connsiteX98" fmla="*/ 544937 w 4525256"/>
              <a:gd name="connsiteY98" fmla="*/ 3037440 h 3132511"/>
              <a:gd name="connsiteX99" fmla="*/ 513219 w 4525256"/>
              <a:gd name="connsiteY99" fmla="*/ 3043631 h 3132511"/>
              <a:gd name="connsiteX100" fmla="*/ 495217 w 4525256"/>
              <a:gd name="connsiteY100" fmla="*/ 3070491 h 3132511"/>
              <a:gd name="connsiteX101" fmla="*/ 502742 w 4525256"/>
              <a:gd name="connsiteY101" fmla="*/ 3109258 h 3132511"/>
              <a:gd name="connsiteX102" fmla="*/ 535508 w 4525256"/>
              <a:gd name="connsiteY102" fmla="*/ 3131261 h 3132511"/>
              <a:gd name="connsiteX103" fmla="*/ 560749 w 4525256"/>
              <a:gd name="connsiteY103" fmla="*/ 3131261 h 3132511"/>
              <a:gd name="connsiteX104" fmla="*/ 583990 w 4525256"/>
              <a:gd name="connsiteY104" fmla="*/ 3121355 h 3132511"/>
              <a:gd name="connsiteX105" fmla="*/ 611231 w 4525256"/>
              <a:gd name="connsiteY105" fmla="*/ 3076016 h 3132511"/>
              <a:gd name="connsiteX106" fmla="*/ 565321 w 4525256"/>
              <a:gd name="connsiteY106" fmla="*/ 2991910 h 3132511"/>
              <a:gd name="connsiteX107" fmla="*/ 515791 w 4525256"/>
              <a:gd name="connsiteY107" fmla="*/ 2981528 h 3132511"/>
              <a:gd name="connsiteX108" fmla="*/ 394728 w 4525256"/>
              <a:gd name="connsiteY108" fmla="*/ 2981528 h 3132511"/>
              <a:gd name="connsiteX109" fmla="*/ 150983 w 4525256"/>
              <a:gd name="connsiteY109" fmla="*/ 2981528 h 3132511"/>
              <a:gd name="connsiteX110" fmla="*/ 150983 w 4525256"/>
              <a:gd name="connsiteY110" fmla="*/ 2616816 h 3132511"/>
              <a:gd name="connsiteX111" fmla="*/ 140601 w 4525256"/>
              <a:gd name="connsiteY111" fmla="*/ 2567285 h 3132511"/>
              <a:gd name="connsiteX112" fmla="*/ 56495 w 4525256"/>
              <a:gd name="connsiteY112" fmla="*/ 2521375 h 3132511"/>
              <a:gd name="connsiteX113" fmla="*/ 11156 w 4525256"/>
              <a:gd name="connsiteY113" fmla="*/ 2548617 h 3132511"/>
              <a:gd name="connsiteX114" fmla="*/ 1250 w 4525256"/>
              <a:gd name="connsiteY114" fmla="*/ 2571858 h 3132511"/>
              <a:gd name="connsiteX115" fmla="*/ 1250 w 4525256"/>
              <a:gd name="connsiteY115" fmla="*/ 2597099 h 3132511"/>
              <a:gd name="connsiteX116" fmla="*/ 23253 w 4525256"/>
              <a:gd name="connsiteY116" fmla="*/ 2629865 h 3132511"/>
              <a:gd name="connsiteX117" fmla="*/ 62020 w 4525256"/>
              <a:gd name="connsiteY117" fmla="*/ 2637390 h 3132511"/>
              <a:gd name="connsiteX118" fmla="*/ 88880 w 4525256"/>
              <a:gd name="connsiteY118" fmla="*/ 2619387 h 3132511"/>
              <a:gd name="connsiteX119" fmla="*/ 95072 w 4525256"/>
              <a:gd name="connsiteY119" fmla="*/ 2587669 h 3132511"/>
              <a:gd name="connsiteX120" fmla="*/ 80213 w 4525256"/>
              <a:gd name="connsiteY120" fmla="*/ 2565571 h 3132511"/>
              <a:gd name="connsiteX121" fmla="*/ 54114 w 4525256"/>
              <a:gd name="connsiteY121" fmla="*/ 2560427 h 3132511"/>
              <a:gd name="connsiteX122" fmla="*/ 35826 w 4525256"/>
              <a:gd name="connsiteY122" fmla="*/ 2572715 h 3132511"/>
              <a:gd name="connsiteX123" fmla="*/ 31635 w 4525256"/>
              <a:gd name="connsiteY123" fmla="*/ 2594241 h 3132511"/>
              <a:gd name="connsiteX124" fmla="*/ 33826 w 4525256"/>
              <a:gd name="connsiteY124" fmla="*/ 2600623 h 3132511"/>
              <a:gd name="connsiteX125" fmla="*/ 34112 w 4525256"/>
              <a:gd name="connsiteY125" fmla="*/ 2601194 h 3132511"/>
              <a:gd name="connsiteX126" fmla="*/ 47161 w 4525256"/>
              <a:gd name="connsiteY126" fmla="*/ 2609958 h 3132511"/>
              <a:gd name="connsiteX127" fmla="*/ 61258 w 4525256"/>
              <a:gd name="connsiteY127" fmla="*/ 2595860 h 3132511"/>
              <a:gd name="connsiteX128" fmla="*/ 47161 w 4525256"/>
              <a:gd name="connsiteY128" fmla="*/ 2581764 h 3132511"/>
              <a:gd name="connsiteX129" fmla="*/ 41351 w 4525256"/>
              <a:gd name="connsiteY129" fmla="*/ 2583002 h 3132511"/>
              <a:gd name="connsiteX130" fmla="*/ 43732 w 4525256"/>
              <a:gd name="connsiteY130" fmla="*/ 2577954 h 3132511"/>
              <a:gd name="connsiteX131" fmla="*/ 55924 w 4525256"/>
              <a:gd name="connsiteY131" fmla="*/ 2569762 h 3132511"/>
              <a:gd name="connsiteX132" fmla="*/ 74879 w 4525256"/>
              <a:gd name="connsiteY132" fmla="*/ 2573477 h 3132511"/>
              <a:gd name="connsiteX133" fmla="*/ 85642 w 4525256"/>
              <a:gd name="connsiteY133" fmla="*/ 2589479 h 3132511"/>
              <a:gd name="connsiteX134" fmla="*/ 80879 w 4525256"/>
              <a:gd name="connsiteY134" fmla="*/ 2614053 h 3132511"/>
              <a:gd name="connsiteX135" fmla="*/ 60115 w 4525256"/>
              <a:gd name="connsiteY135" fmla="*/ 2627960 h 3132511"/>
              <a:gd name="connsiteX136" fmla="*/ 28492 w 4525256"/>
              <a:gd name="connsiteY136" fmla="*/ 2621768 h 3132511"/>
              <a:gd name="connsiteX137" fmla="*/ 10490 w 4525256"/>
              <a:gd name="connsiteY137" fmla="*/ 2595099 h 3132511"/>
              <a:gd name="connsiteX138" fmla="*/ 10490 w 4525256"/>
              <a:gd name="connsiteY138" fmla="*/ 2573667 h 3132511"/>
              <a:gd name="connsiteX139" fmla="*/ 18872 w 4525256"/>
              <a:gd name="connsiteY139" fmla="*/ 2553950 h 3132511"/>
              <a:gd name="connsiteX140" fmla="*/ 57829 w 4525256"/>
              <a:gd name="connsiteY140" fmla="*/ 2530709 h 3132511"/>
              <a:gd name="connsiteX141" fmla="*/ 131838 w 4525256"/>
              <a:gd name="connsiteY141" fmla="*/ 2571286 h 3132511"/>
              <a:gd name="connsiteX142" fmla="*/ 141363 w 4525256"/>
              <a:gd name="connsiteY142" fmla="*/ 2616720 h 3132511"/>
              <a:gd name="connsiteX143" fmla="*/ 141363 w 4525256"/>
              <a:gd name="connsiteY143" fmla="*/ 2981528 h 3132511"/>
              <a:gd name="connsiteX144" fmla="*/ 57734 w 4525256"/>
              <a:gd name="connsiteY144" fmla="*/ 2981528 h 3132511"/>
              <a:gd name="connsiteX145" fmla="*/ 57734 w 4525256"/>
              <a:gd name="connsiteY145" fmla="*/ 3074873 h 3132511"/>
              <a:gd name="connsiteX146" fmla="*/ 151079 w 4525256"/>
              <a:gd name="connsiteY146" fmla="*/ 3074873 h 3132511"/>
              <a:gd name="connsiteX147" fmla="*/ 151079 w 4525256"/>
              <a:gd name="connsiteY147" fmla="*/ 2991053 h 3132511"/>
              <a:gd name="connsiteX148" fmla="*/ 151079 w 4525256"/>
              <a:gd name="connsiteY148" fmla="*/ 2991053 h 3132511"/>
              <a:gd name="connsiteX149" fmla="*/ 4374273 w 4525256"/>
              <a:gd name="connsiteY149" fmla="*/ 2991148 h 3132511"/>
              <a:gd name="connsiteX150" fmla="*/ 4009466 w 4525256"/>
              <a:gd name="connsiteY150" fmla="*/ 2991148 h 3132511"/>
              <a:gd name="connsiteX151" fmla="*/ 3964032 w 4525256"/>
              <a:gd name="connsiteY151" fmla="*/ 3000673 h 3132511"/>
              <a:gd name="connsiteX152" fmla="*/ 3923455 w 4525256"/>
              <a:gd name="connsiteY152" fmla="*/ 3074682 h 3132511"/>
              <a:gd name="connsiteX153" fmla="*/ 3946696 w 4525256"/>
              <a:gd name="connsiteY153" fmla="*/ 3113640 h 3132511"/>
              <a:gd name="connsiteX154" fmla="*/ 3966413 w 4525256"/>
              <a:gd name="connsiteY154" fmla="*/ 3122022 h 3132511"/>
              <a:gd name="connsiteX155" fmla="*/ 3987844 w 4525256"/>
              <a:gd name="connsiteY155" fmla="*/ 3122022 h 3132511"/>
              <a:gd name="connsiteX156" fmla="*/ 4014514 w 4525256"/>
              <a:gd name="connsiteY156" fmla="*/ 3104019 h 3132511"/>
              <a:gd name="connsiteX157" fmla="*/ 4020705 w 4525256"/>
              <a:gd name="connsiteY157" fmla="*/ 3072396 h 3132511"/>
              <a:gd name="connsiteX158" fmla="*/ 4006703 w 4525256"/>
              <a:gd name="connsiteY158" fmla="*/ 3051632 h 3132511"/>
              <a:gd name="connsiteX159" fmla="*/ 3982129 w 4525256"/>
              <a:gd name="connsiteY159" fmla="*/ 3046869 h 3132511"/>
              <a:gd name="connsiteX160" fmla="*/ 3966127 w 4525256"/>
              <a:gd name="connsiteY160" fmla="*/ 3057633 h 3132511"/>
              <a:gd name="connsiteX161" fmla="*/ 3962412 w 4525256"/>
              <a:gd name="connsiteY161" fmla="*/ 3076587 h 3132511"/>
              <a:gd name="connsiteX162" fmla="*/ 3970604 w 4525256"/>
              <a:gd name="connsiteY162" fmla="*/ 3088779 h 3132511"/>
              <a:gd name="connsiteX163" fmla="*/ 3975652 w 4525256"/>
              <a:gd name="connsiteY163" fmla="*/ 3091160 h 3132511"/>
              <a:gd name="connsiteX164" fmla="*/ 3974414 w 4525256"/>
              <a:gd name="connsiteY164" fmla="*/ 3085350 h 3132511"/>
              <a:gd name="connsiteX165" fmla="*/ 3988511 w 4525256"/>
              <a:gd name="connsiteY165" fmla="*/ 3071253 h 3132511"/>
              <a:gd name="connsiteX166" fmla="*/ 4002608 w 4525256"/>
              <a:gd name="connsiteY166" fmla="*/ 3085350 h 3132511"/>
              <a:gd name="connsiteX167" fmla="*/ 3993845 w 4525256"/>
              <a:gd name="connsiteY167" fmla="*/ 3098400 h 3132511"/>
              <a:gd name="connsiteX168" fmla="*/ 3993273 w 4525256"/>
              <a:gd name="connsiteY168" fmla="*/ 3098685 h 3132511"/>
              <a:gd name="connsiteX169" fmla="*/ 3986892 w 4525256"/>
              <a:gd name="connsiteY169" fmla="*/ 3100876 h 3132511"/>
              <a:gd name="connsiteX170" fmla="*/ 3965365 w 4525256"/>
              <a:gd name="connsiteY170" fmla="*/ 3096685 h 3132511"/>
              <a:gd name="connsiteX171" fmla="*/ 3953078 w 4525256"/>
              <a:gd name="connsiteY171" fmla="*/ 3078397 h 3132511"/>
              <a:gd name="connsiteX172" fmla="*/ 3958221 w 4525256"/>
              <a:gd name="connsiteY172" fmla="*/ 3052299 h 3132511"/>
              <a:gd name="connsiteX173" fmla="*/ 3980319 w 4525256"/>
              <a:gd name="connsiteY173" fmla="*/ 3037440 h 3132511"/>
              <a:gd name="connsiteX174" fmla="*/ 4012037 w 4525256"/>
              <a:gd name="connsiteY174" fmla="*/ 3043631 h 3132511"/>
              <a:gd name="connsiteX175" fmla="*/ 4030040 w 4525256"/>
              <a:gd name="connsiteY175" fmla="*/ 3070491 h 3132511"/>
              <a:gd name="connsiteX176" fmla="*/ 4022515 w 4525256"/>
              <a:gd name="connsiteY176" fmla="*/ 3109258 h 3132511"/>
              <a:gd name="connsiteX177" fmla="*/ 3989749 w 4525256"/>
              <a:gd name="connsiteY177" fmla="*/ 3131261 h 3132511"/>
              <a:gd name="connsiteX178" fmla="*/ 3964508 w 4525256"/>
              <a:gd name="connsiteY178" fmla="*/ 3131261 h 3132511"/>
              <a:gd name="connsiteX179" fmla="*/ 3941267 w 4525256"/>
              <a:gd name="connsiteY179" fmla="*/ 3121355 h 3132511"/>
              <a:gd name="connsiteX180" fmla="*/ 3914025 w 4525256"/>
              <a:gd name="connsiteY180" fmla="*/ 3076016 h 3132511"/>
              <a:gd name="connsiteX181" fmla="*/ 3959936 w 4525256"/>
              <a:gd name="connsiteY181" fmla="*/ 2991910 h 3132511"/>
              <a:gd name="connsiteX182" fmla="*/ 4009466 w 4525256"/>
              <a:gd name="connsiteY182" fmla="*/ 2981528 h 3132511"/>
              <a:gd name="connsiteX183" fmla="*/ 4130433 w 4525256"/>
              <a:gd name="connsiteY183" fmla="*/ 2981528 h 3132511"/>
              <a:gd name="connsiteX184" fmla="*/ 4374178 w 4525256"/>
              <a:gd name="connsiteY184" fmla="*/ 2981528 h 3132511"/>
              <a:gd name="connsiteX185" fmla="*/ 4374178 w 4525256"/>
              <a:gd name="connsiteY185" fmla="*/ 2616816 h 3132511"/>
              <a:gd name="connsiteX186" fmla="*/ 4384560 w 4525256"/>
              <a:gd name="connsiteY186" fmla="*/ 2567285 h 3132511"/>
              <a:gd name="connsiteX187" fmla="*/ 4468666 w 4525256"/>
              <a:gd name="connsiteY187" fmla="*/ 2521375 h 3132511"/>
              <a:gd name="connsiteX188" fmla="*/ 4514005 w 4525256"/>
              <a:gd name="connsiteY188" fmla="*/ 2548617 h 3132511"/>
              <a:gd name="connsiteX189" fmla="*/ 4523911 w 4525256"/>
              <a:gd name="connsiteY189" fmla="*/ 2571858 h 3132511"/>
              <a:gd name="connsiteX190" fmla="*/ 4523911 w 4525256"/>
              <a:gd name="connsiteY190" fmla="*/ 2597099 h 3132511"/>
              <a:gd name="connsiteX191" fmla="*/ 4501909 w 4525256"/>
              <a:gd name="connsiteY191" fmla="*/ 2629865 h 3132511"/>
              <a:gd name="connsiteX192" fmla="*/ 4463142 w 4525256"/>
              <a:gd name="connsiteY192" fmla="*/ 2637390 h 3132511"/>
              <a:gd name="connsiteX193" fmla="*/ 4436377 w 4525256"/>
              <a:gd name="connsiteY193" fmla="*/ 2619387 h 3132511"/>
              <a:gd name="connsiteX194" fmla="*/ 4430185 w 4525256"/>
              <a:gd name="connsiteY194" fmla="*/ 2587669 h 3132511"/>
              <a:gd name="connsiteX195" fmla="*/ 4445044 w 4525256"/>
              <a:gd name="connsiteY195" fmla="*/ 2565571 h 3132511"/>
              <a:gd name="connsiteX196" fmla="*/ 4471143 w 4525256"/>
              <a:gd name="connsiteY196" fmla="*/ 2560427 h 3132511"/>
              <a:gd name="connsiteX197" fmla="*/ 4489431 w 4525256"/>
              <a:gd name="connsiteY197" fmla="*/ 2572715 h 3132511"/>
              <a:gd name="connsiteX198" fmla="*/ 4493622 w 4525256"/>
              <a:gd name="connsiteY198" fmla="*/ 2594241 h 3132511"/>
              <a:gd name="connsiteX199" fmla="*/ 4491431 w 4525256"/>
              <a:gd name="connsiteY199" fmla="*/ 2600623 h 3132511"/>
              <a:gd name="connsiteX200" fmla="*/ 4491145 w 4525256"/>
              <a:gd name="connsiteY200" fmla="*/ 2601194 h 3132511"/>
              <a:gd name="connsiteX201" fmla="*/ 4478096 w 4525256"/>
              <a:gd name="connsiteY201" fmla="*/ 2609958 h 3132511"/>
              <a:gd name="connsiteX202" fmla="*/ 4463999 w 4525256"/>
              <a:gd name="connsiteY202" fmla="*/ 2595860 h 3132511"/>
              <a:gd name="connsiteX203" fmla="*/ 4478096 w 4525256"/>
              <a:gd name="connsiteY203" fmla="*/ 2581764 h 3132511"/>
              <a:gd name="connsiteX204" fmla="*/ 4483906 w 4525256"/>
              <a:gd name="connsiteY204" fmla="*/ 2583002 h 3132511"/>
              <a:gd name="connsiteX205" fmla="*/ 4481525 w 4525256"/>
              <a:gd name="connsiteY205" fmla="*/ 2577954 h 3132511"/>
              <a:gd name="connsiteX206" fmla="*/ 4469333 w 4525256"/>
              <a:gd name="connsiteY206" fmla="*/ 2569762 h 3132511"/>
              <a:gd name="connsiteX207" fmla="*/ 4450378 w 4525256"/>
              <a:gd name="connsiteY207" fmla="*/ 2573477 h 3132511"/>
              <a:gd name="connsiteX208" fmla="*/ 4439615 w 4525256"/>
              <a:gd name="connsiteY208" fmla="*/ 2589479 h 3132511"/>
              <a:gd name="connsiteX209" fmla="*/ 4444473 w 4525256"/>
              <a:gd name="connsiteY209" fmla="*/ 2614053 h 3132511"/>
              <a:gd name="connsiteX210" fmla="*/ 4465237 w 4525256"/>
              <a:gd name="connsiteY210" fmla="*/ 2627960 h 3132511"/>
              <a:gd name="connsiteX211" fmla="*/ 4496860 w 4525256"/>
              <a:gd name="connsiteY211" fmla="*/ 2621768 h 3132511"/>
              <a:gd name="connsiteX212" fmla="*/ 4514862 w 4525256"/>
              <a:gd name="connsiteY212" fmla="*/ 2595099 h 3132511"/>
              <a:gd name="connsiteX213" fmla="*/ 4514862 w 4525256"/>
              <a:gd name="connsiteY213" fmla="*/ 2573667 h 3132511"/>
              <a:gd name="connsiteX214" fmla="*/ 4506480 w 4525256"/>
              <a:gd name="connsiteY214" fmla="*/ 2553950 h 3132511"/>
              <a:gd name="connsiteX215" fmla="*/ 4467523 w 4525256"/>
              <a:gd name="connsiteY215" fmla="*/ 2530709 h 3132511"/>
              <a:gd name="connsiteX216" fmla="*/ 4393514 w 4525256"/>
              <a:gd name="connsiteY216" fmla="*/ 2571286 h 3132511"/>
              <a:gd name="connsiteX217" fmla="*/ 4383989 w 4525256"/>
              <a:gd name="connsiteY217" fmla="*/ 2616720 h 3132511"/>
              <a:gd name="connsiteX218" fmla="*/ 4383989 w 4525256"/>
              <a:gd name="connsiteY218" fmla="*/ 2737688 h 3132511"/>
              <a:gd name="connsiteX219" fmla="*/ 4383989 w 4525256"/>
              <a:gd name="connsiteY219" fmla="*/ 2981433 h 3132511"/>
              <a:gd name="connsiteX220" fmla="*/ 4467809 w 4525256"/>
              <a:gd name="connsiteY220" fmla="*/ 2981433 h 3132511"/>
              <a:gd name="connsiteX221" fmla="*/ 4467809 w 4525256"/>
              <a:gd name="connsiteY221" fmla="*/ 3074777 h 3132511"/>
              <a:gd name="connsiteX222" fmla="*/ 4374464 w 4525256"/>
              <a:gd name="connsiteY222" fmla="*/ 3074777 h 3132511"/>
              <a:gd name="connsiteX223" fmla="*/ 4374464 w 4525256"/>
              <a:gd name="connsiteY223" fmla="*/ 2990958 h 3132511"/>
              <a:gd name="connsiteX224" fmla="*/ 4374464 w 4525256"/>
              <a:gd name="connsiteY224" fmla="*/ 2990958 h 3132511"/>
              <a:gd name="connsiteX225" fmla="*/ 4383798 w 4525256"/>
              <a:gd name="connsiteY225" fmla="*/ 2991148 h 3132511"/>
              <a:gd name="connsiteX226" fmla="*/ 4383798 w 4525256"/>
              <a:gd name="connsiteY226" fmla="*/ 3065443 h 3132511"/>
              <a:gd name="connsiteX227" fmla="*/ 4458093 w 4525256"/>
              <a:gd name="connsiteY227" fmla="*/ 3065443 h 3132511"/>
              <a:gd name="connsiteX228" fmla="*/ 4458093 w 4525256"/>
              <a:gd name="connsiteY228" fmla="*/ 2991148 h 3132511"/>
              <a:gd name="connsiteX229" fmla="*/ 4383798 w 4525256"/>
              <a:gd name="connsiteY229" fmla="*/ 2991148 h 3132511"/>
              <a:gd name="connsiteX230" fmla="*/ 4426852 w 4525256"/>
              <a:gd name="connsiteY230" fmla="*/ 2447937 h 3132511"/>
              <a:gd name="connsiteX231" fmla="*/ 4430471 w 4525256"/>
              <a:gd name="connsiteY231" fmla="*/ 2457843 h 3132511"/>
              <a:gd name="connsiteX232" fmla="*/ 4410278 w 4525256"/>
              <a:gd name="connsiteY232" fmla="*/ 2478036 h 3132511"/>
              <a:gd name="connsiteX233" fmla="*/ 4391609 w 4525256"/>
              <a:gd name="connsiteY233" fmla="*/ 2470321 h 3132511"/>
              <a:gd name="connsiteX234" fmla="*/ 4383894 w 4525256"/>
              <a:gd name="connsiteY234" fmla="*/ 2451652 h 3132511"/>
              <a:gd name="connsiteX235" fmla="*/ 4383894 w 4525256"/>
              <a:gd name="connsiteY235" fmla="*/ 1566398 h 3132511"/>
              <a:gd name="connsiteX236" fmla="*/ 4374369 w 4525256"/>
              <a:gd name="connsiteY236" fmla="*/ 1566398 h 3132511"/>
              <a:gd name="connsiteX237" fmla="*/ 4374369 w 4525256"/>
              <a:gd name="connsiteY237" fmla="*/ 681145 h 3132511"/>
              <a:gd name="connsiteX238" fmla="*/ 4384941 w 4525256"/>
              <a:gd name="connsiteY238" fmla="*/ 655713 h 3132511"/>
              <a:gd name="connsiteX239" fmla="*/ 4410373 w 4525256"/>
              <a:gd name="connsiteY239" fmla="*/ 645140 h 3132511"/>
              <a:gd name="connsiteX240" fmla="*/ 4440091 w 4525256"/>
              <a:gd name="connsiteY240" fmla="*/ 674858 h 3132511"/>
              <a:gd name="connsiteX241" fmla="*/ 4438281 w 4525256"/>
              <a:gd name="connsiteY241" fmla="*/ 684193 h 3132511"/>
              <a:gd name="connsiteX242" fmla="*/ 4425423 w 4525256"/>
              <a:gd name="connsiteY242" fmla="*/ 697528 h 3132511"/>
              <a:gd name="connsiteX243" fmla="*/ 4411326 w 4525256"/>
              <a:gd name="connsiteY243" fmla="*/ 698576 h 3132511"/>
              <a:gd name="connsiteX244" fmla="*/ 4407230 w 4525256"/>
              <a:gd name="connsiteY244" fmla="*/ 695147 h 3132511"/>
              <a:gd name="connsiteX245" fmla="*/ 4409611 w 4525256"/>
              <a:gd name="connsiteY245" fmla="*/ 679335 h 3132511"/>
              <a:gd name="connsiteX246" fmla="*/ 4425423 w 4525256"/>
              <a:gd name="connsiteY246" fmla="*/ 681716 h 3132511"/>
              <a:gd name="connsiteX247" fmla="*/ 4427042 w 4525256"/>
              <a:gd name="connsiteY247" fmla="*/ 684764 h 3132511"/>
              <a:gd name="connsiteX248" fmla="*/ 4430661 w 4525256"/>
              <a:gd name="connsiteY248" fmla="*/ 674858 h 3132511"/>
              <a:gd name="connsiteX249" fmla="*/ 4410468 w 4525256"/>
              <a:gd name="connsiteY249" fmla="*/ 654665 h 3132511"/>
              <a:gd name="connsiteX250" fmla="*/ 4391799 w 4525256"/>
              <a:gd name="connsiteY250" fmla="*/ 662381 h 3132511"/>
              <a:gd name="connsiteX251" fmla="*/ 4384084 w 4525256"/>
              <a:gd name="connsiteY251" fmla="*/ 681050 h 3132511"/>
              <a:gd name="connsiteX252" fmla="*/ 4384084 w 4525256"/>
              <a:gd name="connsiteY252" fmla="*/ 1566303 h 3132511"/>
              <a:gd name="connsiteX253" fmla="*/ 4374559 w 4525256"/>
              <a:gd name="connsiteY253" fmla="*/ 1566303 h 3132511"/>
              <a:gd name="connsiteX254" fmla="*/ 4374559 w 4525256"/>
              <a:gd name="connsiteY254" fmla="*/ 2451557 h 3132511"/>
              <a:gd name="connsiteX255" fmla="*/ 4385132 w 4525256"/>
              <a:gd name="connsiteY255" fmla="*/ 2476989 h 3132511"/>
              <a:gd name="connsiteX256" fmla="*/ 4410564 w 4525256"/>
              <a:gd name="connsiteY256" fmla="*/ 2487561 h 3132511"/>
              <a:gd name="connsiteX257" fmla="*/ 4440282 w 4525256"/>
              <a:gd name="connsiteY257" fmla="*/ 2457843 h 3132511"/>
              <a:gd name="connsiteX258" fmla="*/ 4438472 w 4525256"/>
              <a:gd name="connsiteY258" fmla="*/ 2448509 h 3132511"/>
              <a:gd name="connsiteX259" fmla="*/ 4425613 w 4525256"/>
              <a:gd name="connsiteY259" fmla="*/ 2435174 h 3132511"/>
              <a:gd name="connsiteX260" fmla="*/ 4411516 w 4525256"/>
              <a:gd name="connsiteY260" fmla="*/ 2434126 h 3132511"/>
              <a:gd name="connsiteX261" fmla="*/ 4407420 w 4525256"/>
              <a:gd name="connsiteY261" fmla="*/ 2437555 h 3132511"/>
              <a:gd name="connsiteX262" fmla="*/ 4409802 w 4525256"/>
              <a:gd name="connsiteY262" fmla="*/ 2453367 h 3132511"/>
              <a:gd name="connsiteX263" fmla="*/ 4425613 w 4525256"/>
              <a:gd name="connsiteY263" fmla="*/ 2450985 h 3132511"/>
              <a:gd name="connsiteX264" fmla="*/ 4427232 w 4525256"/>
              <a:gd name="connsiteY264" fmla="*/ 2447937 h 3132511"/>
              <a:gd name="connsiteX265" fmla="*/ 4427232 w 4525256"/>
              <a:gd name="connsiteY265" fmla="*/ 2447937 h 3132511"/>
              <a:gd name="connsiteX266" fmla="*/ 4332363 w 4525256"/>
              <a:gd name="connsiteY266" fmla="*/ 2939713 h 3132511"/>
              <a:gd name="connsiteX267" fmla="*/ 4213587 w 4525256"/>
              <a:gd name="connsiteY267" fmla="*/ 2939713 h 3132511"/>
              <a:gd name="connsiteX268" fmla="*/ 4192727 w 4525256"/>
              <a:gd name="connsiteY268" fmla="*/ 2939713 h 3132511"/>
              <a:gd name="connsiteX269" fmla="*/ 4178820 w 4525256"/>
              <a:gd name="connsiteY269" fmla="*/ 2937427 h 3132511"/>
              <a:gd name="connsiteX270" fmla="*/ 4186536 w 4525256"/>
              <a:gd name="connsiteY270" fmla="*/ 2926759 h 3132511"/>
              <a:gd name="connsiteX271" fmla="*/ 4175296 w 4525256"/>
              <a:gd name="connsiteY271" fmla="*/ 2915519 h 3132511"/>
              <a:gd name="connsiteX272" fmla="*/ 4166247 w 4525256"/>
              <a:gd name="connsiteY272" fmla="*/ 2920092 h 3132511"/>
              <a:gd name="connsiteX273" fmla="*/ 4164533 w 4525256"/>
              <a:gd name="connsiteY273" fmla="*/ 2933903 h 3132511"/>
              <a:gd name="connsiteX274" fmla="*/ 4179963 w 4525256"/>
              <a:gd name="connsiteY274" fmla="*/ 2948190 h 3132511"/>
              <a:gd name="connsiteX275" fmla="*/ 4193394 w 4525256"/>
              <a:gd name="connsiteY275" fmla="*/ 2949333 h 3132511"/>
              <a:gd name="connsiteX276" fmla="*/ 4341793 w 4525256"/>
              <a:gd name="connsiteY276" fmla="*/ 2949333 h 3132511"/>
              <a:gd name="connsiteX277" fmla="*/ 4341793 w 4525256"/>
              <a:gd name="connsiteY277" fmla="*/ 2800934 h 3132511"/>
              <a:gd name="connsiteX278" fmla="*/ 4340650 w 4525256"/>
              <a:gd name="connsiteY278" fmla="*/ 2787504 h 3132511"/>
              <a:gd name="connsiteX279" fmla="*/ 4326458 w 4525256"/>
              <a:gd name="connsiteY279" fmla="*/ 2772073 h 3132511"/>
              <a:gd name="connsiteX280" fmla="*/ 4312552 w 4525256"/>
              <a:gd name="connsiteY280" fmla="*/ 2773788 h 3132511"/>
              <a:gd name="connsiteX281" fmla="*/ 4307979 w 4525256"/>
              <a:gd name="connsiteY281" fmla="*/ 2782836 h 3132511"/>
              <a:gd name="connsiteX282" fmla="*/ 4319219 w 4525256"/>
              <a:gd name="connsiteY282" fmla="*/ 2794076 h 3132511"/>
              <a:gd name="connsiteX283" fmla="*/ 4329887 w 4525256"/>
              <a:gd name="connsiteY283" fmla="*/ 2786265 h 3132511"/>
              <a:gd name="connsiteX284" fmla="*/ 4332173 w 4525256"/>
              <a:gd name="connsiteY284" fmla="*/ 2800172 h 3132511"/>
              <a:gd name="connsiteX285" fmla="*/ 4332173 w 4525256"/>
              <a:gd name="connsiteY285" fmla="*/ 2939713 h 3132511"/>
              <a:gd name="connsiteX286" fmla="*/ 4332173 w 4525256"/>
              <a:gd name="connsiteY286" fmla="*/ 2939713 h 3132511"/>
              <a:gd name="connsiteX287" fmla="*/ 4425709 w 4525256"/>
              <a:gd name="connsiteY287" fmla="*/ 2769120 h 3132511"/>
              <a:gd name="connsiteX288" fmla="*/ 4425709 w 4525256"/>
              <a:gd name="connsiteY288" fmla="*/ 2748260 h 3132511"/>
              <a:gd name="connsiteX289" fmla="*/ 4427994 w 4525256"/>
              <a:gd name="connsiteY289" fmla="*/ 2734354 h 3132511"/>
              <a:gd name="connsiteX290" fmla="*/ 4438662 w 4525256"/>
              <a:gd name="connsiteY290" fmla="*/ 2742069 h 3132511"/>
              <a:gd name="connsiteX291" fmla="*/ 4449902 w 4525256"/>
              <a:gd name="connsiteY291" fmla="*/ 2730830 h 3132511"/>
              <a:gd name="connsiteX292" fmla="*/ 4445330 w 4525256"/>
              <a:gd name="connsiteY292" fmla="*/ 2721781 h 3132511"/>
              <a:gd name="connsiteX293" fmla="*/ 4431423 w 4525256"/>
              <a:gd name="connsiteY293" fmla="*/ 2720067 h 3132511"/>
              <a:gd name="connsiteX294" fmla="*/ 4417231 w 4525256"/>
              <a:gd name="connsiteY294" fmla="*/ 2735497 h 3132511"/>
              <a:gd name="connsiteX295" fmla="*/ 4416088 w 4525256"/>
              <a:gd name="connsiteY295" fmla="*/ 2748927 h 3132511"/>
              <a:gd name="connsiteX296" fmla="*/ 4416088 w 4525256"/>
              <a:gd name="connsiteY296" fmla="*/ 2944380 h 3132511"/>
              <a:gd name="connsiteX297" fmla="*/ 4425613 w 4525256"/>
              <a:gd name="connsiteY297" fmla="*/ 2944380 h 3132511"/>
              <a:gd name="connsiteX298" fmla="*/ 4425613 w 4525256"/>
              <a:gd name="connsiteY298" fmla="*/ 2769025 h 3132511"/>
              <a:gd name="connsiteX299" fmla="*/ 4425613 w 4525256"/>
              <a:gd name="connsiteY299" fmla="*/ 2769025 h 3132511"/>
              <a:gd name="connsiteX300" fmla="*/ 3840587 w 4525256"/>
              <a:gd name="connsiteY300" fmla="*/ 3034201 h 3132511"/>
              <a:gd name="connsiteX301" fmla="*/ 3850494 w 4525256"/>
              <a:gd name="connsiteY301" fmla="*/ 3037821 h 3132511"/>
              <a:gd name="connsiteX302" fmla="*/ 3870686 w 4525256"/>
              <a:gd name="connsiteY302" fmla="*/ 3017627 h 3132511"/>
              <a:gd name="connsiteX303" fmla="*/ 3862971 w 4525256"/>
              <a:gd name="connsiteY303" fmla="*/ 2998958 h 3132511"/>
              <a:gd name="connsiteX304" fmla="*/ 3844302 w 4525256"/>
              <a:gd name="connsiteY304" fmla="*/ 2991243 h 3132511"/>
              <a:gd name="connsiteX305" fmla="*/ 2262771 w 4525256"/>
              <a:gd name="connsiteY305" fmla="*/ 2991243 h 3132511"/>
              <a:gd name="connsiteX306" fmla="*/ 2262771 w 4525256"/>
              <a:gd name="connsiteY306" fmla="*/ 2981718 h 3132511"/>
              <a:gd name="connsiteX307" fmla="*/ 681050 w 4525256"/>
              <a:gd name="connsiteY307" fmla="*/ 2981718 h 3132511"/>
              <a:gd name="connsiteX308" fmla="*/ 655618 w 4525256"/>
              <a:gd name="connsiteY308" fmla="*/ 2992291 h 3132511"/>
              <a:gd name="connsiteX309" fmla="*/ 645045 w 4525256"/>
              <a:gd name="connsiteY309" fmla="*/ 3017723 h 3132511"/>
              <a:gd name="connsiteX310" fmla="*/ 674763 w 4525256"/>
              <a:gd name="connsiteY310" fmla="*/ 3047441 h 3132511"/>
              <a:gd name="connsiteX311" fmla="*/ 684098 w 4525256"/>
              <a:gd name="connsiteY311" fmla="*/ 3045631 h 3132511"/>
              <a:gd name="connsiteX312" fmla="*/ 697433 w 4525256"/>
              <a:gd name="connsiteY312" fmla="*/ 3032772 h 3132511"/>
              <a:gd name="connsiteX313" fmla="*/ 698480 w 4525256"/>
              <a:gd name="connsiteY313" fmla="*/ 3018675 h 3132511"/>
              <a:gd name="connsiteX314" fmla="*/ 695051 w 4525256"/>
              <a:gd name="connsiteY314" fmla="*/ 3014580 h 3132511"/>
              <a:gd name="connsiteX315" fmla="*/ 679240 w 4525256"/>
              <a:gd name="connsiteY315" fmla="*/ 3016961 h 3132511"/>
              <a:gd name="connsiteX316" fmla="*/ 681621 w 4525256"/>
              <a:gd name="connsiteY316" fmla="*/ 3032772 h 3132511"/>
              <a:gd name="connsiteX317" fmla="*/ 684669 w 4525256"/>
              <a:gd name="connsiteY317" fmla="*/ 3034392 h 3132511"/>
              <a:gd name="connsiteX318" fmla="*/ 674763 w 4525256"/>
              <a:gd name="connsiteY318" fmla="*/ 3038011 h 3132511"/>
              <a:gd name="connsiteX319" fmla="*/ 654570 w 4525256"/>
              <a:gd name="connsiteY319" fmla="*/ 3017818 h 3132511"/>
              <a:gd name="connsiteX320" fmla="*/ 662285 w 4525256"/>
              <a:gd name="connsiteY320" fmla="*/ 2999149 h 3132511"/>
              <a:gd name="connsiteX321" fmla="*/ 680954 w 4525256"/>
              <a:gd name="connsiteY321" fmla="*/ 2991434 h 3132511"/>
              <a:gd name="connsiteX322" fmla="*/ 2262486 w 4525256"/>
              <a:gd name="connsiteY322" fmla="*/ 2991434 h 3132511"/>
              <a:gd name="connsiteX323" fmla="*/ 2262486 w 4525256"/>
              <a:gd name="connsiteY323" fmla="*/ 2981909 h 3132511"/>
              <a:gd name="connsiteX324" fmla="*/ 3844112 w 4525256"/>
              <a:gd name="connsiteY324" fmla="*/ 2981909 h 3132511"/>
              <a:gd name="connsiteX325" fmla="*/ 3869544 w 4525256"/>
              <a:gd name="connsiteY325" fmla="*/ 2992482 h 3132511"/>
              <a:gd name="connsiteX326" fmla="*/ 3880116 w 4525256"/>
              <a:gd name="connsiteY326" fmla="*/ 3017913 h 3132511"/>
              <a:gd name="connsiteX327" fmla="*/ 3850398 w 4525256"/>
              <a:gd name="connsiteY327" fmla="*/ 3047631 h 3132511"/>
              <a:gd name="connsiteX328" fmla="*/ 3841064 w 4525256"/>
              <a:gd name="connsiteY328" fmla="*/ 3045822 h 3132511"/>
              <a:gd name="connsiteX329" fmla="*/ 3827729 w 4525256"/>
              <a:gd name="connsiteY329" fmla="*/ 3032963 h 3132511"/>
              <a:gd name="connsiteX330" fmla="*/ 3826681 w 4525256"/>
              <a:gd name="connsiteY330" fmla="*/ 3018866 h 3132511"/>
              <a:gd name="connsiteX331" fmla="*/ 3830110 w 4525256"/>
              <a:gd name="connsiteY331" fmla="*/ 3014770 h 3132511"/>
              <a:gd name="connsiteX332" fmla="*/ 3845826 w 4525256"/>
              <a:gd name="connsiteY332" fmla="*/ 3017151 h 3132511"/>
              <a:gd name="connsiteX333" fmla="*/ 3843445 w 4525256"/>
              <a:gd name="connsiteY333" fmla="*/ 3032963 h 3132511"/>
              <a:gd name="connsiteX334" fmla="*/ 3840397 w 4525256"/>
              <a:gd name="connsiteY334" fmla="*/ 3034582 h 3132511"/>
              <a:gd name="connsiteX335" fmla="*/ 3840397 w 4525256"/>
              <a:gd name="connsiteY335" fmla="*/ 3034582 h 3132511"/>
              <a:gd name="connsiteX336" fmla="*/ 4161770 w 4525256"/>
              <a:gd name="connsiteY336" fmla="*/ 3033058 h 3132511"/>
              <a:gd name="connsiteX337" fmla="*/ 4337126 w 4525256"/>
              <a:gd name="connsiteY337" fmla="*/ 3033058 h 3132511"/>
              <a:gd name="connsiteX338" fmla="*/ 4337126 w 4525256"/>
              <a:gd name="connsiteY338" fmla="*/ 3023533 h 3132511"/>
              <a:gd name="connsiteX339" fmla="*/ 4141673 w 4525256"/>
              <a:gd name="connsiteY339" fmla="*/ 3023533 h 3132511"/>
              <a:gd name="connsiteX340" fmla="*/ 4128243 w 4525256"/>
              <a:gd name="connsiteY340" fmla="*/ 3024676 h 3132511"/>
              <a:gd name="connsiteX341" fmla="*/ 4112812 w 4525256"/>
              <a:gd name="connsiteY341" fmla="*/ 3038868 h 3132511"/>
              <a:gd name="connsiteX342" fmla="*/ 4114527 w 4525256"/>
              <a:gd name="connsiteY342" fmla="*/ 3052775 h 3132511"/>
              <a:gd name="connsiteX343" fmla="*/ 4123575 w 4525256"/>
              <a:gd name="connsiteY343" fmla="*/ 3057347 h 3132511"/>
              <a:gd name="connsiteX344" fmla="*/ 4134815 w 4525256"/>
              <a:gd name="connsiteY344" fmla="*/ 3046107 h 3132511"/>
              <a:gd name="connsiteX345" fmla="*/ 4127004 w 4525256"/>
              <a:gd name="connsiteY345" fmla="*/ 3035439 h 3132511"/>
              <a:gd name="connsiteX346" fmla="*/ 4140911 w 4525256"/>
              <a:gd name="connsiteY346" fmla="*/ 3033153 h 3132511"/>
              <a:gd name="connsiteX347" fmla="*/ 4161770 w 4525256"/>
              <a:gd name="connsiteY347" fmla="*/ 3033153 h 3132511"/>
              <a:gd name="connsiteX348" fmla="*/ 141458 w 4525256"/>
              <a:gd name="connsiteY348" fmla="*/ 2991148 h 3132511"/>
              <a:gd name="connsiteX349" fmla="*/ 141458 w 4525256"/>
              <a:gd name="connsiteY349" fmla="*/ 3065443 h 3132511"/>
              <a:gd name="connsiteX350" fmla="*/ 67163 w 4525256"/>
              <a:gd name="connsiteY350" fmla="*/ 3065443 h 3132511"/>
              <a:gd name="connsiteX351" fmla="*/ 67163 w 4525256"/>
              <a:gd name="connsiteY351" fmla="*/ 2991148 h 3132511"/>
              <a:gd name="connsiteX352" fmla="*/ 141458 w 4525256"/>
              <a:gd name="connsiteY352" fmla="*/ 2991148 h 3132511"/>
              <a:gd name="connsiteX353" fmla="*/ 98405 w 4525256"/>
              <a:gd name="connsiteY353" fmla="*/ 2447937 h 3132511"/>
              <a:gd name="connsiteX354" fmla="*/ 94786 w 4525256"/>
              <a:gd name="connsiteY354" fmla="*/ 2457843 h 3132511"/>
              <a:gd name="connsiteX355" fmla="*/ 114979 w 4525256"/>
              <a:gd name="connsiteY355" fmla="*/ 2478036 h 3132511"/>
              <a:gd name="connsiteX356" fmla="*/ 133648 w 4525256"/>
              <a:gd name="connsiteY356" fmla="*/ 2470321 h 3132511"/>
              <a:gd name="connsiteX357" fmla="*/ 141363 w 4525256"/>
              <a:gd name="connsiteY357" fmla="*/ 2451652 h 3132511"/>
              <a:gd name="connsiteX358" fmla="*/ 141363 w 4525256"/>
              <a:gd name="connsiteY358" fmla="*/ 1566398 h 3132511"/>
              <a:gd name="connsiteX359" fmla="*/ 150888 w 4525256"/>
              <a:gd name="connsiteY359" fmla="*/ 1566398 h 3132511"/>
              <a:gd name="connsiteX360" fmla="*/ 150888 w 4525256"/>
              <a:gd name="connsiteY360" fmla="*/ 681145 h 3132511"/>
              <a:gd name="connsiteX361" fmla="*/ 140315 w 4525256"/>
              <a:gd name="connsiteY361" fmla="*/ 655713 h 3132511"/>
              <a:gd name="connsiteX362" fmla="*/ 114884 w 4525256"/>
              <a:gd name="connsiteY362" fmla="*/ 645140 h 3132511"/>
              <a:gd name="connsiteX363" fmla="*/ 85166 w 4525256"/>
              <a:gd name="connsiteY363" fmla="*/ 674858 h 3132511"/>
              <a:gd name="connsiteX364" fmla="*/ 86975 w 4525256"/>
              <a:gd name="connsiteY364" fmla="*/ 684193 h 3132511"/>
              <a:gd name="connsiteX365" fmla="*/ 99834 w 4525256"/>
              <a:gd name="connsiteY365" fmla="*/ 697528 h 3132511"/>
              <a:gd name="connsiteX366" fmla="*/ 113931 w 4525256"/>
              <a:gd name="connsiteY366" fmla="*/ 698576 h 3132511"/>
              <a:gd name="connsiteX367" fmla="*/ 118027 w 4525256"/>
              <a:gd name="connsiteY367" fmla="*/ 695147 h 3132511"/>
              <a:gd name="connsiteX368" fmla="*/ 115646 w 4525256"/>
              <a:gd name="connsiteY368" fmla="*/ 679335 h 3132511"/>
              <a:gd name="connsiteX369" fmla="*/ 99834 w 4525256"/>
              <a:gd name="connsiteY369" fmla="*/ 681716 h 3132511"/>
              <a:gd name="connsiteX370" fmla="*/ 98215 w 4525256"/>
              <a:gd name="connsiteY370" fmla="*/ 684764 h 3132511"/>
              <a:gd name="connsiteX371" fmla="*/ 94595 w 4525256"/>
              <a:gd name="connsiteY371" fmla="*/ 674858 h 3132511"/>
              <a:gd name="connsiteX372" fmla="*/ 114788 w 4525256"/>
              <a:gd name="connsiteY372" fmla="*/ 654665 h 3132511"/>
              <a:gd name="connsiteX373" fmla="*/ 133457 w 4525256"/>
              <a:gd name="connsiteY373" fmla="*/ 662381 h 3132511"/>
              <a:gd name="connsiteX374" fmla="*/ 141173 w 4525256"/>
              <a:gd name="connsiteY374" fmla="*/ 681050 h 3132511"/>
              <a:gd name="connsiteX375" fmla="*/ 141173 w 4525256"/>
              <a:gd name="connsiteY375" fmla="*/ 1566303 h 3132511"/>
              <a:gd name="connsiteX376" fmla="*/ 150698 w 4525256"/>
              <a:gd name="connsiteY376" fmla="*/ 1566303 h 3132511"/>
              <a:gd name="connsiteX377" fmla="*/ 150698 w 4525256"/>
              <a:gd name="connsiteY377" fmla="*/ 2451557 h 3132511"/>
              <a:gd name="connsiteX378" fmla="*/ 140125 w 4525256"/>
              <a:gd name="connsiteY378" fmla="*/ 2476989 h 3132511"/>
              <a:gd name="connsiteX379" fmla="*/ 114693 w 4525256"/>
              <a:gd name="connsiteY379" fmla="*/ 2487561 h 3132511"/>
              <a:gd name="connsiteX380" fmla="*/ 84975 w 4525256"/>
              <a:gd name="connsiteY380" fmla="*/ 2457843 h 3132511"/>
              <a:gd name="connsiteX381" fmla="*/ 86785 w 4525256"/>
              <a:gd name="connsiteY381" fmla="*/ 2448509 h 3132511"/>
              <a:gd name="connsiteX382" fmla="*/ 99644 w 4525256"/>
              <a:gd name="connsiteY382" fmla="*/ 2435174 h 3132511"/>
              <a:gd name="connsiteX383" fmla="*/ 113741 w 4525256"/>
              <a:gd name="connsiteY383" fmla="*/ 2434126 h 3132511"/>
              <a:gd name="connsiteX384" fmla="*/ 117836 w 4525256"/>
              <a:gd name="connsiteY384" fmla="*/ 2437555 h 3132511"/>
              <a:gd name="connsiteX385" fmla="*/ 115455 w 4525256"/>
              <a:gd name="connsiteY385" fmla="*/ 2453367 h 3132511"/>
              <a:gd name="connsiteX386" fmla="*/ 99644 w 4525256"/>
              <a:gd name="connsiteY386" fmla="*/ 2450985 h 3132511"/>
              <a:gd name="connsiteX387" fmla="*/ 98024 w 4525256"/>
              <a:gd name="connsiteY387" fmla="*/ 2447937 h 3132511"/>
              <a:gd name="connsiteX388" fmla="*/ 98024 w 4525256"/>
              <a:gd name="connsiteY388" fmla="*/ 2447937 h 3132511"/>
              <a:gd name="connsiteX389" fmla="*/ 192893 w 4525256"/>
              <a:gd name="connsiteY389" fmla="*/ 2939713 h 3132511"/>
              <a:gd name="connsiteX390" fmla="*/ 311575 w 4525256"/>
              <a:gd name="connsiteY390" fmla="*/ 2939713 h 3132511"/>
              <a:gd name="connsiteX391" fmla="*/ 332435 w 4525256"/>
              <a:gd name="connsiteY391" fmla="*/ 2939713 h 3132511"/>
              <a:gd name="connsiteX392" fmla="*/ 346341 w 4525256"/>
              <a:gd name="connsiteY392" fmla="*/ 2937427 h 3132511"/>
              <a:gd name="connsiteX393" fmla="*/ 338626 w 4525256"/>
              <a:gd name="connsiteY393" fmla="*/ 2926759 h 3132511"/>
              <a:gd name="connsiteX394" fmla="*/ 349865 w 4525256"/>
              <a:gd name="connsiteY394" fmla="*/ 2915519 h 3132511"/>
              <a:gd name="connsiteX395" fmla="*/ 358914 w 4525256"/>
              <a:gd name="connsiteY395" fmla="*/ 2920092 h 3132511"/>
              <a:gd name="connsiteX396" fmla="*/ 360629 w 4525256"/>
              <a:gd name="connsiteY396" fmla="*/ 2933903 h 3132511"/>
              <a:gd name="connsiteX397" fmla="*/ 345198 w 4525256"/>
              <a:gd name="connsiteY397" fmla="*/ 2948190 h 3132511"/>
              <a:gd name="connsiteX398" fmla="*/ 331768 w 4525256"/>
              <a:gd name="connsiteY398" fmla="*/ 2949333 h 3132511"/>
              <a:gd name="connsiteX399" fmla="*/ 183368 w 4525256"/>
              <a:gd name="connsiteY399" fmla="*/ 2949333 h 3132511"/>
              <a:gd name="connsiteX400" fmla="*/ 183368 w 4525256"/>
              <a:gd name="connsiteY400" fmla="*/ 2800934 h 3132511"/>
              <a:gd name="connsiteX401" fmla="*/ 184511 w 4525256"/>
              <a:gd name="connsiteY401" fmla="*/ 2787504 h 3132511"/>
              <a:gd name="connsiteX402" fmla="*/ 198799 w 4525256"/>
              <a:gd name="connsiteY402" fmla="*/ 2772073 h 3132511"/>
              <a:gd name="connsiteX403" fmla="*/ 212610 w 4525256"/>
              <a:gd name="connsiteY403" fmla="*/ 2773788 h 3132511"/>
              <a:gd name="connsiteX404" fmla="*/ 217182 w 4525256"/>
              <a:gd name="connsiteY404" fmla="*/ 2782836 h 3132511"/>
              <a:gd name="connsiteX405" fmla="*/ 205943 w 4525256"/>
              <a:gd name="connsiteY405" fmla="*/ 2794076 h 3132511"/>
              <a:gd name="connsiteX406" fmla="*/ 195275 w 4525256"/>
              <a:gd name="connsiteY406" fmla="*/ 2786265 h 3132511"/>
              <a:gd name="connsiteX407" fmla="*/ 192989 w 4525256"/>
              <a:gd name="connsiteY407" fmla="*/ 2800172 h 3132511"/>
              <a:gd name="connsiteX408" fmla="*/ 192989 w 4525256"/>
              <a:gd name="connsiteY408" fmla="*/ 2821032 h 3132511"/>
              <a:gd name="connsiteX409" fmla="*/ 192989 w 4525256"/>
              <a:gd name="connsiteY409" fmla="*/ 2939713 h 3132511"/>
              <a:gd name="connsiteX410" fmla="*/ 192989 w 4525256"/>
              <a:gd name="connsiteY410" fmla="*/ 2939713 h 3132511"/>
              <a:gd name="connsiteX411" fmla="*/ 99548 w 4525256"/>
              <a:gd name="connsiteY411" fmla="*/ 2769120 h 3132511"/>
              <a:gd name="connsiteX412" fmla="*/ 99548 w 4525256"/>
              <a:gd name="connsiteY412" fmla="*/ 2748260 h 3132511"/>
              <a:gd name="connsiteX413" fmla="*/ 97262 w 4525256"/>
              <a:gd name="connsiteY413" fmla="*/ 2734354 h 3132511"/>
              <a:gd name="connsiteX414" fmla="*/ 86594 w 4525256"/>
              <a:gd name="connsiteY414" fmla="*/ 2742069 h 3132511"/>
              <a:gd name="connsiteX415" fmla="*/ 75355 w 4525256"/>
              <a:gd name="connsiteY415" fmla="*/ 2730830 h 3132511"/>
              <a:gd name="connsiteX416" fmla="*/ 79927 w 4525256"/>
              <a:gd name="connsiteY416" fmla="*/ 2721781 h 3132511"/>
              <a:gd name="connsiteX417" fmla="*/ 93738 w 4525256"/>
              <a:gd name="connsiteY417" fmla="*/ 2720067 h 3132511"/>
              <a:gd name="connsiteX418" fmla="*/ 108026 w 4525256"/>
              <a:gd name="connsiteY418" fmla="*/ 2735497 h 3132511"/>
              <a:gd name="connsiteX419" fmla="*/ 109169 w 4525256"/>
              <a:gd name="connsiteY419" fmla="*/ 2748927 h 3132511"/>
              <a:gd name="connsiteX420" fmla="*/ 109169 w 4525256"/>
              <a:gd name="connsiteY420" fmla="*/ 2944380 h 3132511"/>
              <a:gd name="connsiteX421" fmla="*/ 99644 w 4525256"/>
              <a:gd name="connsiteY421" fmla="*/ 2944380 h 3132511"/>
              <a:gd name="connsiteX422" fmla="*/ 99644 w 4525256"/>
              <a:gd name="connsiteY422" fmla="*/ 2769025 h 3132511"/>
              <a:gd name="connsiteX423" fmla="*/ 99644 w 4525256"/>
              <a:gd name="connsiteY423" fmla="*/ 2769025 h 3132511"/>
              <a:gd name="connsiteX424" fmla="*/ 363486 w 4525256"/>
              <a:gd name="connsiteY424" fmla="*/ 3033058 h 3132511"/>
              <a:gd name="connsiteX425" fmla="*/ 188131 w 4525256"/>
              <a:gd name="connsiteY425" fmla="*/ 3033058 h 3132511"/>
              <a:gd name="connsiteX426" fmla="*/ 188131 w 4525256"/>
              <a:gd name="connsiteY426" fmla="*/ 3023533 h 3132511"/>
              <a:gd name="connsiteX427" fmla="*/ 383584 w 4525256"/>
              <a:gd name="connsiteY427" fmla="*/ 3023533 h 3132511"/>
              <a:gd name="connsiteX428" fmla="*/ 397014 w 4525256"/>
              <a:gd name="connsiteY428" fmla="*/ 3024676 h 3132511"/>
              <a:gd name="connsiteX429" fmla="*/ 412445 w 4525256"/>
              <a:gd name="connsiteY429" fmla="*/ 3038868 h 3132511"/>
              <a:gd name="connsiteX430" fmla="*/ 410730 w 4525256"/>
              <a:gd name="connsiteY430" fmla="*/ 3052775 h 3132511"/>
              <a:gd name="connsiteX431" fmla="*/ 401681 w 4525256"/>
              <a:gd name="connsiteY431" fmla="*/ 3057347 h 3132511"/>
              <a:gd name="connsiteX432" fmla="*/ 390442 w 4525256"/>
              <a:gd name="connsiteY432" fmla="*/ 3046107 h 3132511"/>
              <a:gd name="connsiteX433" fmla="*/ 398252 w 4525256"/>
              <a:gd name="connsiteY433" fmla="*/ 3035439 h 3132511"/>
              <a:gd name="connsiteX434" fmla="*/ 384346 w 4525256"/>
              <a:gd name="connsiteY434" fmla="*/ 3033153 h 3132511"/>
              <a:gd name="connsiteX435" fmla="*/ 363486 w 4525256"/>
              <a:gd name="connsiteY435" fmla="*/ 3033153 h 3132511"/>
              <a:gd name="connsiteX436" fmla="*/ 4374273 w 4525256"/>
              <a:gd name="connsiteY436" fmla="*/ 141363 h 3132511"/>
              <a:gd name="connsiteX437" fmla="*/ 4009466 w 4525256"/>
              <a:gd name="connsiteY437" fmla="*/ 141363 h 3132511"/>
              <a:gd name="connsiteX438" fmla="*/ 3964032 w 4525256"/>
              <a:gd name="connsiteY438" fmla="*/ 131838 h 3132511"/>
              <a:gd name="connsiteX439" fmla="*/ 3923455 w 4525256"/>
              <a:gd name="connsiteY439" fmla="*/ 57829 h 3132511"/>
              <a:gd name="connsiteX440" fmla="*/ 3946696 w 4525256"/>
              <a:gd name="connsiteY440" fmla="*/ 18872 h 3132511"/>
              <a:gd name="connsiteX441" fmla="*/ 3966413 w 4525256"/>
              <a:gd name="connsiteY441" fmla="*/ 10490 h 3132511"/>
              <a:gd name="connsiteX442" fmla="*/ 3987844 w 4525256"/>
              <a:gd name="connsiteY442" fmla="*/ 10490 h 3132511"/>
              <a:gd name="connsiteX443" fmla="*/ 4014514 w 4525256"/>
              <a:gd name="connsiteY443" fmla="*/ 28397 h 3132511"/>
              <a:gd name="connsiteX444" fmla="*/ 4020705 w 4525256"/>
              <a:gd name="connsiteY444" fmla="*/ 60020 h 3132511"/>
              <a:gd name="connsiteX445" fmla="*/ 4006703 w 4525256"/>
              <a:gd name="connsiteY445" fmla="*/ 80784 h 3132511"/>
              <a:gd name="connsiteX446" fmla="*/ 3982129 w 4525256"/>
              <a:gd name="connsiteY446" fmla="*/ 85547 h 3132511"/>
              <a:gd name="connsiteX447" fmla="*/ 3966127 w 4525256"/>
              <a:gd name="connsiteY447" fmla="*/ 74783 h 3132511"/>
              <a:gd name="connsiteX448" fmla="*/ 3962412 w 4525256"/>
              <a:gd name="connsiteY448" fmla="*/ 55829 h 3132511"/>
              <a:gd name="connsiteX449" fmla="*/ 3970604 w 4525256"/>
              <a:gd name="connsiteY449" fmla="*/ 43637 h 3132511"/>
              <a:gd name="connsiteX450" fmla="*/ 3975652 w 4525256"/>
              <a:gd name="connsiteY450" fmla="*/ 41255 h 3132511"/>
              <a:gd name="connsiteX451" fmla="*/ 3974414 w 4525256"/>
              <a:gd name="connsiteY451" fmla="*/ 47066 h 3132511"/>
              <a:gd name="connsiteX452" fmla="*/ 3988511 w 4525256"/>
              <a:gd name="connsiteY452" fmla="*/ 61163 h 3132511"/>
              <a:gd name="connsiteX453" fmla="*/ 4002608 w 4525256"/>
              <a:gd name="connsiteY453" fmla="*/ 47066 h 3132511"/>
              <a:gd name="connsiteX454" fmla="*/ 3993845 w 4525256"/>
              <a:gd name="connsiteY454" fmla="*/ 34016 h 3132511"/>
              <a:gd name="connsiteX455" fmla="*/ 3993273 w 4525256"/>
              <a:gd name="connsiteY455" fmla="*/ 33731 h 3132511"/>
              <a:gd name="connsiteX456" fmla="*/ 3986892 w 4525256"/>
              <a:gd name="connsiteY456" fmla="*/ 31540 h 3132511"/>
              <a:gd name="connsiteX457" fmla="*/ 3965365 w 4525256"/>
              <a:gd name="connsiteY457" fmla="*/ 35731 h 3132511"/>
              <a:gd name="connsiteX458" fmla="*/ 3953078 w 4525256"/>
              <a:gd name="connsiteY458" fmla="*/ 54019 h 3132511"/>
              <a:gd name="connsiteX459" fmla="*/ 3958221 w 4525256"/>
              <a:gd name="connsiteY459" fmla="*/ 80117 h 3132511"/>
              <a:gd name="connsiteX460" fmla="*/ 3980319 w 4525256"/>
              <a:gd name="connsiteY460" fmla="*/ 94976 h 3132511"/>
              <a:gd name="connsiteX461" fmla="*/ 4012037 w 4525256"/>
              <a:gd name="connsiteY461" fmla="*/ 88785 h 3132511"/>
              <a:gd name="connsiteX462" fmla="*/ 4030040 w 4525256"/>
              <a:gd name="connsiteY462" fmla="*/ 61925 h 3132511"/>
              <a:gd name="connsiteX463" fmla="*/ 4022515 w 4525256"/>
              <a:gd name="connsiteY463" fmla="*/ 23253 h 3132511"/>
              <a:gd name="connsiteX464" fmla="*/ 3989749 w 4525256"/>
              <a:gd name="connsiteY464" fmla="*/ 1250 h 3132511"/>
              <a:gd name="connsiteX465" fmla="*/ 3964508 w 4525256"/>
              <a:gd name="connsiteY465" fmla="*/ 1250 h 3132511"/>
              <a:gd name="connsiteX466" fmla="*/ 3941267 w 4525256"/>
              <a:gd name="connsiteY466" fmla="*/ 11156 h 3132511"/>
              <a:gd name="connsiteX467" fmla="*/ 3914025 w 4525256"/>
              <a:gd name="connsiteY467" fmla="*/ 56495 h 3132511"/>
              <a:gd name="connsiteX468" fmla="*/ 3959936 w 4525256"/>
              <a:gd name="connsiteY468" fmla="*/ 140601 h 3132511"/>
              <a:gd name="connsiteX469" fmla="*/ 4009466 w 4525256"/>
              <a:gd name="connsiteY469" fmla="*/ 150983 h 3132511"/>
              <a:gd name="connsiteX470" fmla="*/ 4374273 w 4525256"/>
              <a:gd name="connsiteY470" fmla="*/ 150983 h 3132511"/>
              <a:gd name="connsiteX471" fmla="*/ 4374273 w 4525256"/>
              <a:gd name="connsiteY471" fmla="*/ 515791 h 3132511"/>
              <a:gd name="connsiteX472" fmla="*/ 4384656 w 4525256"/>
              <a:gd name="connsiteY472" fmla="*/ 565321 h 3132511"/>
              <a:gd name="connsiteX473" fmla="*/ 4468761 w 4525256"/>
              <a:gd name="connsiteY473" fmla="*/ 611231 h 3132511"/>
              <a:gd name="connsiteX474" fmla="*/ 4514101 w 4525256"/>
              <a:gd name="connsiteY474" fmla="*/ 583990 h 3132511"/>
              <a:gd name="connsiteX475" fmla="*/ 4524006 w 4525256"/>
              <a:gd name="connsiteY475" fmla="*/ 560749 h 3132511"/>
              <a:gd name="connsiteX476" fmla="*/ 4524006 w 4525256"/>
              <a:gd name="connsiteY476" fmla="*/ 535508 h 3132511"/>
              <a:gd name="connsiteX477" fmla="*/ 4502004 w 4525256"/>
              <a:gd name="connsiteY477" fmla="*/ 502742 h 3132511"/>
              <a:gd name="connsiteX478" fmla="*/ 4463237 w 4525256"/>
              <a:gd name="connsiteY478" fmla="*/ 495217 h 3132511"/>
              <a:gd name="connsiteX479" fmla="*/ 4436472 w 4525256"/>
              <a:gd name="connsiteY479" fmla="*/ 513219 h 3132511"/>
              <a:gd name="connsiteX480" fmla="*/ 4430280 w 4525256"/>
              <a:gd name="connsiteY480" fmla="*/ 544937 h 3132511"/>
              <a:gd name="connsiteX481" fmla="*/ 4445139 w 4525256"/>
              <a:gd name="connsiteY481" fmla="*/ 567035 h 3132511"/>
              <a:gd name="connsiteX482" fmla="*/ 4471238 w 4525256"/>
              <a:gd name="connsiteY482" fmla="*/ 572084 h 3132511"/>
              <a:gd name="connsiteX483" fmla="*/ 4489526 w 4525256"/>
              <a:gd name="connsiteY483" fmla="*/ 559796 h 3132511"/>
              <a:gd name="connsiteX484" fmla="*/ 4493717 w 4525256"/>
              <a:gd name="connsiteY484" fmla="*/ 538270 h 3132511"/>
              <a:gd name="connsiteX485" fmla="*/ 4491526 w 4525256"/>
              <a:gd name="connsiteY485" fmla="*/ 531983 h 3132511"/>
              <a:gd name="connsiteX486" fmla="*/ 4491240 w 4525256"/>
              <a:gd name="connsiteY486" fmla="*/ 531412 h 3132511"/>
              <a:gd name="connsiteX487" fmla="*/ 4478191 w 4525256"/>
              <a:gd name="connsiteY487" fmla="*/ 522649 h 3132511"/>
              <a:gd name="connsiteX488" fmla="*/ 4464094 w 4525256"/>
              <a:gd name="connsiteY488" fmla="*/ 536746 h 3132511"/>
              <a:gd name="connsiteX489" fmla="*/ 4478191 w 4525256"/>
              <a:gd name="connsiteY489" fmla="*/ 550843 h 3132511"/>
              <a:gd name="connsiteX490" fmla="*/ 4484002 w 4525256"/>
              <a:gd name="connsiteY490" fmla="*/ 549605 h 3132511"/>
              <a:gd name="connsiteX491" fmla="*/ 4481620 w 4525256"/>
              <a:gd name="connsiteY491" fmla="*/ 554653 h 3132511"/>
              <a:gd name="connsiteX492" fmla="*/ 4469428 w 4525256"/>
              <a:gd name="connsiteY492" fmla="*/ 562844 h 3132511"/>
              <a:gd name="connsiteX493" fmla="*/ 4450473 w 4525256"/>
              <a:gd name="connsiteY493" fmla="*/ 559130 h 3132511"/>
              <a:gd name="connsiteX494" fmla="*/ 4439710 w 4525256"/>
              <a:gd name="connsiteY494" fmla="*/ 543128 h 3132511"/>
              <a:gd name="connsiteX495" fmla="*/ 4444568 w 4525256"/>
              <a:gd name="connsiteY495" fmla="*/ 518553 h 3132511"/>
              <a:gd name="connsiteX496" fmla="*/ 4465332 w 4525256"/>
              <a:gd name="connsiteY496" fmla="*/ 504647 h 3132511"/>
              <a:gd name="connsiteX497" fmla="*/ 4496955 w 4525256"/>
              <a:gd name="connsiteY497" fmla="*/ 510838 h 3132511"/>
              <a:gd name="connsiteX498" fmla="*/ 4514958 w 4525256"/>
              <a:gd name="connsiteY498" fmla="*/ 537508 h 3132511"/>
              <a:gd name="connsiteX499" fmla="*/ 4514958 w 4525256"/>
              <a:gd name="connsiteY499" fmla="*/ 558939 h 3132511"/>
              <a:gd name="connsiteX500" fmla="*/ 4506576 w 4525256"/>
              <a:gd name="connsiteY500" fmla="*/ 578656 h 3132511"/>
              <a:gd name="connsiteX501" fmla="*/ 4467618 w 4525256"/>
              <a:gd name="connsiteY501" fmla="*/ 601897 h 3132511"/>
              <a:gd name="connsiteX502" fmla="*/ 4393609 w 4525256"/>
              <a:gd name="connsiteY502" fmla="*/ 561320 h 3132511"/>
              <a:gd name="connsiteX503" fmla="*/ 4384084 w 4525256"/>
              <a:gd name="connsiteY503" fmla="*/ 515886 h 3132511"/>
              <a:gd name="connsiteX504" fmla="*/ 4384084 w 4525256"/>
              <a:gd name="connsiteY504" fmla="*/ 394919 h 3132511"/>
              <a:gd name="connsiteX505" fmla="*/ 4384084 w 4525256"/>
              <a:gd name="connsiteY505" fmla="*/ 151174 h 3132511"/>
              <a:gd name="connsiteX506" fmla="*/ 4467904 w 4525256"/>
              <a:gd name="connsiteY506" fmla="*/ 151174 h 3132511"/>
              <a:gd name="connsiteX507" fmla="*/ 4467904 w 4525256"/>
              <a:gd name="connsiteY507" fmla="*/ 57543 h 3132511"/>
              <a:gd name="connsiteX508" fmla="*/ 4374559 w 4525256"/>
              <a:gd name="connsiteY508" fmla="*/ 57543 h 3132511"/>
              <a:gd name="connsiteX509" fmla="*/ 4374559 w 4525256"/>
              <a:gd name="connsiteY509" fmla="*/ 141363 h 3132511"/>
              <a:gd name="connsiteX510" fmla="*/ 4374559 w 4525256"/>
              <a:gd name="connsiteY510" fmla="*/ 141363 h 3132511"/>
              <a:gd name="connsiteX511" fmla="*/ 4383798 w 4525256"/>
              <a:gd name="connsiteY511" fmla="*/ 141363 h 3132511"/>
              <a:gd name="connsiteX512" fmla="*/ 4383798 w 4525256"/>
              <a:gd name="connsiteY512" fmla="*/ 67068 h 3132511"/>
              <a:gd name="connsiteX513" fmla="*/ 4458093 w 4525256"/>
              <a:gd name="connsiteY513" fmla="*/ 67068 h 3132511"/>
              <a:gd name="connsiteX514" fmla="*/ 4458093 w 4525256"/>
              <a:gd name="connsiteY514" fmla="*/ 141363 h 3132511"/>
              <a:gd name="connsiteX515" fmla="*/ 4383798 w 4525256"/>
              <a:gd name="connsiteY515" fmla="*/ 141363 h 3132511"/>
              <a:gd name="connsiteX516" fmla="*/ 4332363 w 4525256"/>
              <a:gd name="connsiteY516" fmla="*/ 192798 h 3132511"/>
              <a:gd name="connsiteX517" fmla="*/ 4192822 w 4525256"/>
              <a:gd name="connsiteY517" fmla="*/ 192798 h 3132511"/>
              <a:gd name="connsiteX518" fmla="*/ 4178916 w 4525256"/>
              <a:gd name="connsiteY518" fmla="*/ 195084 h 3132511"/>
              <a:gd name="connsiteX519" fmla="*/ 4186631 w 4525256"/>
              <a:gd name="connsiteY519" fmla="*/ 205752 h 3132511"/>
              <a:gd name="connsiteX520" fmla="*/ 4175391 w 4525256"/>
              <a:gd name="connsiteY520" fmla="*/ 216992 h 3132511"/>
              <a:gd name="connsiteX521" fmla="*/ 4166343 w 4525256"/>
              <a:gd name="connsiteY521" fmla="*/ 212420 h 3132511"/>
              <a:gd name="connsiteX522" fmla="*/ 4164628 w 4525256"/>
              <a:gd name="connsiteY522" fmla="*/ 198513 h 3132511"/>
              <a:gd name="connsiteX523" fmla="*/ 4180059 w 4525256"/>
              <a:gd name="connsiteY523" fmla="*/ 184321 h 3132511"/>
              <a:gd name="connsiteX524" fmla="*/ 4193489 w 4525256"/>
              <a:gd name="connsiteY524" fmla="*/ 183178 h 3132511"/>
              <a:gd name="connsiteX525" fmla="*/ 4341888 w 4525256"/>
              <a:gd name="connsiteY525" fmla="*/ 183178 h 3132511"/>
              <a:gd name="connsiteX526" fmla="*/ 4341888 w 4525256"/>
              <a:gd name="connsiteY526" fmla="*/ 331577 h 3132511"/>
              <a:gd name="connsiteX527" fmla="*/ 4340745 w 4525256"/>
              <a:gd name="connsiteY527" fmla="*/ 345008 h 3132511"/>
              <a:gd name="connsiteX528" fmla="*/ 4326553 w 4525256"/>
              <a:gd name="connsiteY528" fmla="*/ 360438 h 3132511"/>
              <a:gd name="connsiteX529" fmla="*/ 4312647 w 4525256"/>
              <a:gd name="connsiteY529" fmla="*/ 358724 h 3132511"/>
              <a:gd name="connsiteX530" fmla="*/ 4308075 w 4525256"/>
              <a:gd name="connsiteY530" fmla="*/ 349675 h 3132511"/>
              <a:gd name="connsiteX531" fmla="*/ 4319314 w 4525256"/>
              <a:gd name="connsiteY531" fmla="*/ 338435 h 3132511"/>
              <a:gd name="connsiteX532" fmla="*/ 4329982 w 4525256"/>
              <a:gd name="connsiteY532" fmla="*/ 346246 h 3132511"/>
              <a:gd name="connsiteX533" fmla="*/ 4332268 w 4525256"/>
              <a:gd name="connsiteY533" fmla="*/ 332339 h 3132511"/>
              <a:gd name="connsiteX534" fmla="*/ 4332268 w 4525256"/>
              <a:gd name="connsiteY534" fmla="*/ 192798 h 3132511"/>
              <a:gd name="connsiteX535" fmla="*/ 4332268 w 4525256"/>
              <a:gd name="connsiteY535" fmla="*/ 192798 h 3132511"/>
              <a:gd name="connsiteX536" fmla="*/ 4425709 w 4525256"/>
              <a:gd name="connsiteY536" fmla="*/ 363391 h 3132511"/>
              <a:gd name="connsiteX537" fmla="*/ 4425709 w 4525256"/>
              <a:gd name="connsiteY537" fmla="*/ 384251 h 3132511"/>
              <a:gd name="connsiteX538" fmla="*/ 4427994 w 4525256"/>
              <a:gd name="connsiteY538" fmla="*/ 398157 h 3132511"/>
              <a:gd name="connsiteX539" fmla="*/ 4438662 w 4525256"/>
              <a:gd name="connsiteY539" fmla="*/ 390347 h 3132511"/>
              <a:gd name="connsiteX540" fmla="*/ 4449902 w 4525256"/>
              <a:gd name="connsiteY540" fmla="*/ 401681 h 3132511"/>
              <a:gd name="connsiteX541" fmla="*/ 4445330 w 4525256"/>
              <a:gd name="connsiteY541" fmla="*/ 410730 h 3132511"/>
              <a:gd name="connsiteX542" fmla="*/ 4431423 w 4525256"/>
              <a:gd name="connsiteY542" fmla="*/ 412445 h 3132511"/>
              <a:gd name="connsiteX543" fmla="*/ 4417231 w 4525256"/>
              <a:gd name="connsiteY543" fmla="*/ 397014 h 3132511"/>
              <a:gd name="connsiteX544" fmla="*/ 4416088 w 4525256"/>
              <a:gd name="connsiteY544" fmla="*/ 383584 h 3132511"/>
              <a:gd name="connsiteX545" fmla="*/ 4416088 w 4525256"/>
              <a:gd name="connsiteY545" fmla="*/ 188131 h 3132511"/>
              <a:gd name="connsiteX546" fmla="*/ 4425613 w 4525256"/>
              <a:gd name="connsiteY546" fmla="*/ 188131 h 3132511"/>
              <a:gd name="connsiteX547" fmla="*/ 4425613 w 4525256"/>
              <a:gd name="connsiteY547" fmla="*/ 363486 h 3132511"/>
              <a:gd name="connsiteX548" fmla="*/ 4425613 w 4525256"/>
              <a:gd name="connsiteY548" fmla="*/ 363486 h 3132511"/>
              <a:gd name="connsiteX549" fmla="*/ 3840587 w 4525256"/>
              <a:gd name="connsiteY549" fmla="*/ 98310 h 3132511"/>
              <a:gd name="connsiteX550" fmla="*/ 3850494 w 4525256"/>
              <a:gd name="connsiteY550" fmla="*/ 94691 h 3132511"/>
              <a:gd name="connsiteX551" fmla="*/ 3870686 w 4525256"/>
              <a:gd name="connsiteY551" fmla="*/ 114884 h 3132511"/>
              <a:gd name="connsiteX552" fmla="*/ 3862971 w 4525256"/>
              <a:gd name="connsiteY552" fmla="*/ 133553 h 3132511"/>
              <a:gd name="connsiteX553" fmla="*/ 3844302 w 4525256"/>
              <a:gd name="connsiteY553" fmla="*/ 141268 h 3132511"/>
              <a:gd name="connsiteX554" fmla="*/ 2262771 w 4525256"/>
              <a:gd name="connsiteY554" fmla="*/ 141268 h 3132511"/>
              <a:gd name="connsiteX555" fmla="*/ 2262771 w 4525256"/>
              <a:gd name="connsiteY555" fmla="*/ 150793 h 3132511"/>
              <a:gd name="connsiteX556" fmla="*/ 681050 w 4525256"/>
              <a:gd name="connsiteY556" fmla="*/ 150793 h 3132511"/>
              <a:gd name="connsiteX557" fmla="*/ 655618 w 4525256"/>
              <a:gd name="connsiteY557" fmla="*/ 140220 h 3132511"/>
              <a:gd name="connsiteX558" fmla="*/ 645045 w 4525256"/>
              <a:gd name="connsiteY558" fmla="*/ 114788 h 3132511"/>
              <a:gd name="connsiteX559" fmla="*/ 674763 w 4525256"/>
              <a:gd name="connsiteY559" fmla="*/ 85070 h 3132511"/>
              <a:gd name="connsiteX560" fmla="*/ 684098 w 4525256"/>
              <a:gd name="connsiteY560" fmla="*/ 86880 h 3132511"/>
              <a:gd name="connsiteX561" fmla="*/ 697433 w 4525256"/>
              <a:gd name="connsiteY561" fmla="*/ 99739 h 3132511"/>
              <a:gd name="connsiteX562" fmla="*/ 698480 w 4525256"/>
              <a:gd name="connsiteY562" fmla="*/ 113836 h 3132511"/>
              <a:gd name="connsiteX563" fmla="*/ 695051 w 4525256"/>
              <a:gd name="connsiteY563" fmla="*/ 117932 h 3132511"/>
              <a:gd name="connsiteX564" fmla="*/ 679240 w 4525256"/>
              <a:gd name="connsiteY564" fmla="*/ 115550 h 3132511"/>
              <a:gd name="connsiteX565" fmla="*/ 681621 w 4525256"/>
              <a:gd name="connsiteY565" fmla="*/ 99834 h 3132511"/>
              <a:gd name="connsiteX566" fmla="*/ 684669 w 4525256"/>
              <a:gd name="connsiteY566" fmla="*/ 98215 h 3132511"/>
              <a:gd name="connsiteX567" fmla="*/ 674763 w 4525256"/>
              <a:gd name="connsiteY567" fmla="*/ 94595 h 3132511"/>
              <a:gd name="connsiteX568" fmla="*/ 654570 w 4525256"/>
              <a:gd name="connsiteY568" fmla="*/ 114788 h 3132511"/>
              <a:gd name="connsiteX569" fmla="*/ 662285 w 4525256"/>
              <a:gd name="connsiteY569" fmla="*/ 133457 h 3132511"/>
              <a:gd name="connsiteX570" fmla="*/ 680954 w 4525256"/>
              <a:gd name="connsiteY570" fmla="*/ 141173 h 3132511"/>
              <a:gd name="connsiteX571" fmla="*/ 2262486 w 4525256"/>
              <a:gd name="connsiteY571" fmla="*/ 141173 h 3132511"/>
              <a:gd name="connsiteX572" fmla="*/ 2262486 w 4525256"/>
              <a:gd name="connsiteY572" fmla="*/ 150698 h 3132511"/>
              <a:gd name="connsiteX573" fmla="*/ 3844112 w 4525256"/>
              <a:gd name="connsiteY573" fmla="*/ 150698 h 3132511"/>
              <a:gd name="connsiteX574" fmla="*/ 3869544 w 4525256"/>
              <a:gd name="connsiteY574" fmla="*/ 140125 h 3132511"/>
              <a:gd name="connsiteX575" fmla="*/ 3880116 w 4525256"/>
              <a:gd name="connsiteY575" fmla="*/ 114693 h 3132511"/>
              <a:gd name="connsiteX576" fmla="*/ 3850398 w 4525256"/>
              <a:gd name="connsiteY576" fmla="*/ 84975 h 3132511"/>
              <a:gd name="connsiteX577" fmla="*/ 3841064 w 4525256"/>
              <a:gd name="connsiteY577" fmla="*/ 86785 h 3132511"/>
              <a:gd name="connsiteX578" fmla="*/ 3827729 w 4525256"/>
              <a:gd name="connsiteY578" fmla="*/ 99644 h 3132511"/>
              <a:gd name="connsiteX579" fmla="*/ 3826681 w 4525256"/>
              <a:gd name="connsiteY579" fmla="*/ 113741 h 3132511"/>
              <a:gd name="connsiteX580" fmla="*/ 3830110 w 4525256"/>
              <a:gd name="connsiteY580" fmla="*/ 117836 h 3132511"/>
              <a:gd name="connsiteX581" fmla="*/ 3845826 w 4525256"/>
              <a:gd name="connsiteY581" fmla="*/ 115455 h 3132511"/>
              <a:gd name="connsiteX582" fmla="*/ 3843445 w 4525256"/>
              <a:gd name="connsiteY582" fmla="*/ 99739 h 3132511"/>
              <a:gd name="connsiteX583" fmla="*/ 3840397 w 4525256"/>
              <a:gd name="connsiteY583" fmla="*/ 98120 h 3132511"/>
              <a:gd name="connsiteX584" fmla="*/ 3840397 w 4525256"/>
              <a:gd name="connsiteY584" fmla="*/ 98120 h 3132511"/>
              <a:gd name="connsiteX585" fmla="*/ 4161770 w 4525256"/>
              <a:gd name="connsiteY585" fmla="*/ 99453 h 3132511"/>
              <a:gd name="connsiteX586" fmla="*/ 4337126 w 4525256"/>
              <a:gd name="connsiteY586" fmla="*/ 99453 h 3132511"/>
              <a:gd name="connsiteX587" fmla="*/ 4337126 w 4525256"/>
              <a:gd name="connsiteY587" fmla="*/ 108978 h 3132511"/>
              <a:gd name="connsiteX588" fmla="*/ 4141673 w 4525256"/>
              <a:gd name="connsiteY588" fmla="*/ 108978 h 3132511"/>
              <a:gd name="connsiteX589" fmla="*/ 4128243 w 4525256"/>
              <a:gd name="connsiteY589" fmla="*/ 107835 h 3132511"/>
              <a:gd name="connsiteX590" fmla="*/ 4112812 w 4525256"/>
              <a:gd name="connsiteY590" fmla="*/ 93643 h 3132511"/>
              <a:gd name="connsiteX591" fmla="*/ 4114527 w 4525256"/>
              <a:gd name="connsiteY591" fmla="*/ 79832 h 3132511"/>
              <a:gd name="connsiteX592" fmla="*/ 4123575 w 4525256"/>
              <a:gd name="connsiteY592" fmla="*/ 75260 h 3132511"/>
              <a:gd name="connsiteX593" fmla="*/ 4134815 w 4525256"/>
              <a:gd name="connsiteY593" fmla="*/ 86499 h 3132511"/>
              <a:gd name="connsiteX594" fmla="*/ 4127004 w 4525256"/>
              <a:gd name="connsiteY594" fmla="*/ 97167 h 3132511"/>
              <a:gd name="connsiteX595" fmla="*/ 4140911 w 4525256"/>
              <a:gd name="connsiteY595" fmla="*/ 99453 h 3132511"/>
              <a:gd name="connsiteX596" fmla="*/ 4161770 w 4525256"/>
              <a:gd name="connsiteY596" fmla="*/ 99453 h 3132511"/>
              <a:gd name="connsiteX597" fmla="*/ 141554 w 4525256"/>
              <a:gd name="connsiteY597" fmla="*/ 141363 h 3132511"/>
              <a:gd name="connsiteX598" fmla="*/ 141554 w 4525256"/>
              <a:gd name="connsiteY598" fmla="*/ 67068 h 3132511"/>
              <a:gd name="connsiteX599" fmla="*/ 67259 w 4525256"/>
              <a:gd name="connsiteY599" fmla="*/ 67068 h 3132511"/>
              <a:gd name="connsiteX600" fmla="*/ 67259 w 4525256"/>
              <a:gd name="connsiteY600" fmla="*/ 141363 h 3132511"/>
              <a:gd name="connsiteX601" fmla="*/ 141554 w 4525256"/>
              <a:gd name="connsiteY601" fmla="*/ 141363 h 3132511"/>
              <a:gd name="connsiteX602" fmla="*/ 192989 w 4525256"/>
              <a:gd name="connsiteY602" fmla="*/ 192798 h 3132511"/>
              <a:gd name="connsiteX603" fmla="*/ 332530 w 4525256"/>
              <a:gd name="connsiteY603" fmla="*/ 192798 h 3132511"/>
              <a:gd name="connsiteX604" fmla="*/ 346436 w 4525256"/>
              <a:gd name="connsiteY604" fmla="*/ 195084 h 3132511"/>
              <a:gd name="connsiteX605" fmla="*/ 338721 w 4525256"/>
              <a:gd name="connsiteY605" fmla="*/ 205752 h 3132511"/>
              <a:gd name="connsiteX606" fmla="*/ 349961 w 4525256"/>
              <a:gd name="connsiteY606" fmla="*/ 216992 h 3132511"/>
              <a:gd name="connsiteX607" fmla="*/ 359009 w 4525256"/>
              <a:gd name="connsiteY607" fmla="*/ 212420 h 3132511"/>
              <a:gd name="connsiteX608" fmla="*/ 360724 w 4525256"/>
              <a:gd name="connsiteY608" fmla="*/ 198513 h 3132511"/>
              <a:gd name="connsiteX609" fmla="*/ 345293 w 4525256"/>
              <a:gd name="connsiteY609" fmla="*/ 184321 h 3132511"/>
              <a:gd name="connsiteX610" fmla="*/ 331863 w 4525256"/>
              <a:gd name="connsiteY610" fmla="*/ 183178 h 3132511"/>
              <a:gd name="connsiteX611" fmla="*/ 183464 w 4525256"/>
              <a:gd name="connsiteY611" fmla="*/ 183178 h 3132511"/>
              <a:gd name="connsiteX612" fmla="*/ 183464 w 4525256"/>
              <a:gd name="connsiteY612" fmla="*/ 331577 h 3132511"/>
              <a:gd name="connsiteX613" fmla="*/ 184607 w 4525256"/>
              <a:gd name="connsiteY613" fmla="*/ 345008 h 3132511"/>
              <a:gd name="connsiteX614" fmla="*/ 198894 w 4525256"/>
              <a:gd name="connsiteY614" fmla="*/ 360438 h 3132511"/>
              <a:gd name="connsiteX615" fmla="*/ 212705 w 4525256"/>
              <a:gd name="connsiteY615" fmla="*/ 358724 h 3132511"/>
              <a:gd name="connsiteX616" fmla="*/ 217277 w 4525256"/>
              <a:gd name="connsiteY616" fmla="*/ 349675 h 3132511"/>
              <a:gd name="connsiteX617" fmla="*/ 206038 w 4525256"/>
              <a:gd name="connsiteY617" fmla="*/ 338435 h 3132511"/>
              <a:gd name="connsiteX618" fmla="*/ 195370 w 4525256"/>
              <a:gd name="connsiteY618" fmla="*/ 346246 h 3132511"/>
              <a:gd name="connsiteX619" fmla="*/ 193084 w 4525256"/>
              <a:gd name="connsiteY619" fmla="*/ 332339 h 3132511"/>
              <a:gd name="connsiteX620" fmla="*/ 193084 w 4525256"/>
              <a:gd name="connsiteY620" fmla="*/ 311480 h 3132511"/>
              <a:gd name="connsiteX621" fmla="*/ 193084 w 4525256"/>
              <a:gd name="connsiteY621" fmla="*/ 192798 h 3132511"/>
              <a:gd name="connsiteX622" fmla="*/ 193084 w 4525256"/>
              <a:gd name="connsiteY622" fmla="*/ 192798 h 3132511"/>
              <a:gd name="connsiteX623" fmla="*/ 99644 w 4525256"/>
              <a:gd name="connsiteY623" fmla="*/ 363391 h 3132511"/>
              <a:gd name="connsiteX624" fmla="*/ 99644 w 4525256"/>
              <a:gd name="connsiteY624" fmla="*/ 384251 h 3132511"/>
              <a:gd name="connsiteX625" fmla="*/ 97358 w 4525256"/>
              <a:gd name="connsiteY625" fmla="*/ 398157 h 3132511"/>
              <a:gd name="connsiteX626" fmla="*/ 86690 w 4525256"/>
              <a:gd name="connsiteY626" fmla="*/ 390347 h 3132511"/>
              <a:gd name="connsiteX627" fmla="*/ 75450 w 4525256"/>
              <a:gd name="connsiteY627" fmla="*/ 401681 h 3132511"/>
              <a:gd name="connsiteX628" fmla="*/ 80022 w 4525256"/>
              <a:gd name="connsiteY628" fmla="*/ 410730 h 3132511"/>
              <a:gd name="connsiteX629" fmla="*/ 93833 w 4525256"/>
              <a:gd name="connsiteY629" fmla="*/ 412445 h 3132511"/>
              <a:gd name="connsiteX630" fmla="*/ 108121 w 4525256"/>
              <a:gd name="connsiteY630" fmla="*/ 397014 h 3132511"/>
              <a:gd name="connsiteX631" fmla="*/ 109264 w 4525256"/>
              <a:gd name="connsiteY631" fmla="*/ 383584 h 3132511"/>
              <a:gd name="connsiteX632" fmla="*/ 109264 w 4525256"/>
              <a:gd name="connsiteY632" fmla="*/ 188131 h 3132511"/>
              <a:gd name="connsiteX633" fmla="*/ 99739 w 4525256"/>
              <a:gd name="connsiteY633" fmla="*/ 188131 h 3132511"/>
              <a:gd name="connsiteX634" fmla="*/ 99739 w 4525256"/>
              <a:gd name="connsiteY634" fmla="*/ 363486 h 3132511"/>
              <a:gd name="connsiteX635" fmla="*/ 99739 w 4525256"/>
              <a:gd name="connsiteY635" fmla="*/ 363486 h 3132511"/>
              <a:gd name="connsiteX636" fmla="*/ 363581 w 4525256"/>
              <a:gd name="connsiteY636" fmla="*/ 99453 h 3132511"/>
              <a:gd name="connsiteX637" fmla="*/ 188226 w 4525256"/>
              <a:gd name="connsiteY637" fmla="*/ 99453 h 3132511"/>
              <a:gd name="connsiteX638" fmla="*/ 188226 w 4525256"/>
              <a:gd name="connsiteY638" fmla="*/ 108978 h 3132511"/>
              <a:gd name="connsiteX639" fmla="*/ 383679 w 4525256"/>
              <a:gd name="connsiteY639" fmla="*/ 108978 h 3132511"/>
              <a:gd name="connsiteX640" fmla="*/ 397109 w 4525256"/>
              <a:gd name="connsiteY640" fmla="*/ 107835 h 3132511"/>
              <a:gd name="connsiteX641" fmla="*/ 412540 w 4525256"/>
              <a:gd name="connsiteY641" fmla="*/ 93643 h 3132511"/>
              <a:gd name="connsiteX642" fmla="*/ 410825 w 4525256"/>
              <a:gd name="connsiteY642" fmla="*/ 79832 h 3132511"/>
              <a:gd name="connsiteX643" fmla="*/ 401777 w 4525256"/>
              <a:gd name="connsiteY643" fmla="*/ 75260 h 3132511"/>
              <a:gd name="connsiteX644" fmla="*/ 390537 w 4525256"/>
              <a:gd name="connsiteY644" fmla="*/ 86499 h 3132511"/>
              <a:gd name="connsiteX645" fmla="*/ 398348 w 4525256"/>
              <a:gd name="connsiteY645" fmla="*/ 97167 h 3132511"/>
              <a:gd name="connsiteX646" fmla="*/ 384441 w 4525256"/>
              <a:gd name="connsiteY646" fmla="*/ 99453 h 3132511"/>
              <a:gd name="connsiteX647" fmla="*/ 363581 w 4525256"/>
              <a:gd name="connsiteY647" fmla="*/ 99453 h 313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4525256" h="3132511">
                <a:moveTo>
                  <a:pt x="151079" y="141363"/>
                </a:moveTo>
                <a:lnTo>
                  <a:pt x="515886" y="141363"/>
                </a:lnTo>
                <a:cubicBezTo>
                  <a:pt x="532555" y="141363"/>
                  <a:pt x="548176" y="138029"/>
                  <a:pt x="561320" y="131838"/>
                </a:cubicBezTo>
                <a:cubicBezTo>
                  <a:pt x="590467" y="118217"/>
                  <a:pt x="607040" y="90309"/>
                  <a:pt x="601897" y="57829"/>
                </a:cubicBezTo>
                <a:cubicBezTo>
                  <a:pt x="599420" y="42303"/>
                  <a:pt x="591800" y="27920"/>
                  <a:pt x="578656" y="18872"/>
                </a:cubicBezTo>
                <a:cubicBezTo>
                  <a:pt x="572750" y="14776"/>
                  <a:pt x="566083" y="11918"/>
                  <a:pt x="558939" y="10490"/>
                </a:cubicBezTo>
                <a:cubicBezTo>
                  <a:pt x="552081" y="9061"/>
                  <a:pt x="544842" y="8966"/>
                  <a:pt x="537508" y="10490"/>
                </a:cubicBezTo>
                <a:cubicBezTo>
                  <a:pt x="526173" y="12776"/>
                  <a:pt x="516743" y="19443"/>
                  <a:pt x="510838" y="28397"/>
                </a:cubicBezTo>
                <a:cubicBezTo>
                  <a:pt x="504932" y="37350"/>
                  <a:pt x="502361" y="48590"/>
                  <a:pt x="504647" y="60020"/>
                </a:cubicBezTo>
                <a:cubicBezTo>
                  <a:pt x="506456" y="68878"/>
                  <a:pt x="511600" y="76117"/>
                  <a:pt x="518648" y="80784"/>
                </a:cubicBezTo>
                <a:cubicBezTo>
                  <a:pt x="525602" y="85451"/>
                  <a:pt x="534365" y="87356"/>
                  <a:pt x="543223" y="85547"/>
                </a:cubicBezTo>
                <a:cubicBezTo>
                  <a:pt x="549986" y="84213"/>
                  <a:pt x="555605" y="80117"/>
                  <a:pt x="559225" y="74783"/>
                </a:cubicBezTo>
                <a:cubicBezTo>
                  <a:pt x="562844" y="69449"/>
                  <a:pt x="564273" y="62687"/>
                  <a:pt x="562940" y="55829"/>
                </a:cubicBezTo>
                <a:cubicBezTo>
                  <a:pt x="561892" y="50685"/>
                  <a:pt x="558844" y="46399"/>
                  <a:pt x="554748" y="43637"/>
                </a:cubicBezTo>
                <a:cubicBezTo>
                  <a:pt x="553224" y="42589"/>
                  <a:pt x="551510" y="41827"/>
                  <a:pt x="549700" y="41255"/>
                </a:cubicBezTo>
                <a:cubicBezTo>
                  <a:pt x="550462" y="43065"/>
                  <a:pt x="550938" y="44970"/>
                  <a:pt x="550938" y="47066"/>
                </a:cubicBezTo>
                <a:cubicBezTo>
                  <a:pt x="550938" y="54876"/>
                  <a:pt x="544652" y="61163"/>
                  <a:pt x="536841" y="61163"/>
                </a:cubicBezTo>
                <a:cubicBezTo>
                  <a:pt x="529031" y="61163"/>
                  <a:pt x="522744" y="54876"/>
                  <a:pt x="522744" y="47066"/>
                </a:cubicBezTo>
                <a:cubicBezTo>
                  <a:pt x="522744" y="41160"/>
                  <a:pt x="526364" y="36112"/>
                  <a:pt x="531507" y="34016"/>
                </a:cubicBezTo>
                <a:lnTo>
                  <a:pt x="532079" y="33731"/>
                </a:lnTo>
                <a:cubicBezTo>
                  <a:pt x="533984" y="32683"/>
                  <a:pt x="536079" y="32016"/>
                  <a:pt x="538365" y="31540"/>
                </a:cubicBezTo>
                <a:cubicBezTo>
                  <a:pt x="546176" y="29921"/>
                  <a:pt x="553796" y="31730"/>
                  <a:pt x="559892" y="35731"/>
                </a:cubicBezTo>
                <a:cubicBezTo>
                  <a:pt x="565988" y="39731"/>
                  <a:pt x="570560" y="46208"/>
                  <a:pt x="572179" y="54019"/>
                </a:cubicBezTo>
                <a:cubicBezTo>
                  <a:pt x="574084" y="63449"/>
                  <a:pt x="571988" y="72688"/>
                  <a:pt x="567035" y="80117"/>
                </a:cubicBezTo>
                <a:cubicBezTo>
                  <a:pt x="562082" y="87547"/>
                  <a:pt x="554367" y="93071"/>
                  <a:pt x="544937" y="94976"/>
                </a:cubicBezTo>
                <a:cubicBezTo>
                  <a:pt x="533507" y="97262"/>
                  <a:pt x="522268" y="94786"/>
                  <a:pt x="513219" y="88785"/>
                </a:cubicBezTo>
                <a:cubicBezTo>
                  <a:pt x="504266" y="82784"/>
                  <a:pt x="497503" y="73355"/>
                  <a:pt x="495217" y="61925"/>
                </a:cubicBezTo>
                <a:cubicBezTo>
                  <a:pt x="492359" y="48018"/>
                  <a:pt x="495503" y="34207"/>
                  <a:pt x="502742" y="23253"/>
                </a:cubicBezTo>
                <a:cubicBezTo>
                  <a:pt x="510076" y="12299"/>
                  <a:pt x="521506" y="4013"/>
                  <a:pt x="535508" y="1250"/>
                </a:cubicBezTo>
                <a:cubicBezTo>
                  <a:pt x="544080" y="-464"/>
                  <a:pt x="552653" y="-369"/>
                  <a:pt x="560749" y="1250"/>
                </a:cubicBezTo>
                <a:cubicBezTo>
                  <a:pt x="569131" y="2965"/>
                  <a:pt x="577037" y="6394"/>
                  <a:pt x="583990" y="11156"/>
                </a:cubicBezTo>
                <a:cubicBezTo>
                  <a:pt x="599420" y="21824"/>
                  <a:pt x="608469" y="38588"/>
                  <a:pt x="611231" y="56495"/>
                </a:cubicBezTo>
                <a:cubicBezTo>
                  <a:pt x="617042" y="93262"/>
                  <a:pt x="598182" y="125171"/>
                  <a:pt x="565321" y="140601"/>
                </a:cubicBezTo>
                <a:cubicBezTo>
                  <a:pt x="550843" y="147364"/>
                  <a:pt x="533793" y="150983"/>
                  <a:pt x="515791" y="150983"/>
                </a:cubicBezTo>
                <a:lnTo>
                  <a:pt x="151079" y="150983"/>
                </a:lnTo>
                <a:lnTo>
                  <a:pt x="151079" y="515791"/>
                </a:lnTo>
                <a:cubicBezTo>
                  <a:pt x="151079" y="533793"/>
                  <a:pt x="147459" y="550748"/>
                  <a:pt x="140696" y="565321"/>
                </a:cubicBezTo>
                <a:cubicBezTo>
                  <a:pt x="125266" y="598277"/>
                  <a:pt x="93357" y="617042"/>
                  <a:pt x="56591" y="611231"/>
                </a:cubicBezTo>
                <a:cubicBezTo>
                  <a:pt x="38684" y="608374"/>
                  <a:pt x="21920" y="599420"/>
                  <a:pt x="11252" y="583990"/>
                </a:cubicBezTo>
                <a:cubicBezTo>
                  <a:pt x="6489" y="577037"/>
                  <a:pt x="3060" y="569131"/>
                  <a:pt x="1346" y="560749"/>
                </a:cubicBezTo>
                <a:cubicBezTo>
                  <a:pt x="-274" y="552653"/>
                  <a:pt x="-369" y="544080"/>
                  <a:pt x="1346" y="535508"/>
                </a:cubicBezTo>
                <a:cubicBezTo>
                  <a:pt x="4203" y="521506"/>
                  <a:pt x="12395" y="510076"/>
                  <a:pt x="23348" y="502742"/>
                </a:cubicBezTo>
                <a:cubicBezTo>
                  <a:pt x="34302" y="495503"/>
                  <a:pt x="48113" y="492359"/>
                  <a:pt x="62115" y="495217"/>
                </a:cubicBezTo>
                <a:cubicBezTo>
                  <a:pt x="73545" y="497503"/>
                  <a:pt x="82975" y="504266"/>
                  <a:pt x="88976" y="513219"/>
                </a:cubicBezTo>
                <a:cubicBezTo>
                  <a:pt x="94976" y="522173"/>
                  <a:pt x="97453" y="533507"/>
                  <a:pt x="95167" y="544937"/>
                </a:cubicBezTo>
                <a:cubicBezTo>
                  <a:pt x="93262" y="554367"/>
                  <a:pt x="87737" y="562082"/>
                  <a:pt x="80308" y="567035"/>
                </a:cubicBezTo>
                <a:cubicBezTo>
                  <a:pt x="72878" y="571893"/>
                  <a:pt x="63639" y="573989"/>
                  <a:pt x="54209" y="572084"/>
                </a:cubicBezTo>
                <a:cubicBezTo>
                  <a:pt x="46399" y="570560"/>
                  <a:pt x="40017" y="565892"/>
                  <a:pt x="35921" y="559796"/>
                </a:cubicBezTo>
                <a:cubicBezTo>
                  <a:pt x="31826" y="553700"/>
                  <a:pt x="30111" y="545985"/>
                  <a:pt x="31730" y="538270"/>
                </a:cubicBezTo>
                <a:cubicBezTo>
                  <a:pt x="32207" y="535984"/>
                  <a:pt x="32969" y="533888"/>
                  <a:pt x="33921" y="531983"/>
                </a:cubicBezTo>
                <a:lnTo>
                  <a:pt x="34207" y="531412"/>
                </a:lnTo>
                <a:cubicBezTo>
                  <a:pt x="36302" y="526268"/>
                  <a:pt x="41351" y="522649"/>
                  <a:pt x="47256" y="522649"/>
                </a:cubicBezTo>
                <a:cubicBezTo>
                  <a:pt x="55067" y="522649"/>
                  <a:pt x="61353" y="528935"/>
                  <a:pt x="61353" y="536746"/>
                </a:cubicBezTo>
                <a:cubicBezTo>
                  <a:pt x="61353" y="544556"/>
                  <a:pt x="55067" y="550843"/>
                  <a:pt x="47256" y="550843"/>
                </a:cubicBezTo>
                <a:cubicBezTo>
                  <a:pt x="45161" y="550843"/>
                  <a:pt x="43256" y="550367"/>
                  <a:pt x="41446" y="549605"/>
                </a:cubicBezTo>
                <a:cubicBezTo>
                  <a:pt x="42017" y="551414"/>
                  <a:pt x="42779" y="553129"/>
                  <a:pt x="43827" y="554653"/>
                </a:cubicBezTo>
                <a:cubicBezTo>
                  <a:pt x="46589" y="558749"/>
                  <a:pt x="50876" y="561797"/>
                  <a:pt x="56019" y="562844"/>
                </a:cubicBezTo>
                <a:cubicBezTo>
                  <a:pt x="62877" y="564178"/>
                  <a:pt x="69545" y="562749"/>
                  <a:pt x="74974" y="559130"/>
                </a:cubicBezTo>
                <a:cubicBezTo>
                  <a:pt x="80308" y="555605"/>
                  <a:pt x="84404" y="549986"/>
                  <a:pt x="85737" y="543128"/>
                </a:cubicBezTo>
                <a:cubicBezTo>
                  <a:pt x="87547" y="534269"/>
                  <a:pt x="85547" y="525506"/>
                  <a:pt x="80975" y="518553"/>
                </a:cubicBezTo>
                <a:cubicBezTo>
                  <a:pt x="76307" y="511600"/>
                  <a:pt x="69068" y="506361"/>
                  <a:pt x="60210" y="504647"/>
                </a:cubicBezTo>
                <a:cubicBezTo>
                  <a:pt x="48780" y="502361"/>
                  <a:pt x="37541" y="504837"/>
                  <a:pt x="28587" y="510838"/>
                </a:cubicBezTo>
                <a:cubicBezTo>
                  <a:pt x="19634" y="516743"/>
                  <a:pt x="12871" y="526173"/>
                  <a:pt x="10585" y="537508"/>
                </a:cubicBezTo>
                <a:cubicBezTo>
                  <a:pt x="9061" y="544842"/>
                  <a:pt x="9156" y="552081"/>
                  <a:pt x="10585" y="558939"/>
                </a:cubicBezTo>
                <a:cubicBezTo>
                  <a:pt x="12014" y="566083"/>
                  <a:pt x="14966" y="572750"/>
                  <a:pt x="18967" y="578656"/>
                </a:cubicBezTo>
                <a:cubicBezTo>
                  <a:pt x="28016" y="591800"/>
                  <a:pt x="42398" y="599516"/>
                  <a:pt x="57924" y="601897"/>
                </a:cubicBezTo>
                <a:cubicBezTo>
                  <a:pt x="90500" y="607040"/>
                  <a:pt x="118313" y="590467"/>
                  <a:pt x="131933" y="561320"/>
                </a:cubicBezTo>
                <a:cubicBezTo>
                  <a:pt x="138125" y="548081"/>
                  <a:pt x="141458" y="532555"/>
                  <a:pt x="141458" y="515886"/>
                </a:cubicBezTo>
                <a:lnTo>
                  <a:pt x="141458" y="150888"/>
                </a:lnTo>
                <a:lnTo>
                  <a:pt x="57734" y="150888"/>
                </a:lnTo>
                <a:lnTo>
                  <a:pt x="57734" y="57543"/>
                </a:lnTo>
                <a:lnTo>
                  <a:pt x="151079" y="57543"/>
                </a:lnTo>
                <a:lnTo>
                  <a:pt x="151079" y="141363"/>
                </a:lnTo>
                <a:lnTo>
                  <a:pt x="151079" y="141363"/>
                </a:lnTo>
                <a:close/>
                <a:moveTo>
                  <a:pt x="151079" y="2991148"/>
                </a:moveTo>
                <a:lnTo>
                  <a:pt x="515886" y="2991148"/>
                </a:lnTo>
                <a:cubicBezTo>
                  <a:pt x="532555" y="2991148"/>
                  <a:pt x="548176" y="2994482"/>
                  <a:pt x="561320" y="3000673"/>
                </a:cubicBezTo>
                <a:cubicBezTo>
                  <a:pt x="590467" y="3014294"/>
                  <a:pt x="607040" y="3042202"/>
                  <a:pt x="601897" y="3074682"/>
                </a:cubicBezTo>
                <a:cubicBezTo>
                  <a:pt x="599420" y="3090113"/>
                  <a:pt x="591800" y="3104591"/>
                  <a:pt x="578656" y="3113640"/>
                </a:cubicBezTo>
                <a:cubicBezTo>
                  <a:pt x="572750" y="3117735"/>
                  <a:pt x="566083" y="3120593"/>
                  <a:pt x="558939" y="3122022"/>
                </a:cubicBezTo>
                <a:cubicBezTo>
                  <a:pt x="552081" y="3123450"/>
                  <a:pt x="544842" y="3123546"/>
                  <a:pt x="537508" y="3122022"/>
                </a:cubicBezTo>
                <a:cubicBezTo>
                  <a:pt x="526173" y="3119735"/>
                  <a:pt x="516743" y="3112973"/>
                  <a:pt x="510838" y="3104019"/>
                </a:cubicBezTo>
                <a:cubicBezTo>
                  <a:pt x="504932" y="3095066"/>
                  <a:pt x="502361" y="3083826"/>
                  <a:pt x="504647" y="3072396"/>
                </a:cubicBezTo>
                <a:cubicBezTo>
                  <a:pt x="506456" y="3063538"/>
                  <a:pt x="511600" y="3056299"/>
                  <a:pt x="518648" y="3051632"/>
                </a:cubicBezTo>
                <a:cubicBezTo>
                  <a:pt x="525602" y="3046965"/>
                  <a:pt x="534365" y="3045059"/>
                  <a:pt x="543223" y="3046869"/>
                </a:cubicBezTo>
                <a:cubicBezTo>
                  <a:pt x="549986" y="3048203"/>
                  <a:pt x="555605" y="3052299"/>
                  <a:pt x="559225" y="3057633"/>
                </a:cubicBezTo>
                <a:cubicBezTo>
                  <a:pt x="562844" y="3063062"/>
                  <a:pt x="564273" y="3069729"/>
                  <a:pt x="562940" y="3076587"/>
                </a:cubicBezTo>
                <a:cubicBezTo>
                  <a:pt x="561892" y="3081731"/>
                  <a:pt x="558844" y="3086017"/>
                  <a:pt x="554748" y="3088779"/>
                </a:cubicBezTo>
                <a:cubicBezTo>
                  <a:pt x="553224" y="3089827"/>
                  <a:pt x="551510" y="3090589"/>
                  <a:pt x="549700" y="3091160"/>
                </a:cubicBezTo>
                <a:cubicBezTo>
                  <a:pt x="550462" y="3089351"/>
                  <a:pt x="550938" y="3087446"/>
                  <a:pt x="550938" y="3085350"/>
                </a:cubicBezTo>
                <a:cubicBezTo>
                  <a:pt x="550938" y="3077540"/>
                  <a:pt x="544652" y="3071253"/>
                  <a:pt x="536841" y="3071253"/>
                </a:cubicBezTo>
                <a:cubicBezTo>
                  <a:pt x="529031" y="3071253"/>
                  <a:pt x="522744" y="3077540"/>
                  <a:pt x="522744" y="3085350"/>
                </a:cubicBezTo>
                <a:cubicBezTo>
                  <a:pt x="522744" y="3091256"/>
                  <a:pt x="526364" y="3096304"/>
                  <a:pt x="531507" y="3098400"/>
                </a:cubicBezTo>
                <a:lnTo>
                  <a:pt x="532079" y="3098685"/>
                </a:lnTo>
                <a:cubicBezTo>
                  <a:pt x="533984" y="3099638"/>
                  <a:pt x="536079" y="3100495"/>
                  <a:pt x="538365" y="3100876"/>
                </a:cubicBezTo>
                <a:cubicBezTo>
                  <a:pt x="546176" y="3102495"/>
                  <a:pt x="553796" y="3100685"/>
                  <a:pt x="559892" y="3096685"/>
                </a:cubicBezTo>
                <a:cubicBezTo>
                  <a:pt x="565988" y="3092589"/>
                  <a:pt x="570560" y="3086208"/>
                  <a:pt x="572179" y="3078397"/>
                </a:cubicBezTo>
                <a:cubicBezTo>
                  <a:pt x="574084" y="3068967"/>
                  <a:pt x="571988" y="3059728"/>
                  <a:pt x="567035" y="3052299"/>
                </a:cubicBezTo>
                <a:cubicBezTo>
                  <a:pt x="562082" y="3044869"/>
                  <a:pt x="554367" y="3039344"/>
                  <a:pt x="544937" y="3037440"/>
                </a:cubicBezTo>
                <a:cubicBezTo>
                  <a:pt x="533507" y="3035154"/>
                  <a:pt x="522268" y="3037630"/>
                  <a:pt x="513219" y="3043631"/>
                </a:cubicBezTo>
                <a:cubicBezTo>
                  <a:pt x="504266" y="3049632"/>
                  <a:pt x="497503" y="3059061"/>
                  <a:pt x="495217" y="3070491"/>
                </a:cubicBezTo>
                <a:cubicBezTo>
                  <a:pt x="492359" y="3084493"/>
                  <a:pt x="495503" y="3098209"/>
                  <a:pt x="502742" y="3109258"/>
                </a:cubicBezTo>
                <a:cubicBezTo>
                  <a:pt x="510076" y="3120212"/>
                  <a:pt x="521506" y="3128499"/>
                  <a:pt x="535508" y="3131261"/>
                </a:cubicBezTo>
                <a:cubicBezTo>
                  <a:pt x="544080" y="3132975"/>
                  <a:pt x="552653" y="3132880"/>
                  <a:pt x="560749" y="3131261"/>
                </a:cubicBezTo>
                <a:cubicBezTo>
                  <a:pt x="569131" y="3129546"/>
                  <a:pt x="577037" y="3126117"/>
                  <a:pt x="583990" y="3121355"/>
                </a:cubicBezTo>
                <a:cubicBezTo>
                  <a:pt x="599420" y="3110687"/>
                  <a:pt x="608469" y="3093923"/>
                  <a:pt x="611231" y="3076016"/>
                </a:cubicBezTo>
                <a:cubicBezTo>
                  <a:pt x="617042" y="3039249"/>
                  <a:pt x="598182" y="3007341"/>
                  <a:pt x="565321" y="2991910"/>
                </a:cubicBezTo>
                <a:cubicBezTo>
                  <a:pt x="550843" y="2985147"/>
                  <a:pt x="533793" y="2981528"/>
                  <a:pt x="515791" y="2981528"/>
                </a:cubicBezTo>
                <a:lnTo>
                  <a:pt x="394728" y="2981528"/>
                </a:lnTo>
                <a:cubicBezTo>
                  <a:pt x="394728" y="2981528"/>
                  <a:pt x="150983" y="2981528"/>
                  <a:pt x="150983" y="2981528"/>
                </a:cubicBezTo>
                <a:lnTo>
                  <a:pt x="150983" y="2616816"/>
                </a:lnTo>
                <a:cubicBezTo>
                  <a:pt x="150983" y="2598813"/>
                  <a:pt x="147364" y="2581859"/>
                  <a:pt x="140601" y="2567285"/>
                </a:cubicBezTo>
                <a:cubicBezTo>
                  <a:pt x="125171" y="2534329"/>
                  <a:pt x="93262" y="2515565"/>
                  <a:pt x="56495" y="2521375"/>
                </a:cubicBezTo>
                <a:cubicBezTo>
                  <a:pt x="38588" y="2524233"/>
                  <a:pt x="21824" y="2533186"/>
                  <a:pt x="11156" y="2548617"/>
                </a:cubicBezTo>
                <a:cubicBezTo>
                  <a:pt x="6394" y="2555570"/>
                  <a:pt x="2965" y="2563475"/>
                  <a:pt x="1250" y="2571858"/>
                </a:cubicBezTo>
                <a:cubicBezTo>
                  <a:pt x="-369" y="2579954"/>
                  <a:pt x="-464" y="2588526"/>
                  <a:pt x="1250" y="2597099"/>
                </a:cubicBezTo>
                <a:cubicBezTo>
                  <a:pt x="4108" y="2611100"/>
                  <a:pt x="12299" y="2622531"/>
                  <a:pt x="23253" y="2629865"/>
                </a:cubicBezTo>
                <a:cubicBezTo>
                  <a:pt x="34207" y="2637104"/>
                  <a:pt x="48018" y="2640247"/>
                  <a:pt x="62020" y="2637390"/>
                </a:cubicBezTo>
                <a:cubicBezTo>
                  <a:pt x="73450" y="2635104"/>
                  <a:pt x="82880" y="2628341"/>
                  <a:pt x="88880" y="2619387"/>
                </a:cubicBezTo>
                <a:cubicBezTo>
                  <a:pt x="94881" y="2610434"/>
                  <a:pt x="97358" y="2599099"/>
                  <a:pt x="95072" y="2587669"/>
                </a:cubicBezTo>
                <a:cubicBezTo>
                  <a:pt x="93167" y="2578239"/>
                  <a:pt x="87642" y="2570524"/>
                  <a:pt x="80213" y="2565571"/>
                </a:cubicBezTo>
                <a:cubicBezTo>
                  <a:pt x="72783" y="2560713"/>
                  <a:pt x="63544" y="2558618"/>
                  <a:pt x="54114" y="2560427"/>
                </a:cubicBezTo>
                <a:cubicBezTo>
                  <a:pt x="46304" y="2562047"/>
                  <a:pt x="39922" y="2566619"/>
                  <a:pt x="35826" y="2572715"/>
                </a:cubicBezTo>
                <a:cubicBezTo>
                  <a:pt x="31730" y="2578811"/>
                  <a:pt x="30016" y="2586526"/>
                  <a:pt x="31635" y="2594241"/>
                </a:cubicBezTo>
                <a:cubicBezTo>
                  <a:pt x="32111" y="2596527"/>
                  <a:pt x="32873" y="2598718"/>
                  <a:pt x="33826" y="2600623"/>
                </a:cubicBezTo>
                <a:lnTo>
                  <a:pt x="34112" y="2601194"/>
                </a:lnTo>
                <a:cubicBezTo>
                  <a:pt x="36207" y="2606338"/>
                  <a:pt x="41255" y="2609958"/>
                  <a:pt x="47161" y="2609958"/>
                </a:cubicBezTo>
                <a:cubicBezTo>
                  <a:pt x="54971" y="2609958"/>
                  <a:pt x="61258" y="2603671"/>
                  <a:pt x="61258" y="2595860"/>
                </a:cubicBezTo>
                <a:cubicBezTo>
                  <a:pt x="61258" y="2588050"/>
                  <a:pt x="54971" y="2581764"/>
                  <a:pt x="47161" y="2581764"/>
                </a:cubicBezTo>
                <a:cubicBezTo>
                  <a:pt x="45065" y="2581764"/>
                  <a:pt x="43160" y="2582240"/>
                  <a:pt x="41351" y="2583002"/>
                </a:cubicBezTo>
                <a:cubicBezTo>
                  <a:pt x="41922" y="2581192"/>
                  <a:pt x="42684" y="2579477"/>
                  <a:pt x="43732" y="2577954"/>
                </a:cubicBezTo>
                <a:cubicBezTo>
                  <a:pt x="46494" y="2573858"/>
                  <a:pt x="50780" y="2570810"/>
                  <a:pt x="55924" y="2569762"/>
                </a:cubicBezTo>
                <a:cubicBezTo>
                  <a:pt x="62782" y="2568429"/>
                  <a:pt x="69449" y="2569857"/>
                  <a:pt x="74879" y="2573477"/>
                </a:cubicBezTo>
                <a:cubicBezTo>
                  <a:pt x="80213" y="2577001"/>
                  <a:pt x="84308" y="2582621"/>
                  <a:pt x="85642" y="2589479"/>
                </a:cubicBezTo>
                <a:cubicBezTo>
                  <a:pt x="87452" y="2598337"/>
                  <a:pt x="85451" y="2607100"/>
                  <a:pt x="80879" y="2614053"/>
                </a:cubicBezTo>
                <a:cubicBezTo>
                  <a:pt x="76212" y="2621007"/>
                  <a:pt x="68973" y="2626245"/>
                  <a:pt x="60115" y="2627960"/>
                </a:cubicBezTo>
                <a:cubicBezTo>
                  <a:pt x="48685" y="2630246"/>
                  <a:pt x="37445" y="2627769"/>
                  <a:pt x="28492" y="2621768"/>
                </a:cubicBezTo>
                <a:cubicBezTo>
                  <a:pt x="19538" y="2615863"/>
                  <a:pt x="12776" y="2606433"/>
                  <a:pt x="10490" y="2595099"/>
                </a:cubicBezTo>
                <a:cubicBezTo>
                  <a:pt x="8966" y="2587764"/>
                  <a:pt x="9061" y="2580525"/>
                  <a:pt x="10490" y="2573667"/>
                </a:cubicBezTo>
                <a:cubicBezTo>
                  <a:pt x="11918" y="2566524"/>
                  <a:pt x="14871" y="2559856"/>
                  <a:pt x="18872" y="2553950"/>
                </a:cubicBezTo>
                <a:cubicBezTo>
                  <a:pt x="27920" y="2540806"/>
                  <a:pt x="42303" y="2533091"/>
                  <a:pt x="57829" y="2530709"/>
                </a:cubicBezTo>
                <a:cubicBezTo>
                  <a:pt x="90404" y="2525566"/>
                  <a:pt x="118217" y="2542140"/>
                  <a:pt x="131838" y="2571286"/>
                </a:cubicBezTo>
                <a:cubicBezTo>
                  <a:pt x="138029" y="2584526"/>
                  <a:pt x="141363" y="2600051"/>
                  <a:pt x="141363" y="2616720"/>
                </a:cubicBezTo>
                <a:lnTo>
                  <a:pt x="141363" y="2981528"/>
                </a:lnTo>
                <a:lnTo>
                  <a:pt x="57734" y="2981528"/>
                </a:lnTo>
                <a:lnTo>
                  <a:pt x="57734" y="3074873"/>
                </a:lnTo>
                <a:lnTo>
                  <a:pt x="151079" y="3074873"/>
                </a:lnTo>
                <a:lnTo>
                  <a:pt x="151079" y="2991053"/>
                </a:lnTo>
                <a:lnTo>
                  <a:pt x="151079" y="2991053"/>
                </a:lnTo>
                <a:close/>
                <a:moveTo>
                  <a:pt x="4374273" y="2991148"/>
                </a:moveTo>
                <a:lnTo>
                  <a:pt x="4009466" y="2991148"/>
                </a:lnTo>
                <a:cubicBezTo>
                  <a:pt x="3992797" y="2991148"/>
                  <a:pt x="3977176" y="2994482"/>
                  <a:pt x="3964032" y="3000673"/>
                </a:cubicBezTo>
                <a:cubicBezTo>
                  <a:pt x="3934980" y="3014294"/>
                  <a:pt x="3918311" y="3042202"/>
                  <a:pt x="3923455" y="3074682"/>
                </a:cubicBezTo>
                <a:cubicBezTo>
                  <a:pt x="3925932" y="3090113"/>
                  <a:pt x="3933552" y="3104591"/>
                  <a:pt x="3946696" y="3113640"/>
                </a:cubicBezTo>
                <a:cubicBezTo>
                  <a:pt x="3952602" y="3117735"/>
                  <a:pt x="3959269" y="3120593"/>
                  <a:pt x="3966413" y="3122022"/>
                </a:cubicBezTo>
                <a:cubicBezTo>
                  <a:pt x="3973271" y="3123450"/>
                  <a:pt x="3980510" y="3123546"/>
                  <a:pt x="3987844" y="3122022"/>
                </a:cubicBezTo>
                <a:cubicBezTo>
                  <a:pt x="3999179" y="3119735"/>
                  <a:pt x="4008609" y="3112973"/>
                  <a:pt x="4014514" y="3104019"/>
                </a:cubicBezTo>
                <a:cubicBezTo>
                  <a:pt x="4020515" y="3095066"/>
                  <a:pt x="4022991" y="3083826"/>
                  <a:pt x="4020705" y="3072396"/>
                </a:cubicBezTo>
                <a:cubicBezTo>
                  <a:pt x="4018895" y="3063538"/>
                  <a:pt x="4013752" y="3056299"/>
                  <a:pt x="4006703" y="3051632"/>
                </a:cubicBezTo>
                <a:cubicBezTo>
                  <a:pt x="3999750" y="3046965"/>
                  <a:pt x="3990987" y="3045059"/>
                  <a:pt x="3982129" y="3046869"/>
                </a:cubicBezTo>
                <a:cubicBezTo>
                  <a:pt x="3975366" y="3048203"/>
                  <a:pt x="3969746" y="3052299"/>
                  <a:pt x="3966127" y="3057633"/>
                </a:cubicBezTo>
                <a:cubicBezTo>
                  <a:pt x="3962603" y="3063062"/>
                  <a:pt x="3961079" y="3069729"/>
                  <a:pt x="3962412" y="3076587"/>
                </a:cubicBezTo>
                <a:cubicBezTo>
                  <a:pt x="3963460" y="3081731"/>
                  <a:pt x="3966508" y="3086017"/>
                  <a:pt x="3970604" y="3088779"/>
                </a:cubicBezTo>
                <a:cubicBezTo>
                  <a:pt x="3972128" y="3089827"/>
                  <a:pt x="3973842" y="3090589"/>
                  <a:pt x="3975652" y="3091160"/>
                </a:cubicBezTo>
                <a:cubicBezTo>
                  <a:pt x="3974890" y="3089351"/>
                  <a:pt x="3974414" y="3087446"/>
                  <a:pt x="3974414" y="3085350"/>
                </a:cubicBezTo>
                <a:cubicBezTo>
                  <a:pt x="3974414" y="3077540"/>
                  <a:pt x="3980700" y="3071253"/>
                  <a:pt x="3988511" y="3071253"/>
                </a:cubicBezTo>
                <a:cubicBezTo>
                  <a:pt x="3996321" y="3071253"/>
                  <a:pt x="4002608" y="3077540"/>
                  <a:pt x="4002608" y="3085350"/>
                </a:cubicBezTo>
                <a:cubicBezTo>
                  <a:pt x="4002608" y="3091256"/>
                  <a:pt x="3998988" y="3096304"/>
                  <a:pt x="3993845" y="3098400"/>
                </a:cubicBezTo>
                <a:lnTo>
                  <a:pt x="3993273" y="3098685"/>
                </a:lnTo>
                <a:cubicBezTo>
                  <a:pt x="3991368" y="3099638"/>
                  <a:pt x="3989273" y="3100495"/>
                  <a:pt x="3986892" y="3100876"/>
                </a:cubicBezTo>
                <a:cubicBezTo>
                  <a:pt x="3979081" y="3102495"/>
                  <a:pt x="3971461" y="3100685"/>
                  <a:pt x="3965365" y="3096685"/>
                </a:cubicBezTo>
                <a:cubicBezTo>
                  <a:pt x="3959269" y="3092589"/>
                  <a:pt x="3954697" y="3086208"/>
                  <a:pt x="3953078" y="3078397"/>
                </a:cubicBezTo>
                <a:cubicBezTo>
                  <a:pt x="3951173" y="3068967"/>
                  <a:pt x="3953268" y="3059728"/>
                  <a:pt x="3958221" y="3052299"/>
                </a:cubicBezTo>
                <a:cubicBezTo>
                  <a:pt x="3963174" y="3044869"/>
                  <a:pt x="3970890" y="3039344"/>
                  <a:pt x="3980319" y="3037440"/>
                </a:cubicBezTo>
                <a:cubicBezTo>
                  <a:pt x="3991749" y="3035154"/>
                  <a:pt x="4002989" y="3037630"/>
                  <a:pt x="4012037" y="3043631"/>
                </a:cubicBezTo>
                <a:cubicBezTo>
                  <a:pt x="4021086" y="3049632"/>
                  <a:pt x="4027754" y="3059061"/>
                  <a:pt x="4030040" y="3070491"/>
                </a:cubicBezTo>
                <a:cubicBezTo>
                  <a:pt x="4032897" y="3084493"/>
                  <a:pt x="4029754" y="3098209"/>
                  <a:pt x="4022515" y="3109258"/>
                </a:cubicBezTo>
                <a:cubicBezTo>
                  <a:pt x="4015181" y="3120212"/>
                  <a:pt x="4003751" y="3128499"/>
                  <a:pt x="3989749" y="3131261"/>
                </a:cubicBezTo>
                <a:cubicBezTo>
                  <a:pt x="3981177" y="3132975"/>
                  <a:pt x="3972604" y="3132880"/>
                  <a:pt x="3964508" y="3131261"/>
                </a:cubicBezTo>
                <a:cubicBezTo>
                  <a:pt x="3956126" y="3129546"/>
                  <a:pt x="3948220" y="3126117"/>
                  <a:pt x="3941267" y="3121355"/>
                </a:cubicBezTo>
                <a:cubicBezTo>
                  <a:pt x="3925836" y="3110687"/>
                  <a:pt x="3916787" y="3093923"/>
                  <a:pt x="3914025" y="3076016"/>
                </a:cubicBezTo>
                <a:cubicBezTo>
                  <a:pt x="3908215" y="3039249"/>
                  <a:pt x="3927075" y="3007341"/>
                  <a:pt x="3959936" y="2991910"/>
                </a:cubicBezTo>
                <a:cubicBezTo>
                  <a:pt x="3974414" y="2985147"/>
                  <a:pt x="3991463" y="2981528"/>
                  <a:pt x="4009466" y="2981528"/>
                </a:cubicBezTo>
                <a:lnTo>
                  <a:pt x="4130433" y="2981528"/>
                </a:lnTo>
                <a:cubicBezTo>
                  <a:pt x="4130433" y="2981528"/>
                  <a:pt x="4374178" y="2981528"/>
                  <a:pt x="4374178" y="2981528"/>
                </a:cubicBezTo>
                <a:lnTo>
                  <a:pt x="4374178" y="2616816"/>
                </a:lnTo>
                <a:cubicBezTo>
                  <a:pt x="4374178" y="2598813"/>
                  <a:pt x="4377798" y="2581859"/>
                  <a:pt x="4384560" y="2567285"/>
                </a:cubicBezTo>
                <a:cubicBezTo>
                  <a:pt x="4399991" y="2534329"/>
                  <a:pt x="4431900" y="2515565"/>
                  <a:pt x="4468666" y="2521375"/>
                </a:cubicBezTo>
                <a:cubicBezTo>
                  <a:pt x="4486573" y="2524233"/>
                  <a:pt x="4503337" y="2533186"/>
                  <a:pt x="4514005" y="2548617"/>
                </a:cubicBezTo>
                <a:cubicBezTo>
                  <a:pt x="4518768" y="2555570"/>
                  <a:pt x="4522197" y="2563475"/>
                  <a:pt x="4523911" y="2571858"/>
                </a:cubicBezTo>
                <a:cubicBezTo>
                  <a:pt x="4525530" y="2579954"/>
                  <a:pt x="4525626" y="2588526"/>
                  <a:pt x="4523911" y="2597099"/>
                </a:cubicBezTo>
                <a:cubicBezTo>
                  <a:pt x="4521054" y="2611100"/>
                  <a:pt x="4512862" y="2622531"/>
                  <a:pt x="4501909" y="2629865"/>
                </a:cubicBezTo>
                <a:cubicBezTo>
                  <a:pt x="4490860" y="2637104"/>
                  <a:pt x="4477143" y="2640247"/>
                  <a:pt x="4463142" y="2637390"/>
                </a:cubicBezTo>
                <a:cubicBezTo>
                  <a:pt x="4451712" y="2635104"/>
                  <a:pt x="4442282" y="2628341"/>
                  <a:pt x="4436377" y="2619387"/>
                </a:cubicBezTo>
                <a:cubicBezTo>
                  <a:pt x="4430376" y="2610434"/>
                  <a:pt x="4427899" y="2599099"/>
                  <a:pt x="4430185" y="2587669"/>
                </a:cubicBezTo>
                <a:cubicBezTo>
                  <a:pt x="4432090" y="2578239"/>
                  <a:pt x="4437615" y="2570524"/>
                  <a:pt x="4445044" y="2565571"/>
                </a:cubicBezTo>
                <a:cubicBezTo>
                  <a:pt x="4452474" y="2560713"/>
                  <a:pt x="4461713" y="2558618"/>
                  <a:pt x="4471143" y="2560427"/>
                </a:cubicBezTo>
                <a:cubicBezTo>
                  <a:pt x="4478953" y="2562047"/>
                  <a:pt x="4485335" y="2566619"/>
                  <a:pt x="4489431" y="2572715"/>
                </a:cubicBezTo>
                <a:cubicBezTo>
                  <a:pt x="4493527" y="2578811"/>
                  <a:pt x="4495241" y="2586526"/>
                  <a:pt x="4493622" y="2594241"/>
                </a:cubicBezTo>
                <a:cubicBezTo>
                  <a:pt x="4493145" y="2596527"/>
                  <a:pt x="4492384" y="2598718"/>
                  <a:pt x="4491431" y="2600623"/>
                </a:cubicBezTo>
                <a:lnTo>
                  <a:pt x="4491145" y="2601194"/>
                </a:lnTo>
                <a:cubicBezTo>
                  <a:pt x="4489050" y="2606338"/>
                  <a:pt x="4484002" y="2609958"/>
                  <a:pt x="4478096" y="2609958"/>
                </a:cubicBezTo>
                <a:cubicBezTo>
                  <a:pt x="4470285" y="2609958"/>
                  <a:pt x="4463999" y="2603671"/>
                  <a:pt x="4463999" y="2595860"/>
                </a:cubicBezTo>
                <a:cubicBezTo>
                  <a:pt x="4463999" y="2588050"/>
                  <a:pt x="4470285" y="2581764"/>
                  <a:pt x="4478096" y="2581764"/>
                </a:cubicBezTo>
                <a:cubicBezTo>
                  <a:pt x="4480191" y="2581764"/>
                  <a:pt x="4482096" y="2582240"/>
                  <a:pt x="4483906" y="2583002"/>
                </a:cubicBezTo>
                <a:cubicBezTo>
                  <a:pt x="4483335" y="2581192"/>
                  <a:pt x="4482573" y="2579477"/>
                  <a:pt x="4481525" y="2577954"/>
                </a:cubicBezTo>
                <a:cubicBezTo>
                  <a:pt x="4478763" y="2573858"/>
                  <a:pt x="4474572" y="2570810"/>
                  <a:pt x="4469333" y="2569762"/>
                </a:cubicBezTo>
                <a:cubicBezTo>
                  <a:pt x="4462475" y="2568429"/>
                  <a:pt x="4455807" y="2569857"/>
                  <a:pt x="4450378" y="2573477"/>
                </a:cubicBezTo>
                <a:cubicBezTo>
                  <a:pt x="4445044" y="2577001"/>
                  <a:pt x="4440948" y="2582621"/>
                  <a:pt x="4439615" y="2589479"/>
                </a:cubicBezTo>
                <a:cubicBezTo>
                  <a:pt x="4437805" y="2598337"/>
                  <a:pt x="4439805" y="2607100"/>
                  <a:pt x="4444473" y="2614053"/>
                </a:cubicBezTo>
                <a:cubicBezTo>
                  <a:pt x="4449140" y="2621007"/>
                  <a:pt x="4456379" y="2626245"/>
                  <a:pt x="4465237" y="2627960"/>
                </a:cubicBezTo>
                <a:cubicBezTo>
                  <a:pt x="4476667" y="2630246"/>
                  <a:pt x="4487811" y="2627769"/>
                  <a:pt x="4496860" y="2621768"/>
                </a:cubicBezTo>
                <a:cubicBezTo>
                  <a:pt x="4505814" y="2615863"/>
                  <a:pt x="4512577" y="2606433"/>
                  <a:pt x="4514862" y="2595099"/>
                </a:cubicBezTo>
                <a:cubicBezTo>
                  <a:pt x="4516291" y="2587764"/>
                  <a:pt x="4516291" y="2580525"/>
                  <a:pt x="4514862" y="2573667"/>
                </a:cubicBezTo>
                <a:cubicBezTo>
                  <a:pt x="4513434" y="2566524"/>
                  <a:pt x="4510481" y="2559856"/>
                  <a:pt x="4506480" y="2553950"/>
                </a:cubicBezTo>
                <a:cubicBezTo>
                  <a:pt x="4497432" y="2540806"/>
                  <a:pt x="4483049" y="2533091"/>
                  <a:pt x="4467523" y="2530709"/>
                </a:cubicBezTo>
                <a:cubicBezTo>
                  <a:pt x="4434948" y="2525566"/>
                  <a:pt x="4407135" y="2542140"/>
                  <a:pt x="4393514" y="2571286"/>
                </a:cubicBezTo>
                <a:cubicBezTo>
                  <a:pt x="4387323" y="2584526"/>
                  <a:pt x="4384084" y="2600051"/>
                  <a:pt x="4383989" y="2616720"/>
                </a:cubicBezTo>
                <a:lnTo>
                  <a:pt x="4383989" y="2737688"/>
                </a:lnTo>
                <a:cubicBezTo>
                  <a:pt x="4383989" y="2737688"/>
                  <a:pt x="4383989" y="2981433"/>
                  <a:pt x="4383989" y="2981433"/>
                </a:cubicBezTo>
                <a:lnTo>
                  <a:pt x="4467809" y="2981433"/>
                </a:lnTo>
                <a:lnTo>
                  <a:pt x="4467809" y="3074777"/>
                </a:lnTo>
                <a:lnTo>
                  <a:pt x="4374464" y="3074777"/>
                </a:lnTo>
                <a:lnTo>
                  <a:pt x="4374464" y="2990958"/>
                </a:lnTo>
                <a:lnTo>
                  <a:pt x="4374464" y="2990958"/>
                </a:lnTo>
                <a:close/>
                <a:moveTo>
                  <a:pt x="4383798" y="2991148"/>
                </a:moveTo>
                <a:lnTo>
                  <a:pt x="4383798" y="3065443"/>
                </a:lnTo>
                <a:lnTo>
                  <a:pt x="4458093" y="3065443"/>
                </a:lnTo>
                <a:lnTo>
                  <a:pt x="4458093" y="2991148"/>
                </a:lnTo>
                <a:lnTo>
                  <a:pt x="4383798" y="2991148"/>
                </a:lnTo>
                <a:close/>
                <a:moveTo>
                  <a:pt x="4426852" y="2447937"/>
                </a:moveTo>
                <a:cubicBezTo>
                  <a:pt x="4429137" y="2450604"/>
                  <a:pt x="4430471" y="2454033"/>
                  <a:pt x="4430471" y="2457843"/>
                </a:cubicBezTo>
                <a:cubicBezTo>
                  <a:pt x="4430471" y="2468988"/>
                  <a:pt x="4421422" y="2478036"/>
                  <a:pt x="4410278" y="2478036"/>
                </a:cubicBezTo>
                <a:cubicBezTo>
                  <a:pt x="4402944" y="2478036"/>
                  <a:pt x="4396371" y="2475083"/>
                  <a:pt x="4391609" y="2470321"/>
                </a:cubicBezTo>
                <a:cubicBezTo>
                  <a:pt x="4386846" y="2465558"/>
                  <a:pt x="4383894" y="2458891"/>
                  <a:pt x="4383894" y="2451652"/>
                </a:cubicBezTo>
                <a:lnTo>
                  <a:pt x="4383894" y="1566398"/>
                </a:lnTo>
                <a:lnTo>
                  <a:pt x="4374369" y="1566398"/>
                </a:lnTo>
                <a:lnTo>
                  <a:pt x="4374369" y="681145"/>
                </a:lnTo>
                <a:cubicBezTo>
                  <a:pt x="4374369" y="671239"/>
                  <a:pt x="4378369" y="662190"/>
                  <a:pt x="4384941" y="655713"/>
                </a:cubicBezTo>
                <a:cubicBezTo>
                  <a:pt x="4391418" y="649236"/>
                  <a:pt x="4400467" y="645140"/>
                  <a:pt x="4410373" y="645140"/>
                </a:cubicBezTo>
                <a:cubicBezTo>
                  <a:pt x="4426756" y="645140"/>
                  <a:pt x="4440091" y="658475"/>
                  <a:pt x="4440091" y="674858"/>
                </a:cubicBezTo>
                <a:cubicBezTo>
                  <a:pt x="4440091" y="678192"/>
                  <a:pt x="4439424" y="681240"/>
                  <a:pt x="4438281" y="684193"/>
                </a:cubicBezTo>
                <a:cubicBezTo>
                  <a:pt x="4435900" y="690194"/>
                  <a:pt x="4431138" y="694956"/>
                  <a:pt x="4425423" y="697528"/>
                </a:cubicBezTo>
                <a:cubicBezTo>
                  <a:pt x="4421232" y="699433"/>
                  <a:pt x="4415612" y="700671"/>
                  <a:pt x="4411326" y="698576"/>
                </a:cubicBezTo>
                <a:cubicBezTo>
                  <a:pt x="4409706" y="697814"/>
                  <a:pt x="4408278" y="696671"/>
                  <a:pt x="4407230" y="695147"/>
                </a:cubicBezTo>
                <a:cubicBezTo>
                  <a:pt x="4403515" y="690098"/>
                  <a:pt x="4404563" y="683050"/>
                  <a:pt x="4409611" y="679335"/>
                </a:cubicBezTo>
                <a:cubicBezTo>
                  <a:pt x="4414660" y="675620"/>
                  <a:pt x="4421708" y="676668"/>
                  <a:pt x="4425423" y="681716"/>
                </a:cubicBezTo>
                <a:cubicBezTo>
                  <a:pt x="4426089" y="682669"/>
                  <a:pt x="4426661" y="683717"/>
                  <a:pt x="4427042" y="684764"/>
                </a:cubicBezTo>
                <a:cubicBezTo>
                  <a:pt x="4429328" y="682097"/>
                  <a:pt x="4430661" y="678668"/>
                  <a:pt x="4430661" y="674858"/>
                </a:cubicBezTo>
                <a:cubicBezTo>
                  <a:pt x="4430661" y="663714"/>
                  <a:pt x="4421613" y="654665"/>
                  <a:pt x="4410468" y="654665"/>
                </a:cubicBezTo>
                <a:cubicBezTo>
                  <a:pt x="4403134" y="654665"/>
                  <a:pt x="4396562" y="657618"/>
                  <a:pt x="4391799" y="662381"/>
                </a:cubicBezTo>
                <a:cubicBezTo>
                  <a:pt x="4387037" y="667143"/>
                  <a:pt x="4384084" y="673811"/>
                  <a:pt x="4384084" y="681050"/>
                </a:cubicBezTo>
                <a:lnTo>
                  <a:pt x="4384084" y="1566303"/>
                </a:lnTo>
                <a:lnTo>
                  <a:pt x="4374559" y="1566303"/>
                </a:lnTo>
                <a:lnTo>
                  <a:pt x="4374559" y="2451557"/>
                </a:lnTo>
                <a:cubicBezTo>
                  <a:pt x="4374559" y="2461463"/>
                  <a:pt x="4378560" y="2470512"/>
                  <a:pt x="4385132" y="2476989"/>
                </a:cubicBezTo>
                <a:cubicBezTo>
                  <a:pt x="4391609" y="2483466"/>
                  <a:pt x="4400658" y="2487561"/>
                  <a:pt x="4410564" y="2487561"/>
                </a:cubicBezTo>
                <a:cubicBezTo>
                  <a:pt x="4426947" y="2487561"/>
                  <a:pt x="4440282" y="2474226"/>
                  <a:pt x="4440282" y="2457843"/>
                </a:cubicBezTo>
                <a:cubicBezTo>
                  <a:pt x="4440282" y="2454509"/>
                  <a:pt x="4439615" y="2451366"/>
                  <a:pt x="4438472" y="2448509"/>
                </a:cubicBezTo>
                <a:cubicBezTo>
                  <a:pt x="4436091" y="2442508"/>
                  <a:pt x="4431328" y="2437746"/>
                  <a:pt x="4425613" y="2435174"/>
                </a:cubicBezTo>
                <a:cubicBezTo>
                  <a:pt x="4421422" y="2433269"/>
                  <a:pt x="4415802" y="2432031"/>
                  <a:pt x="4411516" y="2434126"/>
                </a:cubicBezTo>
                <a:cubicBezTo>
                  <a:pt x="4409897" y="2434888"/>
                  <a:pt x="4408468" y="2436031"/>
                  <a:pt x="4407420" y="2437555"/>
                </a:cubicBezTo>
                <a:cubicBezTo>
                  <a:pt x="4403706" y="2442603"/>
                  <a:pt x="4404753" y="2449652"/>
                  <a:pt x="4409802" y="2453367"/>
                </a:cubicBezTo>
                <a:cubicBezTo>
                  <a:pt x="4414850" y="2457081"/>
                  <a:pt x="4421898" y="2456033"/>
                  <a:pt x="4425613" y="2450985"/>
                </a:cubicBezTo>
                <a:cubicBezTo>
                  <a:pt x="4426280" y="2450033"/>
                  <a:pt x="4426852" y="2448985"/>
                  <a:pt x="4427232" y="2447937"/>
                </a:cubicBezTo>
                <a:lnTo>
                  <a:pt x="4427232" y="2447937"/>
                </a:lnTo>
                <a:close/>
                <a:moveTo>
                  <a:pt x="4332363" y="2939713"/>
                </a:moveTo>
                <a:lnTo>
                  <a:pt x="4213587" y="2939713"/>
                </a:lnTo>
                <a:cubicBezTo>
                  <a:pt x="4213587" y="2939713"/>
                  <a:pt x="4192727" y="2939713"/>
                  <a:pt x="4192727" y="2939713"/>
                </a:cubicBezTo>
                <a:cubicBezTo>
                  <a:pt x="4187964" y="2939713"/>
                  <a:pt x="4183107" y="2939904"/>
                  <a:pt x="4178820" y="2937427"/>
                </a:cubicBezTo>
                <a:cubicBezTo>
                  <a:pt x="4183297" y="2935903"/>
                  <a:pt x="4186536" y="2932283"/>
                  <a:pt x="4186536" y="2926759"/>
                </a:cubicBezTo>
                <a:cubicBezTo>
                  <a:pt x="4186536" y="2921234"/>
                  <a:pt x="4181487" y="2915519"/>
                  <a:pt x="4175296" y="2915519"/>
                </a:cubicBezTo>
                <a:cubicBezTo>
                  <a:pt x="4171581" y="2915519"/>
                  <a:pt x="4168343" y="2917329"/>
                  <a:pt x="4166247" y="2920092"/>
                </a:cubicBezTo>
                <a:cubicBezTo>
                  <a:pt x="4163390" y="2923901"/>
                  <a:pt x="4163104" y="2929235"/>
                  <a:pt x="4164533" y="2933903"/>
                </a:cubicBezTo>
                <a:cubicBezTo>
                  <a:pt x="4166914" y="2941523"/>
                  <a:pt x="4172343" y="2946095"/>
                  <a:pt x="4179963" y="2948190"/>
                </a:cubicBezTo>
                <a:cubicBezTo>
                  <a:pt x="4184630" y="2949429"/>
                  <a:pt x="4188726" y="2949333"/>
                  <a:pt x="4193394" y="2949333"/>
                </a:cubicBezTo>
                <a:lnTo>
                  <a:pt x="4341793" y="2949333"/>
                </a:lnTo>
                <a:lnTo>
                  <a:pt x="4341793" y="2800934"/>
                </a:lnTo>
                <a:cubicBezTo>
                  <a:pt x="4341793" y="2796267"/>
                  <a:pt x="4341793" y="2792171"/>
                  <a:pt x="4340650" y="2787504"/>
                </a:cubicBezTo>
                <a:cubicBezTo>
                  <a:pt x="4338650" y="2779883"/>
                  <a:pt x="4333983" y="2774454"/>
                  <a:pt x="4326458" y="2772073"/>
                </a:cubicBezTo>
                <a:cubicBezTo>
                  <a:pt x="4321695" y="2770549"/>
                  <a:pt x="4316457" y="2770930"/>
                  <a:pt x="4312552" y="2773788"/>
                </a:cubicBezTo>
                <a:cubicBezTo>
                  <a:pt x="4309789" y="2775788"/>
                  <a:pt x="4307979" y="2779122"/>
                  <a:pt x="4307979" y="2782836"/>
                </a:cubicBezTo>
                <a:cubicBezTo>
                  <a:pt x="4307979" y="2789027"/>
                  <a:pt x="4313599" y="2794076"/>
                  <a:pt x="4319219" y="2794076"/>
                </a:cubicBezTo>
                <a:cubicBezTo>
                  <a:pt x="4324839" y="2794076"/>
                  <a:pt x="4328458" y="2790837"/>
                  <a:pt x="4329887" y="2786265"/>
                </a:cubicBezTo>
                <a:cubicBezTo>
                  <a:pt x="4332363" y="2790551"/>
                  <a:pt x="4332173" y="2795409"/>
                  <a:pt x="4332173" y="2800172"/>
                </a:cubicBezTo>
                <a:lnTo>
                  <a:pt x="4332173" y="2939713"/>
                </a:lnTo>
                <a:lnTo>
                  <a:pt x="4332173" y="2939713"/>
                </a:lnTo>
                <a:close/>
                <a:moveTo>
                  <a:pt x="4425709" y="2769120"/>
                </a:moveTo>
                <a:lnTo>
                  <a:pt x="4425709" y="2748260"/>
                </a:lnTo>
                <a:cubicBezTo>
                  <a:pt x="4425709" y="2743498"/>
                  <a:pt x="4425518" y="2738640"/>
                  <a:pt x="4427994" y="2734354"/>
                </a:cubicBezTo>
                <a:cubicBezTo>
                  <a:pt x="4429423" y="2738831"/>
                  <a:pt x="4433710" y="2742069"/>
                  <a:pt x="4438662" y="2742069"/>
                </a:cubicBezTo>
                <a:cubicBezTo>
                  <a:pt x="4444854" y="2742069"/>
                  <a:pt x="4449902" y="2737021"/>
                  <a:pt x="4449902" y="2730830"/>
                </a:cubicBezTo>
                <a:cubicBezTo>
                  <a:pt x="4449902" y="2727115"/>
                  <a:pt x="4448092" y="2723876"/>
                  <a:pt x="4445330" y="2721781"/>
                </a:cubicBezTo>
                <a:cubicBezTo>
                  <a:pt x="4441520" y="2718924"/>
                  <a:pt x="4436186" y="2718638"/>
                  <a:pt x="4431423" y="2720067"/>
                </a:cubicBezTo>
                <a:cubicBezTo>
                  <a:pt x="4423803" y="2722448"/>
                  <a:pt x="4419231" y="2727877"/>
                  <a:pt x="4417231" y="2735497"/>
                </a:cubicBezTo>
                <a:cubicBezTo>
                  <a:pt x="4415993" y="2740164"/>
                  <a:pt x="4416088" y="2744260"/>
                  <a:pt x="4416088" y="2748927"/>
                </a:cubicBezTo>
                <a:lnTo>
                  <a:pt x="4416088" y="2944380"/>
                </a:lnTo>
                <a:lnTo>
                  <a:pt x="4425613" y="2944380"/>
                </a:lnTo>
                <a:lnTo>
                  <a:pt x="4425613" y="2769025"/>
                </a:lnTo>
                <a:lnTo>
                  <a:pt x="4425613" y="2769025"/>
                </a:lnTo>
                <a:close/>
                <a:moveTo>
                  <a:pt x="3840587" y="3034201"/>
                </a:moveTo>
                <a:cubicBezTo>
                  <a:pt x="3843254" y="3036487"/>
                  <a:pt x="3846684" y="3037821"/>
                  <a:pt x="3850494" y="3037821"/>
                </a:cubicBezTo>
                <a:cubicBezTo>
                  <a:pt x="3861638" y="3037821"/>
                  <a:pt x="3870686" y="3028772"/>
                  <a:pt x="3870686" y="3017627"/>
                </a:cubicBezTo>
                <a:cubicBezTo>
                  <a:pt x="3870686" y="3010293"/>
                  <a:pt x="3867734" y="3003721"/>
                  <a:pt x="3862971" y="2998958"/>
                </a:cubicBezTo>
                <a:cubicBezTo>
                  <a:pt x="3858209" y="2994196"/>
                  <a:pt x="3851541" y="2991243"/>
                  <a:pt x="3844302" y="2991243"/>
                </a:cubicBezTo>
                <a:lnTo>
                  <a:pt x="2262771" y="2991243"/>
                </a:lnTo>
                <a:lnTo>
                  <a:pt x="2262771" y="2981718"/>
                </a:lnTo>
                <a:lnTo>
                  <a:pt x="681050" y="2981718"/>
                </a:lnTo>
                <a:cubicBezTo>
                  <a:pt x="671144" y="2981718"/>
                  <a:pt x="662095" y="2985719"/>
                  <a:pt x="655618" y="2992291"/>
                </a:cubicBezTo>
                <a:cubicBezTo>
                  <a:pt x="649141" y="2998768"/>
                  <a:pt x="645045" y="3007817"/>
                  <a:pt x="645045" y="3017723"/>
                </a:cubicBezTo>
                <a:cubicBezTo>
                  <a:pt x="645045" y="3034106"/>
                  <a:pt x="658380" y="3047441"/>
                  <a:pt x="674763" y="3047441"/>
                </a:cubicBezTo>
                <a:cubicBezTo>
                  <a:pt x="678097" y="3047441"/>
                  <a:pt x="681145" y="3046774"/>
                  <a:pt x="684098" y="3045631"/>
                </a:cubicBezTo>
                <a:cubicBezTo>
                  <a:pt x="690098" y="3043155"/>
                  <a:pt x="694861" y="3038487"/>
                  <a:pt x="697433" y="3032772"/>
                </a:cubicBezTo>
                <a:cubicBezTo>
                  <a:pt x="699338" y="3028581"/>
                  <a:pt x="700576" y="3022962"/>
                  <a:pt x="698480" y="3018675"/>
                </a:cubicBezTo>
                <a:cubicBezTo>
                  <a:pt x="697718" y="3017056"/>
                  <a:pt x="696575" y="3015627"/>
                  <a:pt x="695051" y="3014580"/>
                </a:cubicBezTo>
                <a:cubicBezTo>
                  <a:pt x="690003" y="3010865"/>
                  <a:pt x="682955" y="3011913"/>
                  <a:pt x="679240" y="3016961"/>
                </a:cubicBezTo>
                <a:cubicBezTo>
                  <a:pt x="675525" y="3022009"/>
                  <a:pt x="676573" y="3029058"/>
                  <a:pt x="681621" y="3032772"/>
                </a:cubicBezTo>
                <a:cubicBezTo>
                  <a:pt x="682574" y="3033439"/>
                  <a:pt x="683621" y="3034010"/>
                  <a:pt x="684669" y="3034392"/>
                </a:cubicBezTo>
                <a:cubicBezTo>
                  <a:pt x="682002" y="3036677"/>
                  <a:pt x="678573" y="3038011"/>
                  <a:pt x="674763" y="3038011"/>
                </a:cubicBezTo>
                <a:cubicBezTo>
                  <a:pt x="663619" y="3038011"/>
                  <a:pt x="654570" y="3028962"/>
                  <a:pt x="654570" y="3017818"/>
                </a:cubicBezTo>
                <a:cubicBezTo>
                  <a:pt x="654570" y="3010484"/>
                  <a:pt x="657523" y="3003912"/>
                  <a:pt x="662285" y="2999149"/>
                </a:cubicBezTo>
                <a:cubicBezTo>
                  <a:pt x="667048" y="2994387"/>
                  <a:pt x="673715" y="2991434"/>
                  <a:pt x="680954" y="2991434"/>
                </a:cubicBezTo>
                <a:lnTo>
                  <a:pt x="2262486" y="2991434"/>
                </a:lnTo>
                <a:lnTo>
                  <a:pt x="2262486" y="2981909"/>
                </a:lnTo>
                <a:lnTo>
                  <a:pt x="3844112" y="2981909"/>
                </a:lnTo>
                <a:cubicBezTo>
                  <a:pt x="3854018" y="2981909"/>
                  <a:pt x="3863067" y="2985909"/>
                  <a:pt x="3869544" y="2992482"/>
                </a:cubicBezTo>
                <a:cubicBezTo>
                  <a:pt x="3876020" y="2998958"/>
                  <a:pt x="3880116" y="3008007"/>
                  <a:pt x="3880116" y="3017913"/>
                </a:cubicBezTo>
                <a:cubicBezTo>
                  <a:pt x="3880116" y="3034296"/>
                  <a:pt x="3866781" y="3047631"/>
                  <a:pt x="3850398" y="3047631"/>
                </a:cubicBezTo>
                <a:cubicBezTo>
                  <a:pt x="3847065" y="3047631"/>
                  <a:pt x="3843921" y="3046965"/>
                  <a:pt x="3841064" y="3045822"/>
                </a:cubicBezTo>
                <a:cubicBezTo>
                  <a:pt x="3835063" y="3043345"/>
                  <a:pt x="3830301" y="3038678"/>
                  <a:pt x="3827729" y="3032963"/>
                </a:cubicBezTo>
                <a:cubicBezTo>
                  <a:pt x="3825824" y="3028772"/>
                  <a:pt x="3824586" y="3023152"/>
                  <a:pt x="3826681" y="3018866"/>
                </a:cubicBezTo>
                <a:cubicBezTo>
                  <a:pt x="3827443" y="3017247"/>
                  <a:pt x="3828586" y="3015818"/>
                  <a:pt x="3830110" y="3014770"/>
                </a:cubicBezTo>
                <a:cubicBezTo>
                  <a:pt x="3835158" y="3011055"/>
                  <a:pt x="3842207" y="3012103"/>
                  <a:pt x="3845826" y="3017151"/>
                </a:cubicBezTo>
                <a:cubicBezTo>
                  <a:pt x="3849541" y="3022200"/>
                  <a:pt x="3848493" y="3029248"/>
                  <a:pt x="3843445" y="3032963"/>
                </a:cubicBezTo>
                <a:cubicBezTo>
                  <a:pt x="3842493" y="3033630"/>
                  <a:pt x="3841445" y="3034201"/>
                  <a:pt x="3840397" y="3034582"/>
                </a:cubicBezTo>
                <a:lnTo>
                  <a:pt x="3840397" y="3034582"/>
                </a:lnTo>
                <a:close/>
                <a:moveTo>
                  <a:pt x="4161770" y="3033058"/>
                </a:moveTo>
                <a:lnTo>
                  <a:pt x="4337126" y="3033058"/>
                </a:lnTo>
                <a:lnTo>
                  <a:pt x="4337126" y="3023533"/>
                </a:lnTo>
                <a:lnTo>
                  <a:pt x="4141673" y="3023533"/>
                </a:lnTo>
                <a:cubicBezTo>
                  <a:pt x="4137005" y="3023533"/>
                  <a:pt x="4132910" y="3023533"/>
                  <a:pt x="4128243" y="3024676"/>
                </a:cubicBezTo>
                <a:cubicBezTo>
                  <a:pt x="4120622" y="3026676"/>
                  <a:pt x="4115193" y="3031343"/>
                  <a:pt x="4112812" y="3038868"/>
                </a:cubicBezTo>
                <a:cubicBezTo>
                  <a:pt x="4111288" y="3043631"/>
                  <a:pt x="4111669" y="3048869"/>
                  <a:pt x="4114527" y="3052775"/>
                </a:cubicBezTo>
                <a:cubicBezTo>
                  <a:pt x="4116622" y="3055537"/>
                  <a:pt x="4119861" y="3057347"/>
                  <a:pt x="4123575" y="3057347"/>
                </a:cubicBezTo>
                <a:cubicBezTo>
                  <a:pt x="4129767" y="3057347"/>
                  <a:pt x="4134815" y="3052299"/>
                  <a:pt x="4134815" y="3046107"/>
                </a:cubicBezTo>
                <a:cubicBezTo>
                  <a:pt x="4134815" y="3041059"/>
                  <a:pt x="4131576" y="3036868"/>
                  <a:pt x="4127004" y="3035439"/>
                </a:cubicBezTo>
                <a:cubicBezTo>
                  <a:pt x="4131291" y="3032963"/>
                  <a:pt x="4136148" y="3033153"/>
                  <a:pt x="4140911" y="3033153"/>
                </a:cubicBezTo>
                <a:lnTo>
                  <a:pt x="4161770" y="3033153"/>
                </a:lnTo>
                <a:close/>
                <a:moveTo>
                  <a:pt x="141458" y="2991148"/>
                </a:moveTo>
                <a:lnTo>
                  <a:pt x="141458" y="3065443"/>
                </a:lnTo>
                <a:lnTo>
                  <a:pt x="67163" y="3065443"/>
                </a:lnTo>
                <a:lnTo>
                  <a:pt x="67163" y="2991148"/>
                </a:lnTo>
                <a:lnTo>
                  <a:pt x="141458" y="2991148"/>
                </a:lnTo>
                <a:close/>
                <a:moveTo>
                  <a:pt x="98405" y="2447937"/>
                </a:moveTo>
                <a:cubicBezTo>
                  <a:pt x="96119" y="2450604"/>
                  <a:pt x="94786" y="2454033"/>
                  <a:pt x="94786" y="2457843"/>
                </a:cubicBezTo>
                <a:cubicBezTo>
                  <a:pt x="94786" y="2468988"/>
                  <a:pt x="103835" y="2478036"/>
                  <a:pt x="114979" y="2478036"/>
                </a:cubicBezTo>
                <a:cubicBezTo>
                  <a:pt x="122313" y="2478036"/>
                  <a:pt x="128885" y="2475083"/>
                  <a:pt x="133648" y="2470321"/>
                </a:cubicBezTo>
                <a:cubicBezTo>
                  <a:pt x="138410" y="2465558"/>
                  <a:pt x="141363" y="2458891"/>
                  <a:pt x="141363" y="2451652"/>
                </a:cubicBezTo>
                <a:lnTo>
                  <a:pt x="141363" y="1566398"/>
                </a:lnTo>
                <a:lnTo>
                  <a:pt x="150888" y="1566398"/>
                </a:lnTo>
                <a:lnTo>
                  <a:pt x="150888" y="681145"/>
                </a:lnTo>
                <a:cubicBezTo>
                  <a:pt x="150888" y="671239"/>
                  <a:pt x="146888" y="662190"/>
                  <a:pt x="140315" y="655713"/>
                </a:cubicBezTo>
                <a:cubicBezTo>
                  <a:pt x="133838" y="649236"/>
                  <a:pt x="124790" y="645140"/>
                  <a:pt x="114884" y="645140"/>
                </a:cubicBezTo>
                <a:cubicBezTo>
                  <a:pt x="98501" y="645140"/>
                  <a:pt x="85166" y="658475"/>
                  <a:pt x="85166" y="674858"/>
                </a:cubicBezTo>
                <a:cubicBezTo>
                  <a:pt x="85166" y="678192"/>
                  <a:pt x="85832" y="681240"/>
                  <a:pt x="86975" y="684193"/>
                </a:cubicBezTo>
                <a:cubicBezTo>
                  <a:pt x="89452" y="690194"/>
                  <a:pt x="94119" y="694956"/>
                  <a:pt x="99834" y="697528"/>
                </a:cubicBezTo>
                <a:cubicBezTo>
                  <a:pt x="104025" y="699433"/>
                  <a:pt x="109645" y="700671"/>
                  <a:pt x="113931" y="698576"/>
                </a:cubicBezTo>
                <a:cubicBezTo>
                  <a:pt x="115550" y="697814"/>
                  <a:pt x="116979" y="696671"/>
                  <a:pt x="118027" y="695147"/>
                </a:cubicBezTo>
                <a:cubicBezTo>
                  <a:pt x="121742" y="690098"/>
                  <a:pt x="120694" y="683050"/>
                  <a:pt x="115646" y="679335"/>
                </a:cubicBezTo>
                <a:cubicBezTo>
                  <a:pt x="110597" y="675620"/>
                  <a:pt x="103549" y="676668"/>
                  <a:pt x="99834" y="681716"/>
                </a:cubicBezTo>
                <a:cubicBezTo>
                  <a:pt x="99167" y="682669"/>
                  <a:pt x="98596" y="683717"/>
                  <a:pt x="98215" y="684764"/>
                </a:cubicBezTo>
                <a:cubicBezTo>
                  <a:pt x="95929" y="682097"/>
                  <a:pt x="94595" y="678668"/>
                  <a:pt x="94595" y="674858"/>
                </a:cubicBezTo>
                <a:cubicBezTo>
                  <a:pt x="94595" y="663714"/>
                  <a:pt x="103644" y="654665"/>
                  <a:pt x="114788" y="654665"/>
                </a:cubicBezTo>
                <a:cubicBezTo>
                  <a:pt x="122123" y="654665"/>
                  <a:pt x="128695" y="657618"/>
                  <a:pt x="133457" y="662381"/>
                </a:cubicBezTo>
                <a:cubicBezTo>
                  <a:pt x="138220" y="667143"/>
                  <a:pt x="141173" y="673811"/>
                  <a:pt x="141173" y="681050"/>
                </a:cubicBezTo>
                <a:lnTo>
                  <a:pt x="141173" y="1566303"/>
                </a:lnTo>
                <a:lnTo>
                  <a:pt x="150698" y="1566303"/>
                </a:lnTo>
                <a:lnTo>
                  <a:pt x="150698" y="2451557"/>
                </a:lnTo>
                <a:cubicBezTo>
                  <a:pt x="150698" y="2461463"/>
                  <a:pt x="146697" y="2470512"/>
                  <a:pt x="140125" y="2476989"/>
                </a:cubicBezTo>
                <a:cubicBezTo>
                  <a:pt x="133648" y="2483466"/>
                  <a:pt x="124599" y="2487561"/>
                  <a:pt x="114693" y="2487561"/>
                </a:cubicBezTo>
                <a:cubicBezTo>
                  <a:pt x="98310" y="2487561"/>
                  <a:pt x="84975" y="2474226"/>
                  <a:pt x="84975" y="2457843"/>
                </a:cubicBezTo>
                <a:cubicBezTo>
                  <a:pt x="84975" y="2454509"/>
                  <a:pt x="85642" y="2451366"/>
                  <a:pt x="86785" y="2448509"/>
                </a:cubicBezTo>
                <a:cubicBezTo>
                  <a:pt x="89261" y="2442508"/>
                  <a:pt x="93929" y="2437746"/>
                  <a:pt x="99644" y="2435174"/>
                </a:cubicBezTo>
                <a:cubicBezTo>
                  <a:pt x="103835" y="2433269"/>
                  <a:pt x="109454" y="2432031"/>
                  <a:pt x="113741" y="2434126"/>
                </a:cubicBezTo>
                <a:cubicBezTo>
                  <a:pt x="115360" y="2434888"/>
                  <a:pt x="116789" y="2436031"/>
                  <a:pt x="117836" y="2437555"/>
                </a:cubicBezTo>
                <a:cubicBezTo>
                  <a:pt x="121551" y="2442603"/>
                  <a:pt x="120503" y="2449652"/>
                  <a:pt x="115455" y="2453367"/>
                </a:cubicBezTo>
                <a:cubicBezTo>
                  <a:pt x="110407" y="2457081"/>
                  <a:pt x="103358" y="2456033"/>
                  <a:pt x="99644" y="2450985"/>
                </a:cubicBezTo>
                <a:cubicBezTo>
                  <a:pt x="98977" y="2450033"/>
                  <a:pt x="98405" y="2448985"/>
                  <a:pt x="98024" y="2447937"/>
                </a:cubicBezTo>
                <a:lnTo>
                  <a:pt x="98024" y="2447937"/>
                </a:lnTo>
                <a:close/>
                <a:moveTo>
                  <a:pt x="192893" y="2939713"/>
                </a:moveTo>
                <a:lnTo>
                  <a:pt x="311575" y="2939713"/>
                </a:lnTo>
                <a:cubicBezTo>
                  <a:pt x="311575" y="2939713"/>
                  <a:pt x="332435" y="2939713"/>
                  <a:pt x="332435" y="2939713"/>
                </a:cubicBezTo>
                <a:cubicBezTo>
                  <a:pt x="337197" y="2939713"/>
                  <a:pt x="342055" y="2939904"/>
                  <a:pt x="346341" y="2937427"/>
                </a:cubicBezTo>
                <a:cubicBezTo>
                  <a:pt x="341864" y="2935903"/>
                  <a:pt x="338626" y="2932283"/>
                  <a:pt x="338626" y="2926759"/>
                </a:cubicBezTo>
                <a:cubicBezTo>
                  <a:pt x="338626" y="2921234"/>
                  <a:pt x="343674" y="2915519"/>
                  <a:pt x="349865" y="2915519"/>
                </a:cubicBezTo>
                <a:cubicBezTo>
                  <a:pt x="353580" y="2915519"/>
                  <a:pt x="356819" y="2917329"/>
                  <a:pt x="358914" y="2920092"/>
                </a:cubicBezTo>
                <a:cubicBezTo>
                  <a:pt x="361772" y="2923901"/>
                  <a:pt x="362153" y="2929235"/>
                  <a:pt x="360629" y="2933903"/>
                </a:cubicBezTo>
                <a:cubicBezTo>
                  <a:pt x="358247" y="2941523"/>
                  <a:pt x="352818" y="2946095"/>
                  <a:pt x="345198" y="2948190"/>
                </a:cubicBezTo>
                <a:cubicBezTo>
                  <a:pt x="340531" y="2949429"/>
                  <a:pt x="336340" y="2949333"/>
                  <a:pt x="331768" y="2949333"/>
                </a:cubicBezTo>
                <a:lnTo>
                  <a:pt x="183368" y="2949333"/>
                </a:lnTo>
                <a:lnTo>
                  <a:pt x="183368" y="2800934"/>
                </a:lnTo>
                <a:cubicBezTo>
                  <a:pt x="183368" y="2796267"/>
                  <a:pt x="183368" y="2792171"/>
                  <a:pt x="184511" y="2787504"/>
                </a:cubicBezTo>
                <a:cubicBezTo>
                  <a:pt x="186512" y="2779883"/>
                  <a:pt x="191179" y="2774454"/>
                  <a:pt x="198799" y="2772073"/>
                </a:cubicBezTo>
                <a:cubicBezTo>
                  <a:pt x="203561" y="2770549"/>
                  <a:pt x="208800" y="2770930"/>
                  <a:pt x="212610" y="2773788"/>
                </a:cubicBezTo>
                <a:cubicBezTo>
                  <a:pt x="215372" y="2775788"/>
                  <a:pt x="217182" y="2779122"/>
                  <a:pt x="217182" y="2782836"/>
                </a:cubicBezTo>
                <a:cubicBezTo>
                  <a:pt x="217182" y="2789027"/>
                  <a:pt x="211562" y="2794076"/>
                  <a:pt x="205943" y="2794076"/>
                </a:cubicBezTo>
                <a:cubicBezTo>
                  <a:pt x="200323" y="2794076"/>
                  <a:pt x="196703" y="2790837"/>
                  <a:pt x="195275" y="2786265"/>
                </a:cubicBezTo>
                <a:cubicBezTo>
                  <a:pt x="192798" y="2790551"/>
                  <a:pt x="192989" y="2795409"/>
                  <a:pt x="192989" y="2800172"/>
                </a:cubicBezTo>
                <a:lnTo>
                  <a:pt x="192989" y="2821032"/>
                </a:lnTo>
                <a:cubicBezTo>
                  <a:pt x="192989" y="2821032"/>
                  <a:pt x="192989" y="2939713"/>
                  <a:pt x="192989" y="2939713"/>
                </a:cubicBezTo>
                <a:lnTo>
                  <a:pt x="192989" y="2939713"/>
                </a:lnTo>
                <a:close/>
                <a:moveTo>
                  <a:pt x="99548" y="2769120"/>
                </a:moveTo>
                <a:lnTo>
                  <a:pt x="99548" y="2748260"/>
                </a:lnTo>
                <a:cubicBezTo>
                  <a:pt x="99548" y="2743498"/>
                  <a:pt x="99739" y="2738640"/>
                  <a:pt x="97262" y="2734354"/>
                </a:cubicBezTo>
                <a:cubicBezTo>
                  <a:pt x="95834" y="2738831"/>
                  <a:pt x="91547" y="2742069"/>
                  <a:pt x="86594" y="2742069"/>
                </a:cubicBezTo>
                <a:cubicBezTo>
                  <a:pt x="80403" y="2742069"/>
                  <a:pt x="75355" y="2737021"/>
                  <a:pt x="75355" y="2730830"/>
                </a:cubicBezTo>
                <a:cubicBezTo>
                  <a:pt x="75355" y="2727115"/>
                  <a:pt x="77165" y="2723876"/>
                  <a:pt x="79927" y="2721781"/>
                </a:cubicBezTo>
                <a:cubicBezTo>
                  <a:pt x="83737" y="2718924"/>
                  <a:pt x="89071" y="2718638"/>
                  <a:pt x="93738" y="2720067"/>
                </a:cubicBezTo>
                <a:cubicBezTo>
                  <a:pt x="101358" y="2722448"/>
                  <a:pt x="105930" y="2727877"/>
                  <a:pt x="108026" y="2735497"/>
                </a:cubicBezTo>
                <a:cubicBezTo>
                  <a:pt x="109264" y="2740164"/>
                  <a:pt x="109169" y="2744260"/>
                  <a:pt x="109169" y="2748927"/>
                </a:cubicBezTo>
                <a:lnTo>
                  <a:pt x="109169" y="2944380"/>
                </a:lnTo>
                <a:lnTo>
                  <a:pt x="99644" y="2944380"/>
                </a:lnTo>
                <a:lnTo>
                  <a:pt x="99644" y="2769025"/>
                </a:lnTo>
                <a:lnTo>
                  <a:pt x="99644" y="2769025"/>
                </a:lnTo>
                <a:close/>
                <a:moveTo>
                  <a:pt x="363486" y="3033058"/>
                </a:moveTo>
                <a:lnTo>
                  <a:pt x="188131" y="3033058"/>
                </a:lnTo>
                <a:lnTo>
                  <a:pt x="188131" y="3023533"/>
                </a:lnTo>
                <a:lnTo>
                  <a:pt x="383584" y="3023533"/>
                </a:lnTo>
                <a:cubicBezTo>
                  <a:pt x="388251" y="3023533"/>
                  <a:pt x="392347" y="3023533"/>
                  <a:pt x="397014" y="3024676"/>
                </a:cubicBezTo>
                <a:cubicBezTo>
                  <a:pt x="404634" y="3026676"/>
                  <a:pt x="410063" y="3031343"/>
                  <a:pt x="412445" y="3038868"/>
                </a:cubicBezTo>
                <a:cubicBezTo>
                  <a:pt x="413969" y="3043631"/>
                  <a:pt x="413588" y="3048869"/>
                  <a:pt x="410730" y="3052775"/>
                </a:cubicBezTo>
                <a:cubicBezTo>
                  <a:pt x="408635" y="3055537"/>
                  <a:pt x="405396" y="3057347"/>
                  <a:pt x="401681" y="3057347"/>
                </a:cubicBezTo>
                <a:cubicBezTo>
                  <a:pt x="395490" y="3057347"/>
                  <a:pt x="390442" y="3052299"/>
                  <a:pt x="390442" y="3046107"/>
                </a:cubicBezTo>
                <a:cubicBezTo>
                  <a:pt x="390442" y="3041059"/>
                  <a:pt x="393680" y="3036868"/>
                  <a:pt x="398252" y="3035439"/>
                </a:cubicBezTo>
                <a:cubicBezTo>
                  <a:pt x="393966" y="3032963"/>
                  <a:pt x="389108" y="3033153"/>
                  <a:pt x="384346" y="3033153"/>
                </a:cubicBezTo>
                <a:lnTo>
                  <a:pt x="363486" y="3033153"/>
                </a:lnTo>
                <a:close/>
                <a:moveTo>
                  <a:pt x="4374273" y="141363"/>
                </a:moveTo>
                <a:lnTo>
                  <a:pt x="4009466" y="141363"/>
                </a:lnTo>
                <a:cubicBezTo>
                  <a:pt x="3992797" y="141363"/>
                  <a:pt x="3977176" y="138029"/>
                  <a:pt x="3964032" y="131838"/>
                </a:cubicBezTo>
                <a:cubicBezTo>
                  <a:pt x="3934980" y="118217"/>
                  <a:pt x="3918311" y="90309"/>
                  <a:pt x="3923455" y="57829"/>
                </a:cubicBezTo>
                <a:cubicBezTo>
                  <a:pt x="3925932" y="42303"/>
                  <a:pt x="3933552" y="27920"/>
                  <a:pt x="3946696" y="18872"/>
                </a:cubicBezTo>
                <a:cubicBezTo>
                  <a:pt x="3952602" y="14776"/>
                  <a:pt x="3959269" y="11918"/>
                  <a:pt x="3966413" y="10490"/>
                </a:cubicBezTo>
                <a:cubicBezTo>
                  <a:pt x="3973271" y="9061"/>
                  <a:pt x="3980510" y="8966"/>
                  <a:pt x="3987844" y="10490"/>
                </a:cubicBezTo>
                <a:cubicBezTo>
                  <a:pt x="3999179" y="12776"/>
                  <a:pt x="4008609" y="19443"/>
                  <a:pt x="4014514" y="28397"/>
                </a:cubicBezTo>
                <a:cubicBezTo>
                  <a:pt x="4020515" y="37350"/>
                  <a:pt x="4022991" y="48590"/>
                  <a:pt x="4020705" y="60020"/>
                </a:cubicBezTo>
                <a:cubicBezTo>
                  <a:pt x="4018895" y="68878"/>
                  <a:pt x="4013752" y="76117"/>
                  <a:pt x="4006703" y="80784"/>
                </a:cubicBezTo>
                <a:cubicBezTo>
                  <a:pt x="3999750" y="85451"/>
                  <a:pt x="3990987" y="87356"/>
                  <a:pt x="3982129" y="85547"/>
                </a:cubicBezTo>
                <a:cubicBezTo>
                  <a:pt x="3975366" y="84213"/>
                  <a:pt x="3969746" y="80117"/>
                  <a:pt x="3966127" y="74783"/>
                </a:cubicBezTo>
                <a:cubicBezTo>
                  <a:pt x="3962603" y="69449"/>
                  <a:pt x="3961079" y="62687"/>
                  <a:pt x="3962412" y="55829"/>
                </a:cubicBezTo>
                <a:cubicBezTo>
                  <a:pt x="3963460" y="50685"/>
                  <a:pt x="3966508" y="46399"/>
                  <a:pt x="3970604" y="43637"/>
                </a:cubicBezTo>
                <a:cubicBezTo>
                  <a:pt x="3972128" y="42589"/>
                  <a:pt x="3973842" y="41827"/>
                  <a:pt x="3975652" y="41255"/>
                </a:cubicBezTo>
                <a:cubicBezTo>
                  <a:pt x="3974890" y="43065"/>
                  <a:pt x="3974414" y="44970"/>
                  <a:pt x="3974414" y="47066"/>
                </a:cubicBezTo>
                <a:cubicBezTo>
                  <a:pt x="3974414" y="54876"/>
                  <a:pt x="3980700" y="61163"/>
                  <a:pt x="3988511" y="61163"/>
                </a:cubicBezTo>
                <a:cubicBezTo>
                  <a:pt x="3996321" y="61163"/>
                  <a:pt x="4002608" y="54876"/>
                  <a:pt x="4002608" y="47066"/>
                </a:cubicBezTo>
                <a:cubicBezTo>
                  <a:pt x="4002608" y="41160"/>
                  <a:pt x="3998988" y="36112"/>
                  <a:pt x="3993845" y="34016"/>
                </a:cubicBezTo>
                <a:lnTo>
                  <a:pt x="3993273" y="33731"/>
                </a:lnTo>
                <a:cubicBezTo>
                  <a:pt x="3991368" y="32683"/>
                  <a:pt x="3989273" y="32016"/>
                  <a:pt x="3986892" y="31540"/>
                </a:cubicBezTo>
                <a:cubicBezTo>
                  <a:pt x="3979081" y="29921"/>
                  <a:pt x="3971461" y="31730"/>
                  <a:pt x="3965365" y="35731"/>
                </a:cubicBezTo>
                <a:cubicBezTo>
                  <a:pt x="3959269" y="39731"/>
                  <a:pt x="3954697" y="46208"/>
                  <a:pt x="3953078" y="54019"/>
                </a:cubicBezTo>
                <a:cubicBezTo>
                  <a:pt x="3951173" y="63449"/>
                  <a:pt x="3953268" y="72688"/>
                  <a:pt x="3958221" y="80117"/>
                </a:cubicBezTo>
                <a:cubicBezTo>
                  <a:pt x="3963174" y="87547"/>
                  <a:pt x="3970890" y="93071"/>
                  <a:pt x="3980319" y="94976"/>
                </a:cubicBezTo>
                <a:cubicBezTo>
                  <a:pt x="3991749" y="97262"/>
                  <a:pt x="4002989" y="94786"/>
                  <a:pt x="4012037" y="88785"/>
                </a:cubicBezTo>
                <a:cubicBezTo>
                  <a:pt x="4021086" y="82784"/>
                  <a:pt x="4027754" y="73355"/>
                  <a:pt x="4030040" y="61925"/>
                </a:cubicBezTo>
                <a:cubicBezTo>
                  <a:pt x="4032897" y="48018"/>
                  <a:pt x="4029754" y="34207"/>
                  <a:pt x="4022515" y="23253"/>
                </a:cubicBezTo>
                <a:cubicBezTo>
                  <a:pt x="4015181" y="12299"/>
                  <a:pt x="4003751" y="4013"/>
                  <a:pt x="3989749" y="1250"/>
                </a:cubicBezTo>
                <a:cubicBezTo>
                  <a:pt x="3981177" y="-464"/>
                  <a:pt x="3972604" y="-369"/>
                  <a:pt x="3964508" y="1250"/>
                </a:cubicBezTo>
                <a:cubicBezTo>
                  <a:pt x="3956126" y="2965"/>
                  <a:pt x="3948220" y="6394"/>
                  <a:pt x="3941267" y="11156"/>
                </a:cubicBezTo>
                <a:cubicBezTo>
                  <a:pt x="3925836" y="21824"/>
                  <a:pt x="3916787" y="38588"/>
                  <a:pt x="3914025" y="56495"/>
                </a:cubicBezTo>
                <a:cubicBezTo>
                  <a:pt x="3908215" y="93262"/>
                  <a:pt x="3927075" y="125171"/>
                  <a:pt x="3959936" y="140601"/>
                </a:cubicBezTo>
                <a:cubicBezTo>
                  <a:pt x="3974414" y="147364"/>
                  <a:pt x="3991463" y="150983"/>
                  <a:pt x="4009466" y="150983"/>
                </a:cubicBezTo>
                <a:lnTo>
                  <a:pt x="4374273" y="150983"/>
                </a:lnTo>
                <a:lnTo>
                  <a:pt x="4374273" y="515791"/>
                </a:lnTo>
                <a:cubicBezTo>
                  <a:pt x="4374273" y="533793"/>
                  <a:pt x="4377893" y="550748"/>
                  <a:pt x="4384656" y="565321"/>
                </a:cubicBezTo>
                <a:cubicBezTo>
                  <a:pt x="4400086" y="598277"/>
                  <a:pt x="4431995" y="617042"/>
                  <a:pt x="4468761" y="611231"/>
                </a:cubicBezTo>
                <a:cubicBezTo>
                  <a:pt x="4486668" y="608374"/>
                  <a:pt x="4503432" y="599420"/>
                  <a:pt x="4514101" y="583990"/>
                </a:cubicBezTo>
                <a:cubicBezTo>
                  <a:pt x="4518863" y="577037"/>
                  <a:pt x="4522292" y="569131"/>
                  <a:pt x="4524006" y="560749"/>
                </a:cubicBezTo>
                <a:cubicBezTo>
                  <a:pt x="4525626" y="552653"/>
                  <a:pt x="4525721" y="544080"/>
                  <a:pt x="4524006" y="535508"/>
                </a:cubicBezTo>
                <a:cubicBezTo>
                  <a:pt x="4521149" y="521506"/>
                  <a:pt x="4512957" y="510076"/>
                  <a:pt x="4502004" y="502742"/>
                </a:cubicBezTo>
                <a:cubicBezTo>
                  <a:pt x="4490955" y="495503"/>
                  <a:pt x="4477239" y="492359"/>
                  <a:pt x="4463237" y="495217"/>
                </a:cubicBezTo>
                <a:cubicBezTo>
                  <a:pt x="4451807" y="497503"/>
                  <a:pt x="4442377" y="504266"/>
                  <a:pt x="4436472" y="513219"/>
                </a:cubicBezTo>
                <a:cubicBezTo>
                  <a:pt x="4430471" y="522173"/>
                  <a:pt x="4427994" y="533507"/>
                  <a:pt x="4430280" y="544937"/>
                </a:cubicBezTo>
                <a:cubicBezTo>
                  <a:pt x="4432185" y="554367"/>
                  <a:pt x="4437710" y="562082"/>
                  <a:pt x="4445139" y="567035"/>
                </a:cubicBezTo>
                <a:cubicBezTo>
                  <a:pt x="4452569" y="571893"/>
                  <a:pt x="4461808" y="573989"/>
                  <a:pt x="4471238" y="572084"/>
                </a:cubicBezTo>
                <a:cubicBezTo>
                  <a:pt x="4479048" y="570560"/>
                  <a:pt x="4485430" y="565892"/>
                  <a:pt x="4489526" y="559796"/>
                </a:cubicBezTo>
                <a:cubicBezTo>
                  <a:pt x="4493622" y="553700"/>
                  <a:pt x="4495336" y="545985"/>
                  <a:pt x="4493717" y="538270"/>
                </a:cubicBezTo>
                <a:cubicBezTo>
                  <a:pt x="4493241" y="535984"/>
                  <a:pt x="4492479" y="533888"/>
                  <a:pt x="4491526" y="531983"/>
                </a:cubicBezTo>
                <a:lnTo>
                  <a:pt x="4491240" y="531412"/>
                </a:lnTo>
                <a:cubicBezTo>
                  <a:pt x="4489145" y="526268"/>
                  <a:pt x="4484097" y="522649"/>
                  <a:pt x="4478191" y="522649"/>
                </a:cubicBezTo>
                <a:cubicBezTo>
                  <a:pt x="4470381" y="522649"/>
                  <a:pt x="4464094" y="528935"/>
                  <a:pt x="4464094" y="536746"/>
                </a:cubicBezTo>
                <a:cubicBezTo>
                  <a:pt x="4464094" y="544556"/>
                  <a:pt x="4470381" y="550843"/>
                  <a:pt x="4478191" y="550843"/>
                </a:cubicBezTo>
                <a:cubicBezTo>
                  <a:pt x="4480287" y="550843"/>
                  <a:pt x="4482192" y="550367"/>
                  <a:pt x="4484002" y="549605"/>
                </a:cubicBezTo>
                <a:cubicBezTo>
                  <a:pt x="4483430" y="551414"/>
                  <a:pt x="4482668" y="553129"/>
                  <a:pt x="4481620" y="554653"/>
                </a:cubicBezTo>
                <a:cubicBezTo>
                  <a:pt x="4478858" y="558749"/>
                  <a:pt x="4474667" y="561797"/>
                  <a:pt x="4469428" y="562844"/>
                </a:cubicBezTo>
                <a:cubicBezTo>
                  <a:pt x="4462570" y="564178"/>
                  <a:pt x="4455903" y="562749"/>
                  <a:pt x="4450473" y="559130"/>
                </a:cubicBezTo>
                <a:cubicBezTo>
                  <a:pt x="4445139" y="555605"/>
                  <a:pt x="4441044" y="549986"/>
                  <a:pt x="4439710" y="543128"/>
                </a:cubicBezTo>
                <a:cubicBezTo>
                  <a:pt x="4437901" y="534269"/>
                  <a:pt x="4439901" y="525506"/>
                  <a:pt x="4444568" y="518553"/>
                </a:cubicBezTo>
                <a:cubicBezTo>
                  <a:pt x="4449235" y="511600"/>
                  <a:pt x="4456474" y="506361"/>
                  <a:pt x="4465332" y="504647"/>
                </a:cubicBezTo>
                <a:cubicBezTo>
                  <a:pt x="4476762" y="502361"/>
                  <a:pt x="4487907" y="504837"/>
                  <a:pt x="4496955" y="510838"/>
                </a:cubicBezTo>
                <a:cubicBezTo>
                  <a:pt x="4505909" y="516743"/>
                  <a:pt x="4512672" y="526173"/>
                  <a:pt x="4514958" y="537508"/>
                </a:cubicBezTo>
                <a:cubicBezTo>
                  <a:pt x="4516386" y="544842"/>
                  <a:pt x="4516386" y="552081"/>
                  <a:pt x="4514958" y="558939"/>
                </a:cubicBezTo>
                <a:cubicBezTo>
                  <a:pt x="4513529" y="566083"/>
                  <a:pt x="4510576" y="572750"/>
                  <a:pt x="4506576" y="578656"/>
                </a:cubicBezTo>
                <a:cubicBezTo>
                  <a:pt x="4497527" y="591800"/>
                  <a:pt x="4483144" y="599516"/>
                  <a:pt x="4467618" y="601897"/>
                </a:cubicBezTo>
                <a:cubicBezTo>
                  <a:pt x="4435043" y="607040"/>
                  <a:pt x="4407230" y="590467"/>
                  <a:pt x="4393609" y="561320"/>
                </a:cubicBezTo>
                <a:cubicBezTo>
                  <a:pt x="4387418" y="548081"/>
                  <a:pt x="4384179" y="532555"/>
                  <a:pt x="4384084" y="515886"/>
                </a:cubicBezTo>
                <a:lnTo>
                  <a:pt x="4384084" y="394919"/>
                </a:lnTo>
                <a:cubicBezTo>
                  <a:pt x="4384084" y="394919"/>
                  <a:pt x="4384084" y="151174"/>
                  <a:pt x="4384084" y="151174"/>
                </a:cubicBezTo>
                <a:lnTo>
                  <a:pt x="4467904" y="151174"/>
                </a:lnTo>
                <a:lnTo>
                  <a:pt x="4467904" y="57543"/>
                </a:lnTo>
                <a:lnTo>
                  <a:pt x="4374559" y="57543"/>
                </a:lnTo>
                <a:lnTo>
                  <a:pt x="4374559" y="141363"/>
                </a:lnTo>
                <a:lnTo>
                  <a:pt x="4374559" y="141363"/>
                </a:lnTo>
                <a:close/>
                <a:moveTo>
                  <a:pt x="4383798" y="141363"/>
                </a:moveTo>
                <a:lnTo>
                  <a:pt x="4383798" y="67068"/>
                </a:lnTo>
                <a:lnTo>
                  <a:pt x="4458093" y="67068"/>
                </a:lnTo>
                <a:lnTo>
                  <a:pt x="4458093" y="141363"/>
                </a:lnTo>
                <a:lnTo>
                  <a:pt x="4383798" y="141363"/>
                </a:lnTo>
                <a:close/>
                <a:moveTo>
                  <a:pt x="4332363" y="192798"/>
                </a:moveTo>
                <a:lnTo>
                  <a:pt x="4192822" y="192798"/>
                </a:lnTo>
                <a:cubicBezTo>
                  <a:pt x="4188060" y="192798"/>
                  <a:pt x="4183202" y="192608"/>
                  <a:pt x="4178916" y="195084"/>
                </a:cubicBezTo>
                <a:cubicBezTo>
                  <a:pt x="4183392" y="196513"/>
                  <a:pt x="4186631" y="200228"/>
                  <a:pt x="4186631" y="205752"/>
                </a:cubicBezTo>
                <a:cubicBezTo>
                  <a:pt x="4186631" y="211277"/>
                  <a:pt x="4181583" y="216992"/>
                  <a:pt x="4175391" y="216992"/>
                </a:cubicBezTo>
                <a:cubicBezTo>
                  <a:pt x="4171677" y="216992"/>
                  <a:pt x="4168438" y="215182"/>
                  <a:pt x="4166343" y="212420"/>
                </a:cubicBezTo>
                <a:cubicBezTo>
                  <a:pt x="4163485" y="208610"/>
                  <a:pt x="4163199" y="203276"/>
                  <a:pt x="4164628" y="198513"/>
                </a:cubicBezTo>
                <a:cubicBezTo>
                  <a:pt x="4167009" y="190893"/>
                  <a:pt x="4172438" y="186321"/>
                  <a:pt x="4180059" y="184321"/>
                </a:cubicBezTo>
                <a:cubicBezTo>
                  <a:pt x="4184726" y="183083"/>
                  <a:pt x="4188821" y="183178"/>
                  <a:pt x="4193489" y="183178"/>
                </a:cubicBezTo>
                <a:lnTo>
                  <a:pt x="4341888" y="183178"/>
                </a:lnTo>
                <a:lnTo>
                  <a:pt x="4341888" y="331577"/>
                </a:lnTo>
                <a:cubicBezTo>
                  <a:pt x="4341888" y="336245"/>
                  <a:pt x="4341888" y="340340"/>
                  <a:pt x="4340745" y="345008"/>
                </a:cubicBezTo>
                <a:cubicBezTo>
                  <a:pt x="4338745" y="352628"/>
                  <a:pt x="4334078" y="358057"/>
                  <a:pt x="4326553" y="360438"/>
                </a:cubicBezTo>
                <a:cubicBezTo>
                  <a:pt x="4321791" y="361962"/>
                  <a:pt x="4316552" y="361581"/>
                  <a:pt x="4312647" y="358724"/>
                </a:cubicBezTo>
                <a:cubicBezTo>
                  <a:pt x="4309885" y="356723"/>
                  <a:pt x="4308075" y="353390"/>
                  <a:pt x="4308075" y="349675"/>
                </a:cubicBezTo>
                <a:cubicBezTo>
                  <a:pt x="4308075" y="343388"/>
                  <a:pt x="4313694" y="338435"/>
                  <a:pt x="4319314" y="338435"/>
                </a:cubicBezTo>
                <a:cubicBezTo>
                  <a:pt x="4324934" y="338435"/>
                  <a:pt x="4328553" y="341674"/>
                  <a:pt x="4329982" y="346246"/>
                </a:cubicBezTo>
                <a:cubicBezTo>
                  <a:pt x="4332459" y="341960"/>
                  <a:pt x="4332268" y="337102"/>
                  <a:pt x="4332268" y="332339"/>
                </a:cubicBezTo>
                <a:lnTo>
                  <a:pt x="4332268" y="192798"/>
                </a:lnTo>
                <a:lnTo>
                  <a:pt x="4332268" y="192798"/>
                </a:lnTo>
                <a:close/>
                <a:moveTo>
                  <a:pt x="4425709" y="363391"/>
                </a:moveTo>
                <a:lnTo>
                  <a:pt x="4425709" y="384251"/>
                </a:lnTo>
                <a:cubicBezTo>
                  <a:pt x="4425709" y="389013"/>
                  <a:pt x="4425518" y="393871"/>
                  <a:pt x="4427994" y="398157"/>
                </a:cubicBezTo>
                <a:cubicBezTo>
                  <a:pt x="4429423" y="393680"/>
                  <a:pt x="4433710" y="390347"/>
                  <a:pt x="4438662" y="390347"/>
                </a:cubicBezTo>
                <a:cubicBezTo>
                  <a:pt x="4444854" y="390347"/>
                  <a:pt x="4449902" y="395395"/>
                  <a:pt x="4449902" y="401681"/>
                </a:cubicBezTo>
                <a:cubicBezTo>
                  <a:pt x="4449902" y="405396"/>
                  <a:pt x="4448092" y="408635"/>
                  <a:pt x="4445330" y="410730"/>
                </a:cubicBezTo>
                <a:cubicBezTo>
                  <a:pt x="4441520" y="413588"/>
                  <a:pt x="4436186" y="413969"/>
                  <a:pt x="4431423" y="412445"/>
                </a:cubicBezTo>
                <a:cubicBezTo>
                  <a:pt x="4423803" y="410063"/>
                  <a:pt x="4419231" y="404634"/>
                  <a:pt x="4417231" y="397014"/>
                </a:cubicBezTo>
                <a:cubicBezTo>
                  <a:pt x="4415993" y="392347"/>
                  <a:pt x="4416088" y="388156"/>
                  <a:pt x="4416088" y="383584"/>
                </a:cubicBezTo>
                <a:lnTo>
                  <a:pt x="4416088" y="188131"/>
                </a:lnTo>
                <a:lnTo>
                  <a:pt x="4425613" y="188131"/>
                </a:lnTo>
                <a:cubicBezTo>
                  <a:pt x="4425613" y="188131"/>
                  <a:pt x="4425613" y="363486"/>
                  <a:pt x="4425613" y="363486"/>
                </a:cubicBezTo>
                <a:lnTo>
                  <a:pt x="4425613" y="363486"/>
                </a:lnTo>
                <a:close/>
                <a:moveTo>
                  <a:pt x="3840587" y="98310"/>
                </a:moveTo>
                <a:cubicBezTo>
                  <a:pt x="3843254" y="96024"/>
                  <a:pt x="3846684" y="94691"/>
                  <a:pt x="3850494" y="94691"/>
                </a:cubicBezTo>
                <a:cubicBezTo>
                  <a:pt x="3861638" y="94691"/>
                  <a:pt x="3870686" y="103739"/>
                  <a:pt x="3870686" y="114884"/>
                </a:cubicBezTo>
                <a:cubicBezTo>
                  <a:pt x="3870686" y="122218"/>
                  <a:pt x="3867734" y="128790"/>
                  <a:pt x="3862971" y="133553"/>
                </a:cubicBezTo>
                <a:cubicBezTo>
                  <a:pt x="3858209" y="138315"/>
                  <a:pt x="3851541" y="141268"/>
                  <a:pt x="3844302" y="141268"/>
                </a:cubicBezTo>
                <a:lnTo>
                  <a:pt x="2262771" y="141268"/>
                </a:lnTo>
                <a:lnTo>
                  <a:pt x="2262771" y="150793"/>
                </a:lnTo>
                <a:lnTo>
                  <a:pt x="681050" y="150793"/>
                </a:lnTo>
                <a:cubicBezTo>
                  <a:pt x="671144" y="150793"/>
                  <a:pt x="662095" y="146792"/>
                  <a:pt x="655618" y="140220"/>
                </a:cubicBezTo>
                <a:cubicBezTo>
                  <a:pt x="649141" y="133743"/>
                  <a:pt x="645045" y="124694"/>
                  <a:pt x="645045" y="114788"/>
                </a:cubicBezTo>
                <a:cubicBezTo>
                  <a:pt x="645045" y="98405"/>
                  <a:pt x="658380" y="85070"/>
                  <a:pt x="674763" y="85070"/>
                </a:cubicBezTo>
                <a:cubicBezTo>
                  <a:pt x="678097" y="85070"/>
                  <a:pt x="681145" y="85737"/>
                  <a:pt x="684098" y="86880"/>
                </a:cubicBezTo>
                <a:cubicBezTo>
                  <a:pt x="690098" y="89357"/>
                  <a:pt x="694861" y="94024"/>
                  <a:pt x="697433" y="99739"/>
                </a:cubicBezTo>
                <a:cubicBezTo>
                  <a:pt x="699338" y="103930"/>
                  <a:pt x="700576" y="109550"/>
                  <a:pt x="698480" y="113836"/>
                </a:cubicBezTo>
                <a:cubicBezTo>
                  <a:pt x="697718" y="115455"/>
                  <a:pt x="696575" y="116884"/>
                  <a:pt x="695051" y="117932"/>
                </a:cubicBezTo>
                <a:cubicBezTo>
                  <a:pt x="690003" y="121646"/>
                  <a:pt x="682955" y="120599"/>
                  <a:pt x="679240" y="115550"/>
                </a:cubicBezTo>
                <a:cubicBezTo>
                  <a:pt x="675525" y="110502"/>
                  <a:pt x="676573" y="103454"/>
                  <a:pt x="681621" y="99834"/>
                </a:cubicBezTo>
                <a:cubicBezTo>
                  <a:pt x="682574" y="99167"/>
                  <a:pt x="683621" y="98596"/>
                  <a:pt x="684669" y="98215"/>
                </a:cubicBezTo>
                <a:cubicBezTo>
                  <a:pt x="682002" y="95929"/>
                  <a:pt x="678573" y="94595"/>
                  <a:pt x="674763" y="94595"/>
                </a:cubicBezTo>
                <a:cubicBezTo>
                  <a:pt x="663619" y="94595"/>
                  <a:pt x="654570" y="103644"/>
                  <a:pt x="654570" y="114788"/>
                </a:cubicBezTo>
                <a:cubicBezTo>
                  <a:pt x="654570" y="122123"/>
                  <a:pt x="657523" y="128695"/>
                  <a:pt x="662285" y="133457"/>
                </a:cubicBezTo>
                <a:cubicBezTo>
                  <a:pt x="667048" y="138220"/>
                  <a:pt x="673715" y="141173"/>
                  <a:pt x="680954" y="141173"/>
                </a:cubicBezTo>
                <a:lnTo>
                  <a:pt x="2262486" y="141173"/>
                </a:lnTo>
                <a:lnTo>
                  <a:pt x="2262486" y="150698"/>
                </a:lnTo>
                <a:lnTo>
                  <a:pt x="3844112" y="150698"/>
                </a:lnTo>
                <a:cubicBezTo>
                  <a:pt x="3854018" y="150698"/>
                  <a:pt x="3863067" y="146697"/>
                  <a:pt x="3869544" y="140125"/>
                </a:cubicBezTo>
                <a:cubicBezTo>
                  <a:pt x="3876020" y="133648"/>
                  <a:pt x="3880116" y="124599"/>
                  <a:pt x="3880116" y="114693"/>
                </a:cubicBezTo>
                <a:cubicBezTo>
                  <a:pt x="3880116" y="98310"/>
                  <a:pt x="3866781" y="84975"/>
                  <a:pt x="3850398" y="84975"/>
                </a:cubicBezTo>
                <a:cubicBezTo>
                  <a:pt x="3847065" y="84975"/>
                  <a:pt x="3843921" y="85642"/>
                  <a:pt x="3841064" y="86785"/>
                </a:cubicBezTo>
                <a:cubicBezTo>
                  <a:pt x="3835063" y="89261"/>
                  <a:pt x="3830301" y="93929"/>
                  <a:pt x="3827729" y="99644"/>
                </a:cubicBezTo>
                <a:cubicBezTo>
                  <a:pt x="3825824" y="103835"/>
                  <a:pt x="3824586" y="109454"/>
                  <a:pt x="3826681" y="113741"/>
                </a:cubicBezTo>
                <a:cubicBezTo>
                  <a:pt x="3827443" y="115360"/>
                  <a:pt x="3828586" y="116789"/>
                  <a:pt x="3830110" y="117836"/>
                </a:cubicBezTo>
                <a:cubicBezTo>
                  <a:pt x="3835158" y="121551"/>
                  <a:pt x="3842207" y="120503"/>
                  <a:pt x="3845826" y="115455"/>
                </a:cubicBezTo>
                <a:cubicBezTo>
                  <a:pt x="3849541" y="110407"/>
                  <a:pt x="3848493" y="103358"/>
                  <a:pt x="3843445" y="99739"/>
                </a:cubicBezTo>
                <a:cubicBezTo>
                  <a:pt x="3842493" y="99072"/>
                  <a:pt x="3841445" y="98501"/>
                  <a:pt x="3840397" y="98120"/>
                </a:cubicBezTo>
                <a:lnTo>
                  <a:pt x="3840397" y="98120"/>
                </a:lnTo>
                <a:close/>
                <a:moveTo>
                  <a:pt x="4161770" y="99453"/>
                </a:moveTo>
                <a:lnTo>
                  <a:pt x="4337126" y="99453"/>
                </a:lnTo>
                <a:lnTo>
                  <a:pt x="4337126" y="108978"/>
                </a:lnTo>
                <a:lnTo>
                  <a:pt x="4141673" y="108978"/>
                </a:lnTo>
                <a:cubicBezTo>
                  <a:pt x="4137005" y="108978"/>
                  <a:pt x="4132910" y="108978"/>
                  <a:pt x="4128243" y="107835"/>
                </a:cubicBezTo>
                <a:cubicBezTo>
                  <a:pt x="4120622" y="105835"/>
                  <a:pt x="4115193" y="101168"/>
                  <a:pt x="4112812" y="93643"/>
                </a:cubicBezTo>
                <a:cubicBezTo>
                  <a:pt x="4111288" y="88880"/>
                  <a:pt x="4111669" y="83642"/>
                  <a:pt x="4114527" y="79832"/>
                </a:cubicBezTo>
                <a:cubicBezTo>
                  <a:pt x="4116622" y="77069"/>
                  <a:pt x="4119861" y="75260"/>
                  <a:pt x="4123575" y="75260"/>
                </a:cubicBezTo>
                <a:cubicBezTo>
                  <a:pt x="4129767" y="75260"/>
                  <a:pt x="4134815" y="80308"/>
                  <a:pt x="4134815" y="86499"/>
                </a:cubicBezTo>
                <a:cubicBezTo>
                  <a:pt x="4134815" y="91547"/>
                  <a:pt x="4131576" y="95738"/>
                  <a:pt x="4127004" y="97167"/>
                </a:cubicBezTo>
                <a:cubicBezTo>
                  <a:pt x="4131291" y="99644"/>
                  <a:pt x="4136148" y="99453"/>
                  <a:pt x="4140911" y="99453"/>
                </a:cubicBezTo>
                <a:lnTo>
                  <a:pt x="4161770" y="99453"/>
                </a:lnTo>
                <a:close/>
                <a:moveTo>
                  <a:pt x="141554" y="141363"/>
                </a:moveTo>
                <a:lnTo>
                  <a:pt x="141554" y="67068"/>
                </a:lnTo>
                <a:lnTo>
                  <a:pt x="67259" y="67068"/>
                </a:lnTo>
                <a:lnTo>
                  <a:pt x="67259" y="141363"/>
                </a:lnTo>
                <a:lnTo>
                  <a:pt x="141554" y="141363"/>
                </a:lnTo>
                <a:close/>
                <a:moveTo>
                  <a:pt x="192989" y="192798"/>
                </a:moveTo>
                <a:lnTo>
                  <a:pt x="332530" y="192798"/>
                </a:lnTo>
                <a:cubicBezTo>
                  <a:pt x="337292" y="192798"/>
                  <a:pt x="342150" y="192608"/>
                  <a:pt x="346436" y="195084"/>
                </a:cubicBezTo>
                <a:cubicBezTo>
                  <a:pt x="341960" y="196513"/>
                  <a:pt x="338721" y="200228"/>
                  <a:pt x="338721" y="205752"/>
                </a:cubicBezTo>
                <a:cubicBezTo>
                  <a:pt x="338721" y="211277"/>
                  <a:pt x="343769" y="216992"/>
                  <a:pt x="349961" y="216992"/>
                </a:cubicBezTo>
                <a:cubicBezTo>
                  <a:pt x="353675" y="216992"/>
                  <a:pt x="356914" y="215182"/>
                  <a:pt x="359009" y="212420"/>
                </a:cubicBezTo>
                <a:cubicBezTo>
                  <a:pt x="361867" y="208610"/>
                  <a:pt x="362248" y="203276"/>
                  <a:pt x="360724" y="198513"/>
                </a:cubicBezTo>
                <a:cubicBezTo>
                  <a:pt x="358343" y="190893"/>
                  <a:pt x="352913" y="186321"/>
                  <a:pt x="345293" y="184321"/>
                </a:cubicBezTo>
                <a:cubicBezTo>
                  <a:pt x="340626" y="183083"/>
                  <a:pt x="336435" y="183178"/>
                  <a:pt x="331863" y="183178"/>
                </a:cubicBezTo>
                <a:lnTo>
                  <a:pt x="183464" y="183178"/>
                </a:lnTo>
                <a:lnTo>
                  <a:pt x="183464" y="331577"/>
                </a:lnTo>
                <a:cubicBezTo>
                  <a:pt x="183464" y="336245"/>
                  <a:pt x="183464" y="340340"/>
                  <a:pt x="184607" y="345008"/>
                </a:cubicBezTo>
                <a:cubicBezTo>
                  <a:pt x="186607" y="352628"/>
                  <a:pt x="191274" y="358057"/>
                  <a:pt x="198894" y="360438"/>
                </a:cubicBezTo>
                <a:cubicBezTo>
                  <a:pt x="203657" y="361962"/>
                  <a:pt x="208895" y="361581"/>
                  <a:pt x="212705" y="358724"/>
                </a:cubicBezTo>
                <a:cubicBezTo>
                  <a:pt x="215468" y="356723"/>
                  <a:pt x="217277" y="353390"/>
                  <a:pt x="217277" y="349675"/>
                </a:cubicBezTo>
                <a:cubicBezTo>
                  <a:pt x="217277" y="343388"/>
                  <a:pt x="211658" y="338435"/>
                  <a:pt x="206038" y="338435"/>
                </a:cubicBezTo>
                <a:cubicBezTo>
                  <a:pt x="200418" y="338435"/>
                  <a:pt x="196799" y="341674"/>
                  <a:pt x="195370" y="346246"/>
                </a:cubicBezTo>
                <a:cubicBezTo>
                  <a:pt x="192893" y="341960"/>
                  <a:pt x="193084" y="337102"/>
                  <a:pt x="193084" y="332339"/>
                </a:cubicBezTo>
                <a:lnTo>
                  <a:pt x="193084" y="311480"/>
                </a:lnTo>
                <a:cubicBezTo>
                  <a:pt x="193084" y="311480"/>
                  <a:pt x="193084" y="192798"/>
                  <a:pt x="193084" y="192798"/>
                </a:cubicBezTo>
                <a:lnTo>
                  <a:pt x="193084" y="192798"/>
                </a:lnTo>
                <a:close/>
                <a:moveTo>
                  <a:pt x="99644" y="363391"/>
                </a:moveTo>
                <a:lnTo>
                  <a:pt x="99644" y="384251"/>
                </a:lnTo>
                <a:cubicBezTo>
                  <a:pt x="99644" y="389013"/>
                  <a:pt x="99834" y="393871"/>
                  <a:pt x="97358" y="398157"/>
                </a:cubicBezTo>
                <a:cubicBezTo>
                  <a:pt x="95929" y="393680"/>
                  <a:pt x="91643" y="390347"/>
                  <a:pt x="86690" y="390347"/>
                </a:cubicBezTo>
                <a:cubicBezTo>
                  <a:pt x="80498" y="390347"/>
                  <a:pt x="75450" y="395395"/>
                  <a:pt x="75450" y="401681"/>
                </a:cubicBezTo>
                <a:cubicBezTo>
                  <a:pt x="75450" y="405396"/>
                  <a:pt x="77260" y="408635"/>
                  <a:pt x="80022" y="410730"/>
                </a:cubicBezTo>
                <a:cubicBezTo>
                  <a:pt x="83832" y="413588"/>
                  <a:pt x="89166" y="413969"/>
                  <a:pt x="93833" y="412445"/>
                </a:cubicBezTo>
                <a:cubicBezTo>
                  <a:pt x="101453" y="410063"/>
                  <a:pt x="106025" y="404634"/>
                  <a:pt x="108121" y="397014"/>
                </a:cubicBezTo>
                <a:cubicBezTo>
                  <a:pt x="109359" y="392347"/>
                  <a:pt x="109264" y="388156"/>
                  <a:pt x="109264" y="383584"/>
                </a:cubicBezTo>
                <a:lnTo>
                  <a:pt x="109264" y="188131"/>
                </a:lnTo>
                <a:lnTo>
                  <a:pt x="99739" y="188131"/>
                </a:lnTo>
                <a:cubicBezTo>
                  <a:pt x="99739" y="188131"/>
                  <a:pt x="99739" y="363486"/>
                  <a:pt x="99739" y="363486"/>
                </a:cubicBezTo>
                <a:lnTo>
                  <a:pt x="99739" y="363486"/>
                </a:lnTo>
                <a:close/>
                <a:moveTo>
                  <a:pt x="363581" y="99453"/>
                </a:moveTo>
                <a:lnTo>
                  <a:pt x="188226" y="99453"/>
                </a:lnTo>
                <a:lnTo>
                  <a:pt x="188226" y="108978"/>
                </a:lnTo>
                <a:lnTo>
                  <a:pt x="383679" y="108978"/>
                </a:lnTo>
                <a:cubicBezTo>
                  <a:pt x="388346" y="108978"/>
                  <a:pt x="392442" y="108978"/>
                  <a:pt x="397109" y="107835"/>
                </a:cubicBezTo>
                <a:cubicBezTo>
                  <a:pt x="404729" y="105835"/>
                  <a:pt x="410159" y="101168"/>
                  <a:pt x="412540" y="93643"/>
                </a:cubicBezTo>
                <a:cubicBezTo>
                  <a:pt x="414064" y="88880"/>
                  <a:pt x="413683" y="83642"/>
                  <a:pt x="410825" y="79832"/>
                </a:cubicBezTo>
                <a:cubicBezTo>
                  <a:pt x="408730" y="77069"/>
                  <a:pt x="405491" y="75260"/>
                  <a:pt x="401777" y="75260"/>
                </a:cubicBezTo>
                <a:cubicBezTo>
                  <a:pt x="395585" y="75260"/>
                  <a:pt x="390537" y="80308"/>
                  <a:pt x="390537" y="86499"/>
                </a:cubicBezTo>
                <a:cubicBezTo>
                  <a:pt x="390537" y="91547"/>
                  <a:pt x="393776" y="95738"/>
                  <a:pt x="398348" y="97167"/>
                </a:cubicBezTo>
                <a:cubicBezTo>
                  <a:pt x="394061" y="99644"/>
                  <a:pt x="389204" y="99453"/>
                  <a:pt x="384441" y="99453"/>
                </a:cubicBezTo>
                <a:lnTo>
                  <a:pt x="363581" y="99453"/>
                </a:lnTo>
                <a:close/>
              </a:path>
            </a:pathLst>
          </a:custGeom>
          <a:solidFill>
            <a:srgbClr val="784F41"/>
          </a:solidFill>
          <a:ln w="9525" cap="flat">
            <a:solidFill>
              <a:srgbClr val="784F41"/>
            </a:solidFill>
            <a:prstDash val="solid"/>
            <a:miter/>
          </a:ln>
        </p:spPr>
        <p:txBody>
          <a:bodyPr rtlCol="0" anchor="ctr"/>
          <a:lstStyle/>
          <a:p>
            <a:endParaRPr lang="en-IN"/>
          </a:p>
        </p:txBody>
      </p:sp>
      <p:pic>
        <p:nvPicPr>
          <p:cNvPr id="49" name="Graphic 48">
            <a:extLst>
              <a:ext uri="{FF2B5EF4-FFF2-40B4-BE49-F238E27FC236}">
                <a16:creationId xmlns:a16="http://schemas.microsoft.com/office/drawing/2014/main" id="{CF01DA22-DA44-474F-8C8C-03BECA0C17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4394200" y="7388900"/>
            <a:ext cx="3403600" cy="3412066"/>
          </a:xfrm>
          <a:prstGeom prst="rect">
            <a:avLst/>
          </a:prstGeom>
        </p:spPr>
      </p:pic>
      <p:pic>
        <p:nvPicPr>
          <p:cNvPr id="17" name="Graphic 16">
            <a:extLst>
              <a:ext uri="{FF2B5EF4-FFF2-40B4-BE49-F238E27FC236}">
                <a16:creationId xmlns:a16="http://schemas.microsoft.com/office/drawing/2014/main" id="{8179CE19-A289-4069-ACC0-CD8475D7B4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0509" y="111414"/>
            <a:ext cx="1272528" cy="1272528"/>
          </a:xfrm>
          <a:prstGeom prst="rect">
            <a:avLst/>
          </a:prstGeom>
        </p:spPr>
      </p:pic>
      <p:sp>
        <p:nvSpPr>
          <p:cNvPr id="18" name="TextBox 17">
            <a:extLst>
              <a:ext uri="{FF2B5EF4-FFF2-40B4-BE49-F238E27FC236}">
                <a16:creationId xmlns:a16="http://schemas.microsoft.com/office/drawing/2014/main" id="{D4064D1B-6142-4048-88F0-661777791832}"/>
              </a:ext>
            </a:extLst>
          </p:cNvPr>
          <p:cNvSpPr txBox="1"/>
          <p:nvPr/>
        </p:nvSpPr>
        <p:spPr>
          <a:xfrm>
            <a:off x="3763197" y="111414"/>
            <a:ext cx="2874913" cy="1200329"/>
          </a:xfrm>
          <a:prstGeom prst="rect">
            <a:avLst/>
          </a:prstGeom>
          <a:noFill/>
        </p:spPr>
        <p:txBody>
          <a:bodyPr wrap="square" rtlCol="0">
            <a:spAutoFit/>
          </a:bodyPr>
          <a:lstStyle/>
          <a:p>
            <a:pPr algn="r"/>
            <a:r>
              <a:rPr lang="ar-SA" sz="7200" kern="1200" dirty="0">
                <a:solidFill>
                  <a:srgbClr val="784F41"/>
                </a:solidFill>
                <a:effectLst/>
                <a:latin typeface="Segoe UI Semibold" panose="020B0702040204020203" pitchFamily="34" charset="0"/>
                <a:ea typeface="Roboto" panose="02000000000000000000" pitchFamily="2" charset="0"/>
                <a:cs typeface="Segoe UI Semibold" panose="020B0702040204020203" pitchFamily="34" charset="0"/>
              </a:rPr>
              <a:t>مقدمة</a:t>
            </a:r>
            <a:endParaRPr lang="en-US" sz="9600"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9" name="Graphic 18">
            <a:extLst>
              <a:ext uri="{FF2B5EF4-FFF2-40B4-BE49-F238E27FC236}">
                <a16:creationId xmlns:a16="http://schemas.microsoft.com/office/drawing/2014/main" id="{B30F5C88-AD5B-43CA-9CD7-F835802EAD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6391711" y="3799050"/>
            <a:ext cx="775468" cy="775468"/>
          </a:xfrm>
          <a:prstGeom prst="rect">
            <a:avLst/>
          </a:prstGeom>
        </p:spPr>
      </p:pic>
      <p:sp>
        <p:nvSpPr>
          <p:cNvPr id="20" name="TextBox 19">
            <a:extLst>
              <a:ext uri="{FF2B5EF4-FFF2-40B4-BE49-F238E27FC236}">
                <a16:creationId xmlns:a16="http://schemas.microsoft.com/office/drawing/2014/main" id="{C6C7B913-6148-4090-9BA9-C18C643C69F5}"/>
              </a:ext>
            </a:extLst>
          </p:cNvPr>
          <p:cNvSpPr txBox="1"/>
          <p:nvPr/>
        </p:nvSpPr>
        <p:spPr>
          <a:xfrm flipH="1">
            <a:off x="13072224" y="3863618"/>
            <a:ext cx="3253440" cy="646331"/>
          </a:xfrm>
          <a:prstGeom prst="rect">
            <a:avLst/>
          </a:prstGeom>
          <a:noFill/>
        </p:spPr>
        <p:txBody>
          <a:bodyPr wrap="square" rtlCol="0">
            <a:spAutoFit/>
          </a:bodyPr>
          <a:lstStyle/>
          <a:p>
            <a:pPr algn="r"/>
            <a:r>
              <a:rPr lang="ar-SA" sz="3600"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rPr>
              <a:t>الخلفاء </a:t>
            </a:r>
            <a:r>
              <a:rPr lang="ar-SA" sz="3600" b="1"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rPr>
              <a:t>العباسية</a:t>
            </a:r>
            <a:endParaRPr lang="en-US" sz="3600"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endParaRPr>
          </a:p>
        </p:txBody>
      </p:sp>
    </p:spTree>
    <p:extLst>
      <p:ext uri="{BB962C8B-B14F-4D97-AF65-F5344CB8AC3E}">
        <p14:creationId xmlns:p14="http://schemas.microsoft.com/office/powerpoint/2010/main" val="2892391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0" name="Picture Placeholder 9" descr="Map&#10;&#10;Description automatically generated">
            <a:extLst>
              <a:ext uri="{FF2B5EF4-FFF2-40B4-BE49-F238E27FC236}">
                <a16:creationId xmlns:a16="http://schemas.microsoft.com/office/drawing/2014/main" id="{6F07DD6C-BB63-664E-89B7-E40C1A4462D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67233" r="1895"/>
          <a:stretch/>
        </p:blipFill>
        <p:spPr>
          <a:xfrm>
            <a:off x="-5039" y="-54429"/>
            <a:ext cx="1209726" cy="6966857"/>
          </a:xfrm>
        </p:spPr>
      </p:pic>
      <p:pic>
        <p:nvPicPr>
          <p:cNvPr id="12" name="Picture Placeholder 11" descr="Map&#10;&#10;Description automatically generated">
            <a:extLst>
              <a:ext uri="{FF2B5EF4-FFF2-40B4-BE49-F238E27FC236}">
                <a16:creationId xmlns:a16="http://schemas.microsoft.com/office/drawing/2014/main" id="{E75CDB80-E6DA-7F01-287F-92AF0CEFED9C}"/>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895" r="67233"/>
          <a:stretch/>
        </p:blipFill>
        <p:spPr>
          <a:xfrm>
            <a:off x="10987315" y="-54429"/>
            <a:ext cx="1209726" cy="6966857"/>
          </a:xfrm>
        </p:spPr>
      </p:pic>
      <p:pic>
        <p:nvPicPr>
          <p:cNvPr id="3" name="Picture 2">
            <a:extLst>
              <a:ext uri="{FF2B5EF4-FFF2-40B4-BE49-F238E27FC236}">
                <a16:creationId xmlns:a16="http://schemas.microsoft.com/office/drawing/2014/main" id="{8877C37B-0C8A-482E-B5B5-E2D78BE5E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7429" y="1463953"/>
            <a:ext cx="899886" cy="899886"/>
          </a:xfrm>
          <a:prstGeom prst="rect">
            <a:avLst/>
          </a:prstGeom>
        </p:spPr>
      </p:pic>
      <p:pic>
        <p:nvPicPr>
          <p:cNvPr id="170" name="Graphic 169">
            <a:extLst>
              <a:ext uri="{FF2B5EF4-FFF2-40B4-BE49-F238E27FC236}">
                <a16:creationId xmlns:a16="http://schemas.microsoft.com/office/drawing/2014/main" id="{9336B90B-A133-478C-A406-B155AA96E1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368009" y="0"/>
            <a:ext cx="775468" cy="775468"/>
          </a:xfrm>
          <a:prstGeom prst="rect">
            <a:avLst/>
          </a:prstGeom>
        </p:spPr>
      </p:pic>
      <p:sp>
        <p:nvSpPr>
          <p:cNvPr id="171" name="TextBox 170">
            <a:extLst>
              <a:ext uri="{FF2B5EF4-FFF2-40B4-BE49-F238E27FC236}">
                <a16:creationId xmlns:a16="http://schemas.microsoft.com/office/drawing/2014/main" id="{92920F35-AC76-4050-B187-95D1719348C6}"/>
              </a:ext>
            </a:extLst>
          </p:cNvPr>
          <p:cNvSpPr txBox="1"/>
          <p:nvPr/>
        </p:nvSpPr>
        <p:spPr>
          <a:xfrm flipH="1">
            <a:off x="4048522" y="64568"/>
            <a:ext cx="3253440" cy="646331"/>
          </a:xfrm>
          <a:prstGeom prst="rect">
            <a:avLst/>
          </a:prstGeom>
          <a:noFill/>
        </p:spPr>
        <p:txBody>
          <a:bodyPr wrap="square" rtlCol="0">
            <a:spAutoFit/>
          </a:bodyPr>
          <a:lstStyle/>
          <a:p>
            <a:pPr algn="r"/>
            <a:r>
              <a:rPr lang="ar-SA" sz="3600"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rPr>
              <a:t>الخلفاء </a:t>
            </a:r>
            <a:r>
              <a:rPr lang="ar-SA" sz="3600" b="1"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rPr>
              <a:t>العباسية</a:t>
            </a:r>
            <a:endParaRPr lang="en-US" sz="3600" dirty="0">
              <a:solidFill>
                <a:srgbClr val="784F41"/>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173" name="TextBox 172">
            <a:extLst>
              <a:ext uri="{FF2B5EF4-FFF2-40B4-BE49-F238E27FC236}">
                <a16:creationId xmlns:a16="http://schemas.microsoft.com/office/drawing/2014/main" id="{6A65C4DF-EF40-49AF-95F1-1EB81B167592}"/>
              </a:ext>
            </a:extLst>
          </p:cNvPr>
          <p:cNvSpPr txBox="1"/>
          <p:nvPr/>
        </p:nvSpPr>
        <p:spPr>
          <a:xfrm flipH="1">
            <a:off x="6099013" y="1639586"/>
            <a:ext cx="4088928" cy="830997"/>
          </a:xfrm>
          <a:prstGeom prst="rect">
            <a:avLst/>
          </a:prstGeom>
          <a:noFill/>
        </p:spPr>
        <p:txBody>
          <a:bodyPr wrap="square" rtlCol="0">
            <a:spAutoFit/>
          </a:bodyPr>
          <a:lstStyle/>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أبُو العَبَّاس عَبْدُ اللهِ السَّفَّاح</a:t>
            </a:r>
            <a:endParaRPr lang="en-US"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 </a:t>
            </a:r>
            <a:r>
              <a:rPr lang="ar-SA" sz="2400" dirty="0"/>
              <a:t>١٣٢ - ١٣٦</a:t>
            </a:r>
            <a:endParaRPr lang="en-US"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74" name="Picture 173">
            <a:extLst>
              <a:ext uri="{FF2B5EF4-FFF2-40B4-BE49-F238E27FC236}">
                <a16:creationId xmlns:a16="http://schemas.microsoft.com/office/drawing/2014/main" id="{A22DE7E7-1D60-48B6-9C8F-FC2CF9E7F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1401" y="3038234"/>
            <a:ext cx="899886" cy="899886"/>
          </a:xfrm>
          <a:prstGeom prst="rect">
            <a:avLst/>
          </a:prstGeom>
        </p:spPr>
      </p:pic>
      <p:sp>
        <p:nvSpPr>
          <p:cNvPr id="175" name="TextBox 174">
            <a:extLst>
              <a:ext uri="{FF2B5EF4-FFF2-40B4-BE49-F238E27FC236}">
                <a16:creationId xmlns:a16="http://schemas.microsoft.com/office/drawing/2014/main" id="{2EC362E4-D0FA-4B0F-98D6-45C6495E171C}"/>
              </a:ext>
            </a:extLst>
          </p:cNvPr>
          <p:cNvSpPr txBox="1"/>
          <p:nvPr/>
        </p:nvSpPr>
        <p:spPr>
          <a:xfrm flipH="1">
            <a:off x="6092985" y="3213867"/>
            <a:ext cx="4088928" cy="830997"/>
          </a:xfrm>
          <a:prstGeom prst="rect">
            <a:avLst/>
          </a:prstGeom>
          <a:noFill/>
        </p:spPr>
        <p:txBody>
          <a:bodyPr wrap="square" rtlCol="0">
            <a:spAutoFit/>
          </a:bodyPr>
          <a:lstStyle/>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أبُو العَبَّاس عَبْدُ اللهِ السَّفَّاح</a:t>
            </a:r>
            <a:endParaRPr lang="en-US"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 </a:t>
            </a:r>
            <a:r>
              <a:rPr lang="ar-SA" sz="2400" dirty="0"/>
              <a:t>١٣٢ - ١٣٦</a:t>
            </a:r>
            <a:endParaRPr lang="en-US"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190" name="Picture 189">
            <a:extLst>
              <a:ext uri="{FF2B5EF4-FFF2-40B4-BE49-F238E27FC236}">
                <a16:creationId xmlns:a16="http://schemas.microsoft.com/office/drawing/2014/main" id="{6FED0B0E-7FF9-4A1C-AD0B-B4CAEF36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1401" y="4612515"/>
            <a:ext cx="899886" cy="899886"/>
          </a:xfrm>
          <a:prstGeom prst="rect">
            <a:avLst/>
          </a:prstGeom>
        </p:spPr>
      </p:pic>
      <p:sp>
        <p:nvSpPr>
          <p:cNvPr id="191" name="TextBox 190">
            <a:extLst>
              <a:ext uri="{FF2B5EF4-FFF2-40B4-BE49-F238E27FC236}">
                <a16:creationId xmlns:a16="http://schemas.microsoft.com/office/drawing/2014/main" id="{B119046D-1696-49C4-9FE1-41220D279C8A}"/>
              </a:ext>
            </a:extLst>
          </p:cNvPr>
          <p:cNvSpPr txBox="1"/>
          <p:nvPr/>
        </p:nvSpPr>
        <p:spPr>
          <a:xfrm flipH="1">
            <a:off x="6092985" y="4788148"/>
            <a:ext cx="4088928" cy="830997"/>
          </a:xfrm>
          <a:prstGeom prst="rect">
            <a:avLst/>
          </a:prstGeom>
          <a:noFill/>
        </p:spPr>
        <p:txBody>
          <a:bodyPr wrap="square" rtlCol="0">
            <a:spAutoFit/>
          </a:bodyPr>
          <a:lstStyle/>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أبُو العَبَّاس عَبْدُ اللهِ السَّفَّاح</a:t>
            </a:r>
            <a:endParaRPr lang="en-US"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 </a:t>
            </a:r>
            <a:r>
              <a:rPr lang="ar-SA" sz="2400" dirty="0"/>
              <a:t>١٣٢ - ١٣٦</a:t>
            </a:r>
            <a:endParaRPr lang="en-US"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200" name="Picture 199">
            <a:extLst>
              <a:ext uri="{FF2B5EF4-FFF2-40B4-BE49-F238E27FC236}">
                <a16:creationId xmlns:a16="http://schemas.microsoft.com/office/drawing/2014/main" id="{EB4EE371-5F1B-4E19-B4E6-3ADFD1E9F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101" y="1463953"/>
            <a:ext cx="899886" cy="899886"/>
          </a:xfrm>
          <a:prstGeom prst="rect">
            <a:avLst/>
          </a:prstGeom>
        </p:spPr>
      </p:pic>
      <p:sp>
        <p:nvSpPr>
          <p:cNvPr id="201" name="TextBox 200">
            <a:extLst>
              <a:ext uri="{FF2B5EF4-FFF2-40B4-BE49-F238E27FC236}">
                <a16:creationId xmlns:a16="http://schemas.microsoft.com/office/drawing/2014/main" id="{4EE8E1F1-9ECA-4604-BD0E-C6A066522008}"/>
              </a:ext>
            </a:extLst>
          </p:cNvPr>
          <p:cNvSpPr txBox="1"/>
          <p:nvPr/>
        </p:nvSpPr>
        <p:spPr>
          <a:xfrm flipH="1">
            <a:off x="1204685" y="1639586"/>
            <a:ext cx="4088928" cy="830997"/>
          </a:xfrm>
          <a:prstGeom prst="rect">
            <a:avLst/>
          </a:prstGeom>
          <a:noFill/>
        </p:spPr>
        <p:txBody>
          <a:bodyPr wrap="square" rtlCol="0">
            <a:spAutoFit/>
          </a:bodyPr>
          <a:lstStyle/>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أبُو العَبَّاس عَبْدُ اللهِ السَّفَّاح</a:t>
            </a:r>
            <a:endParaRPr lang="en-US"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 </a:t>
            </a:r>
            <a:r>
              <a:rPr lang="ar-SA" sz="2400" dirty="0"/>
              <a:t>١٣٢ - ١٣٦</a:t>
            </a:r>
            <a:endParaRPr lang="en-US"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202" name="Picture 201">
            <a:extLst>
              <a:ext uri="{FF2B5EF4-FFF2-40B4-BE49-F238E27FC236}">
                <a16:creationId xmlns:a16="http://schemas.microsoft.com/office/drawing/2014/main" id="{9ED903BC-71D2-4D35-BE4B-BC9EBF57B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101" y="3038234"/>
            <a:ext cx="899886" cy="899886"/>
          </a:xfrm>
          <a:prstGeom prst="rect">
            <a:avLst/>
          </a:prstGeom>
        </p:spPr>
      </p:pic>
      <p:sp>
        <p:nvSpPr>
          <p:cNvPr id="205" name="TextBox 204">
            <a:extLst>
              <a:ext uri="{FF2B5EF4-FFF2-40B4-BE49-F238E27FC236}">
                <a16:creationId xmlns:a16="http://schemas.microsoft.com/office/drawing/2014/main" id="{45819284-CE17-44C3-9218-486C246CE7FB}"/>
              </a:ext>
            </a:extLst>
          </p:cNvPr>
          <p:cNvSpPr txBox="1"/>
          <p:nvPr/>
        </p:nvSpPr>
        <p:spPr>
          <a:xfrm flipH="1">
            <a:off x="1204685" y="3213867"/>
            <a:ext cx="4088928" cy="830997"/>
          </a:xfrm>
          <a:prstGeom prst="rect">
            <a:avLst/>
          </a:prstGeom>
          <a:noFill/>
        </p:spPr>
        <p:txBody>
          <a:bodyPr wrap="square" rtlCol="0">
            <a:spAutoFit/>
          </a:bodyPr>
          <a:lstStyle/>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أبُو العَبَّاس عَبْدُ اللهِ السَّفَّاح</a:t>
            </a:r>
            <a:endParaRPr lang="en-US"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 </a:t>
            </a:r>
            <a:r>
              <a:rPr lang="ar-SA" sz="2400" dirty="0"/>
              <a:t>١٣٢ - ١٣٦</a:t>
            </a:r>
            <a:endParaRPr lang="en-US"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pic>
        <p:nvPicPr>
          <p:cNvPr id="208" name="Picture 207">
            <a:extLst>
              <a:ext uri="{FF2B5EF4-FFF2-40B4-BE49-F238E27FC236}">
                <a16:creationId xmlns:a16="http://schemas.microsoft.com/office/drawing/2014/main" id="{9972B2FE-153A-4D30-BFAA-F48B08D87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101" y="4719260"/>
            <a:ext cx="899886" cy="899886"/>
          </a:xfrm>
          <a:prstGeom prst="rect">
            <a:avLst/>
          </a:prstGeom>
        </p:spPr>
      </p:pic>
      <p:sp>
        <p:nvSpPr>
          <p:cNvPr id="209" name="TextBox 208">
            <a:extLst>
              <a:ext uri="{FF2B5EF4-FFF2-40B4-BE49-F238E27FC236}">
                <a16:creationId xmlns:a16="http://schemas.microsoft.com/office/drawing/2014/main" id="{0D0C501C-1D2F-427C-B177-895E83F5BE0A}"/>
              </a:ext>
            </a:extLst>
          </p:cNvPr>
          <p:cNvSpPr txBox="1"/>
          <p:nvPr/>
        </p:nvSpPr>
        <p:spPr>
          <a:xfrm flipH="1">
            <a:off x="1204685" y="4894893"/>
            <a:ext cx="4088928" cy="830997"/>
          </a:xfrm>
          <a:prstGeom prst="rect">
            <a:avLst/>
          </a:prstGeom>
          <a:noFill/>
        </p:spPr>
        <p:txBody>
          <a:bodyPr wrap="square" rtlCol="0">
            <a:spAutoFit/>
          </a:bodyPr>
          <a:lstStyle/>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أبُو العَبَّاس عَبْدُ اللهِ السَّفَّاح</a:t>
            </a:r>
            <a:endParaRPr lang="en-US"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p>
            <a:pPr algn="ctr"/>
            <a:r>
              <a:rPr lang="ar-SA" sz="2400" b="1" dirty="0">
                <a:solidFill>
                  <a:srgbClr val="202122"/>
                </a:solidFill>
                <a:effectLst/>
                <a:latin typeface="Segoe UI Semibold" panose="020B0702040204020203" pitchFamily="34" charset="0"/>
                <a:ea typeface="Times New Roman" panose="02020603050405020304" pitchFamily="18" charset="0"/>
                <a:cs typeface="Segoe UI Semibold" panose="020B0702040204020203" pitchFamily="34" charset="0"/>
              </a:rPr>
              <a:t> </a:t>
            </a:r>
            <a:r>
              <a:rPr lang="ar-SA" sz="2400" dirty="0"/>
              <a:t>١٣٢ - ١٣٦</a:t>
            </a:r>
            <a:endParaRPr lang="en-US" sz="2400" dirty="0">
              <a:solidFill>
                <a:srgbClr val="6F5635"/>
              </a:solidFill>
              <a:latin typeface="Segoe UI Semibold" panose="020B0702040204020203" pitchFamily="34" charset="0"/>
              <a:ea typeface="Roboto" panose="02000000000000000000" pitchFamily="2" charset="0"/>
              <a:cs typeface="Segoe UI Semibold" panose="020B0702040204020203" pitchFamily="34" charset="0"/>
            </a:endParaRPr>
          </a:p>
        </p:txBody>
      </p:sp>
    </p:spTree>
    <p:extLst>
      <p:ext uri="{BB962C8B-B14F-4D97-AF65-F5344CB8AC3E}">
        <p14:creationId xmlns:p14="http://schemas.microsoft.com/office/powerpoint/2010/main" val="3976192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8" name="Graphic 16">
            <a:extLst>
              <a:ext uri="{FF2B5EF4-FFF2-40B4-BE49-F238E27FC236}">
                <a16:creationId xmlns:a16="http://schemas.microsoft.com/office/drawing/2014/main" id="{109B61F9-D110-6455-F41D-BABC40D3F3A5}"/>
              </a:ext>
            </a:extLst>
          </p:cNvPr>
          <p:cNvSpPr/>
          <p:nvPr/>
        </p:nvSpPr>
        <p:spPr>
          <a:xfrm>
            <a:off x="2575680" y="115616"/>
            <a:ext cx="763706" cy="6628578"/>
          </a:xfrm>
          <a:custGeom>
            <a:avLst/>
            <a:gdLst>
              <a:gd name="connsiteX0" fmla="*/ 288386 w 763706"/>
              <a:gd name="connsiteY0" fmla="*/ 0 h 6628578"/>
              <a:gd name="connsiteX1" fmla="*/ 288386 w 763706"/>
              <a:gd name="connsiteY1" fmla="*/ 334428 h 6628578"/>
              <a:gd name="connsiteX2" fmla="*/ 403023 w 763706"/>
              <a:gd name="connsiteY2" fmla="*/ 822167 h 6628578"/>
              <a:gd name="connsiteX3" fmla="*/ 588615 w 763706"/>
              <a:gd name="connsiteY3" fmla="*/ 1800947 h 6628578"/>
              <a:gd name="connsiteX4" fmla="*/ 835 w 763706"/>
              <a:gd name="connsiteY4" fmla="*/ 3126620 h 6628578"/>
              <a:gd name="connsiteX5" fmla="*/ 751194 w 763706"/>
              <a:gd name="connsiteY5" fmla="*/ 4752522 h 6628578"/>
              <a:gd name="connsiteX6" fmla="*/ 403449 w 763706"/>
              <a:gd name="connsiteY6" fmla="*/ 5985719 h 6628578"/>
              <a:gd name="connsiteX7" fmla="*/ 288386 w 763706"/>
              <a:gd name="connsiteY7" fmla="*/ 6373204 h 6628578"/>
              <a:gd name="connsiteX8" fmla="*/ 288386 w 763706"/>
              <a:gd name="connsiteY8" fmla="*/ 6628579 h 662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706" h="6628578">
                <a:moveTo>
                  <a:pt x="288386" y="0"/>
                </a:moveTo>
                <a:lnTo>
                  <a:pt x="288386" y="334428"/>
                </a:lnTo>
                <a:cubicBezTo>
                  <a:pt x="288386" y="503720"/>
                  <a:pt x="328764" y="670028"/>
                  <a:pt x="403023" y="822167"/>
                </a:cubicBezTo>
                <a:cubicBezTo>
                  <a:pt x="534599" y="1091712"/>
                  <a:pt x="637410" y="1430189"/>
                  <a:pt x="588615" y="1800947"/>
                </a:cubicBezTo>
                <a:cubicBezTo>
                  <a:pt x="502105" y="2458190"/>
                  <a:pt x="23954" y="2572294"/>
                  <a:pt x="835" y="3126620"/>
                </a:cubicBezTo>
                <a:cubicBezTo>
                  <a:pt x="-26972" y="3792919"/>
                  <a:pt x="648277" y="4000032"/>
                  <a:pt x="751194" y="4752522"/>
                </a:cubicBezTo>
                <a:cubicBezTo>
                  <a:pt x="813946" y="5211602"/>
                  <a:pt x="631763" y="5639465"/>
                  <a:pt x="403449" y="5985719"/>
                </a:cubicBezTo>
                <a:cubicBezTo>
                  <a:pt x="327699" y="6100569"/>
                  <a:pt x="288386" y="6235555"/>
                  <a:pt x="288386" y="6373204"/>
                </a:cubicBezTo>
                <a:lnTo>
                  <a:pt x="288386" y="6628579"/>
                </a:lnTo>
              </a:path>
            </a:pathLst>
          </a:custGeom>
          <a:noFill/>
          <a:ln w="28575" cap="rnd">
            <a:solidFill>
              <a:srgbClr val="907044"/>
            </a:solidFill>
            <a:prstDash val="dash"/>
            <a:miter/>
          </a:ln>
        </p:spPr>
        <p:txBody>
          <a:bodyPr rtlCol="0" anchor="ctr"/>
          <a:lstStyle/>
          <a:p>
            <a:endParaRPr lang="en-IN"/>
          </a:p>
        </p:txBody>
      </p:sp>
      <p:grpSp>
        <p:nvGrpSpPr>
          <p:cNvPr id="22" name="Graphic 19">
            <a:extLst>
              <a:ext uri="{FF2B5EF4-FFF2-40B4-BE49-F238E27FC236}">
                <a16:creationId xmlns:a16="http://schemas.microsoft.com/office/drawing/2014/main" id="{A9923961-B6CB-2D4C-21FA-1CB7C4F5318D}"/>
              </a:ext>
            </a:extLst>
          </p:cNvPr>
          <p:cNvGrpSpPr/>
          <p:nvPr/>
        </p:nvGrpSpPr>
        <p:grpSpPr>
          <a:xfrm>
            <a:off x="2403035" y="2760601"/>
            <a:ext cx="509467" cy="206354"/>
            <a:chOff x="3340878" y="927100"/>
            <a:chExt cx="1003285" cy="406368"/>
          </a:xfrm>
          <a:solidFill>
            <a:srgbClr val="784F41"/>
          </a:solidFill>
        </p:grpSpPr>
        <p:sp>
          <p:nvSpPr>
            <p:cNvPr id="23" name="Freeform: Shape 22">
              <a:extLst>
                <a:ext uri="{FF2B5EF4-FFF2-40B4-BE49-F238E27FC236}">
                  <a16:creationId xmlns:a16="http://schemas.microsoft.com/office/drawing/2014/main" id="{7298E236-1BCD-7108-E628-06263DA7E966}"/>
                </a:ext>
              </a:extLst>
            </p:cNvPr>
            <p:cNvSpPr/>
            <p:nvPr/>
          </p:nvSpPr>
          <p:spPr>
            <a:xfrm>
              <a:off x="3340878" y="1024140"/>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182A8AD4-3807-F4C8-1412-683C07A3A95C}"/>
                </a:ext>
              </a:extLst>
            </p:cNvPr>
            <p:cNvSpPr/>
            <p:nvPr/>
          </p:nvSpPr>
          <p:spPr>
            <a:xfrm>
              <a:off x="3478355" y="965005"/>
              <a:ext cx="72783" cy="72782"/>
            </a:xfrm>
            <a:custGeom>
              <a:avLst/>
              <a:gdLst>
                <a:gd name="connsiteX0" fmla="*/ 72783 w 72782"/>
                <a:gd name="connsiteY0" fmla="*/ 36391 h 72782"/>
                <a:gd name="connsiteX1" fmla="*/ 36391 w 72782"/>
                <a:gd name="connsiteY1" fmla="*/ 72783 h 72782"/>
                <a:gd name="connsiteX2" fmla="*/ 0 w 72782"/>
                <a:gd name="connsiteY2" fmla="*/ 36391 h 72782"/>
                <a:gd name="connsiteX3" fmla="*/ 36391 w 72782"/>
                <a:gd name="connsiteY3" fmla="*/ 0 h 72782"/>
                <a:gd name="connsiteX4" fmla="*/ 72783 w 72782"/>
                <a:gd name="connsiteY4" fmla="*/ 36391 h 72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82" h="72782">
                  <a:moveTo>
                    <a:pt x="72783" y="36391"/>
                  </a:moveTo>
                  <a:cubicBezTo>
                    <a:pt x="72783" y="56609"/>
                    <a:pt x="56609" y="72783"/>
                    <a:pt x="36391" y="72783"/>
                  </a:cubicBezTo>
                  <a:cubicBezTo>
                    <a:pt x="16174" y="72783"/>
                    <a:pt x="0" y="56609"/>
                    <a:pt x="0" y="36391"/>
                  </a:cubicBezTo>
                  <a:cubicBezTo>
                    <a:pt x="0" y="16174"/>
                    <a:pt x="16174" y="0"/>
                    <a:pt x="36391" y="0"/>
                  </a:cubicBezTo>
                  <a:cubicBezTo>
                    <a:pt x="56609" y="0"/>
                    <a:pt x="72783" y="16174"/>
                    <a:pt x="72783" y="36391"/>
                  </a:cubicBezTo>
                  <a:close/>
                </a:path>
              </a:pathLst>
            </a:custGeom>
            <a:grpFill/>
            <a:ln w="50509"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FEDF5DEA-DDEE-ED2B-F2CC-6F8B109173B0}"/>
                </a:ext>
              </a:extLst>
            </p:cNvPr>
            <p:cNvSpPr/>
            <p:nvPr/>
          </p:nvSpPr>
          <p:spPr>
            <a:xfrm>
              <a:off x="3470269" y="1085804"/>
              <a:ext cx="91989" cy="91989"/>
            </a:xfrm>
            <a:custGeom>
              <a:avLst/>
              <a:gdLst>
                <a:gd name="connsiteX0" fmla="*/ 91989 w 91989"/>
                <a:gd name="connsiteY0" fmla="*/ 45995 h 91989"/>
                <a:gd name="connsiteX1" fmla="*/ 45995 w 91989"/>
                <a:gd name="connsiteY1" fmla="*/ 91989 h 91989"/>
                <a:gd name="connsiteX2" fmla="*/ 0 w 91989"/>
                <a:gd name="connsiteY2" fmla="*/ 45995 h 91989"/>
                <a:gd name="connsiteX3" fmla="*/ 45995 w 91989"/>
                <a:gd name="connsiteY3" fmla="*/ 0 h 91989"/>
                <a:gd name="connsiteX4" fmla="*/ 91989 w 91989"/>
                <a:gd name="connsiteY4" fmla="*/ 45995 h 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89" h="91989">
                  <a:moveTo>
                    <a:pt x="91989" y="45995"/>
                  </a:moveTo>
                  <a:cubicBezTo>
                    <a:pt x="91989" y="71266"/>
                    <a:pt x="71266" y="91989"/>
                    <a:pt x="45995" y="91989"/>
                  </a:cubicBezTo>
                  <a:cubicBezTo>
                    <a:pt x="20723" y="91989"/>
                    <a:pt x="0" y="71266"/>
                    <a:pt x="0" y="45995"/>
                  </a:cubicBezTo>
                  <a:cubicBezTo>
                    <a:pt x="0" y="20723"/>
                    <a:pt x="20723" y="0"/>
                    <a:pt x="45995" y="0"/>
                  </a:cubicBezTo>
                  <a:cubicBezTo>
                    <a:pt x="71266" y="0"/>
                    <a:pt x="91989" y="20723"/>
                    <a:pt x="91989" y="45995"/>
                  </a:cubicBezTo>
                  <a:close/>
                </a:path>
              </a:pathLst>
            </a:custGeom>
            <a:grpFill/>
            <a:ln w="50509"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30994D37-9173-56B6-0206-501086ADC096}"/>
                </a:ext>
              </a:extLst>
            </p:cNvPr>
            <p:cNvSpPr/>
            <p:nvPr/>
          </p:nvSpPr>
          <p:spPr>
            <a:xfrm>
              <a:off x="3578432" y="1091869"/>
              <a:ext cx="124337" cy="124336"/>
            </a:xfrm>
            <a:custGeom>
              <a:avLst/>
              <a:gdLst>
                <a:gd name="connsiteX0" fmla="*/ 124337 w 124336"/>
                <a:gd name="connsiteY0" fmla="*/ 62168 h 124336"/>
                <a:gd name="connsiteX1" fmla="*/ 62168 w 124336"/>
                <a:gd name="connsiteY1" fmla="*/ 124337 h 124336"/>
                <a:gd name="connsiteX2" fmla="*/ 0 w 124336"/>
                <a:gd name="connsiteY2" fmla="*/ 62168 h 124336"/>
                <a:gd name="connsiteX3" fmla="*/ 62168 w 124336"/>
                <a:gd name="connsiteY3" fmla="*/ 0 h 124336"/>
                <a:gd name="connsiteX4" fmla="*/ 124337 w 124336"/>
                <a:gd name="connsiteY4" fmla="*/ 62168 h 12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6" h="124336">
                  <a:moveTo>
                    <a:pt x="124337" y="62168"/>
                  </a:moveTo>
                  <a:cubicBezTo>
                    <a:pt x="124337" y="96538"/>
                    <a:pt x="96538" y="124337"/>
                    <a:pt x="62168" y="124337"/>
                  </a:cubicBezTo>
                  <a:cubicBezTo>
                    <a:pt x="27799" y="124337"/>
                    <a:pt x="0" y="96538"/>
                    <a:pt x="0" y="62168"/>
                  </a:cubicBezTo>
                  <a:cubicBezTo>
                    <a:pt x="0" y="27799"/>
                    <a:pt x="27799" y="0"/>
                    <a:pt x="62168" y="0"/>
                  </a:cubicBezTo>
                  <a:cubicBezTo>
                    <a:pt x="96538" y="0"/>
                    <a:pt x="124337" y="27799"/>
                    <a:pt x="124337" y="62168"/>
                  </a:cubicBezTo>
                  <a:close/>
                </a:path>
              </a:pathLst>
            </a:custGeom>
            <a:grpFill/>
            <a:ln w="50509"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828C0D57-6D83-922D-9F84-23717A6D033C}"/>
                </a:ext>
              </a:extLst>
            </p:cNvPr>
            <p:cNvSpPr/>
            <p:nvPr/>
          </p:nvSpPr>
          <p:spPr>
            <a:xfrm>
              <a:off x="3726524" y="1144939"/>
              <a:ext cx="78846" cy="78846"/>
            </a:xfrm>
            <a:custGeom>
              <a:avLst/>
              <a:gdLst>
                <a:gd name="connsiteX0" fmla="*/ 0 w 78847"/>
                <a:gd name="connsiteY0" fmla="*/ 39424 h 78847"/>
                <a:gd name="connsiteX1" fmla="*/ 39424 w 78847"/>
                <a:gd name="connsiteY1" fmla="*/ 78848 h 78847"/>
                <a:gd name="connsiteX2" fmla="*/ 78848 w 78847"/>
                <a:gd name="connsiteY2" fmla="*/ 39424 h 78847"/>
                <a:gd name="connsiteX3" fmla="*/ 39424 w 78847"/>
                <a:gd name="connsiteY3" fmla="*/ 0 h 78847"/>
                <a:gd name="connsiteX4" fmla="*/ 0 w 78847"/>
                <a:gd name="connsiteY4" fmla="*/ 39424 h 7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7" h="78847">
                  <a:moveTo>
                    <a:pt x="0" y="39424"/>
                  </a:moveTo>
                  <a:cubicBezTo>
                    <a:pt x="0" y="61158"/>
                    <a:pt x="17690" y="78848"/>
                    <a:pt x="39424" y="78848"/>
                  </a:cubicBezTo>
                  <a:cubicBezTo>
                    <a:pt x="61158" y="78848"/>
                    <a:pt x="78848" y="61158"/>
                    <a:pt x="78848" y="39424"/>
                  </a:cubicBezTo>
                  <a:cubicBezTo>
                    <a:pt x="78848" y="17690"/>
                    <a:pt x="61158" y="0"/>
                    <a:pt x="39424" y="0"/>
                  </a:cubicBezTo>
                  <a:cubicBezTo>
                    <a:pt x="17690" y="0"/>
                    <a:pt x="0" y="17690"/>
                    <a:pt x="0" y="39424"/>
                  </a:cubicBezTo>
                  <a:close/>
                </a:path>
              </a:pathLst>
            </a:custGeom>
            <a:grpFill/>
            <a:ln w="50509"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A6251F22-DDD9-B2CA-19CF-CECA0AFF0820}"/>
                </a:ext>
              </a:extLst>
            </p:cNvPr>
            <p:cNvSpPr/>
            <p:nvPr/>
          </p:nvSpPr>
          <p:spPr>
            <a:xfrm>
              <a:off x="3825083" y="1136347"/>
              <a:ext cx="121304" cy="121303"/>
            </a:xfrm>
            <a:custGeom>
              <a:avLst/>
              <a:gdLst>
                <a:gd name="connsiteX0" fmla="*/ 121304 w 121304"/>
                <a:gd name="connsiteY0" fmla="*/ 60652 h 121304"/>
                <a:gd name="connsiteX1" fmla="*/ 60652 w 121304"/>
                <a:gd name="connsiteY1" fmla="*/ 121304 h 121304"/>
                <a:gd name="connsiteX2" fmla="*/ 0 w 121304"/>
                <a:gd name="connsiteY2" fmla="*/ 60652 h 121304"/>
                <a:gd name="connsiteX3" fmla="*/ 60652 w 121304"/>
                <a:gd name="connsiteY3" fmla="*/ 0 h 121304"/>
                <a:gd name="connsiteX4" fmla="*/ 121304 w 121304"/>
                <a:gd name="connsiteY4" fmla="*/ 60652 h 121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04" h="121304">
                  <a:moveTo>
                    <a:pt x="121304" y="60652"/>
                  </a:moveTo>
                  <a:cubicBezTo>
                    <a:pt x="121304" y="94516"/>
                    <a:pt x="94011" y="121304"/>
                    <a:pt x="60652" y="121304"/>
                  </a:cubicBezTo>
                  <a:cubicBezTo>
                    <a:pt x="27293" y="121304"/>
                    <a:pt x="0" y="94011"/>
                    <a:pt x="0" y="60652"/>
                  </a:cubicBezTo>
                  <a:cubicBezTo>
                    <a:pt x="0" y="27293"/>
                    <a:pt x="27293" y="0"/>
                    <a:pt x="60652" y="0"/>
                  </a:cubicBezTo>
                  <a:cubicBezTo>
                    <a:pt x="94011" y="0"/>
                    <a:pt x="121304" y="27293"/>
                    <a:pt x="121304" y="60652"/>
                  </a:cubicBezTo>
                  <a:close/>
                </a:path>
              </a:pathLst>
            </a:custGeom>
            <a:grpFill/>
            <a:ln w="50509"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7906A36-2A1A-E4A1-D514-C82626C1012D}"/>
                </a:ext>
              </a:extLst>
            </p:cNvPr>
            <p:cNvSpPr/>
            <p:nvPr/>
          </p:nvSpPr>
          <p:spPr>
            <a:xfrm>
              <a:off x="3999459" y="1137864"/>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59C802A6-49E6-07F5-4AB7-2BAA57F73E91}"/>
                </a:ext>
              </a:extLst>
            </p:cNvPr>
            <p:cNvSpPr/>
            <p:nvPr/>
          </p:nvSpPr>
          <p:spPr>
            <a:xfrm>
              <a:off x="3916568" y="1036777"/>
              <a:ext cx="110183" cy="110183"/>
            </a:xfrm>
            <a:custGeom>
              <a:avLst/>
              <a:gdLst>
                <a:gd name="connsiteX0" fmla="*/ 110185 w 110184"/>
                <a:gd name="connsiteY0" fmla="*/ 55092 h 110184"/>
                <a:gd name="connsiteX1" fmla="*/ 55092 w 110184"/>
                <a:gd name="connsiteY1" fmla="*/ 110185 h 110184"/>
                <a:gd name="connsiteX2" fmla="*/ 0 w 110184"/>
                <a:gd name="connsiteY2" fmla="*/ 55092 h 110184"/>
                <a:gd name="connsiteX3" fmla="*/ 55092 w 110184"/>
                <a:gd name="connsiteY3" fmla="*/ 0 h 110184"/>
                <a:gd name="connsiteX4" fmla="*/ 110185 w 110184"/>
                <a:gd name="connsiteY4" fmla="*/ 55092 h 11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4" h="110184">
                  <a:moveTo>
                    <a:pt x="110185" y="55092"/>
                  </a:moveTo>
                  <a:cubicBezTo>
                    <a:pt x="110185" y="85418"/>
                    <a:pt x="85418" y="110185"/>
                    <a:pt x="55092" y="110185"/>
                  </a:cubicBezTo>
                  <a:cubicBezTo>
                    <a:pt x="24766" y="110185"/>
                    <a:pt x="0" y="85418"/>
                    <a:pt x="0" y="55092"/>
                  </a:cubicBezTo>
                  <a:cubicBezTo>
                    <a:pt x="0" y="24766"/>
                    <a:pt x="24766" y="0"/>
                    <a:pt x="55092" y="0"/>
                  </a:cubicBezTo>
                  <a:cubicBezTo>
                    <a:pt x="85418" y="0"/>
                    <a:pt x="110185" y="24766"/>
                    <a:pt x="110185" y="55092"/>
                  </a:cubicBezTo>
                  <a:close/>
                </a:path>
              </a:pathLst>
            </a:custGeom>
            <a:grpFill/>
            <a:ln w="50509"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1E6C70D1-27E4-9D59-6B92-BEA75891DF9B}"/>
                </a:ext>
              </a:extLst>
            </p:cNvPr>
            <p:cNvSpPr/>
            <p:nvPr/>
          </p:nvSpPr>
          <p:spPr>
            <a:xfrm>
              <a:off x="4130368" y="1137864"/>
              <a:ext cx="99065" cy="99064"/>
            </a:xfrm>
            <a:custGeom>
              <a:avLst/>
              <a:gdLst>
                <a:gd name="connsiteX0" fmla="*/ 99065 w 99065"/>
                <a:gd name="connsiteY0" fmla="*/ 49533 h 99065"/>
                <a:gd name="connsiteX1" fmla="*/ 49533 w 99065"/>
                <a:gd name="connsiteY1" fmla="*/ 99065 h 99065"/>
                <a:gd name="connsiteX2" fmla="*/ 0 w 99065"/>
                <a:gd name="connsiteY2" fmla="*/ 49533 h 99065"/>
                <a:gd name="connsiteX3" fmla="*/ 49533 w 99065"/>
                <a:gd name="connsiteY3" fmla="*/ 0 h 99065"/>
                <a:gd name="connsiteX4" fmla="*/ 99065 w 99065"/>
                <a:gd name="connsiteY4" fmla="*/ 49533 h 9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5" h="99065">
                  <a:moveTo>
                    <a:pt x="99065" y="49533"/>
                  </a:moveTo>
                  <a:cubicBezTo>
                    <a:pt x="99065" y="76826"/>
                    <a:pt x="76826" y="99065"/>
                    <a:pt x="49533" y="99065"/>
                  </a:cubicBezTo>
                  <a:cubicBezTo>
                    <a:pt x="22239" y="99065"/>
                    <a:pt x="0" y="76826"/>
                    <a:pt x="0" y="49533"/>
                  </a:cubicBezTo>
                  <a:cubicBezTo>
                    <a:pt x="0" y="22239"/>
                    <a:pt x="22239" y="0"/>
                    <a:pt x="49533" y="0"/>
                  </a:cubicBezTo>
                  <a:cubicBezTo>
                    <a:pt x="76826" y="0"/>
                    <a:pt x="99065" y="22239"/>
                    <a:pt x="99065" y="49533"/>
                  </a:cubicBezTo>
                  <a:close/>
                </a:path>
              </a:pathLst>
            </a:custGeom>
            <a:grpFill/>
            <a:ln w="50509"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7228F815-B4F1-7114-097C-1AFE2D1D22A9}"/>
                </a:ext>
              </a:extLst>
            </p:cNvPr>
            <p:cNvSpPr/>
            <p:nvPr/>
          </p:nvSpPr>
          <p:spPr>
            <a:xfrm>
              <a:off x="4232967" y="1055477"/>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A9088957-7E28-FE16-ACFD-0A725FE5D0CD}"/>
                </a:ext>
              </a:extLst>
            </p:cNvPr>
            <p:cNvSpPr/>
            <p:nvPr/>
          </p:nvSpPr>
          <p:spPr>
            <a:xfrm>
              <a:off x="4120255" y="1012011"/>
              <a:ext cx="101085" cy="101085"/>
            </a:xfrm>
            <a:custGeom>
              <a:avLst/>
              <a:gdLst>
                <a:gd name="connsiteX0" fmla="*/ 101087 w 101086"/>
                <a:gd name="connsiteY0" fmla="*/ 50543 h 101086"/>
                <a:gd name="connsiteX1" fmla="*/ 50543 w 101086"/>
                <a:gd name="connsiteY1" fmla="*/ 101087 h 101086"/>
                <a:gd name="connsiteX2" fmla="*/ 0 w 101086"/>
                <a:gd name="connsiteY2" fmla="*/ 50543 h 101086"/>
                <a:gd name="connsiteX3" fmla="*/ 50543 w 101086"/>
                <a:gd name="connsiteY3" fmla="*/ 0 h 101086"/>
                <a:gd name="connsiteX4" fmla="*/ 101087 w 101086"/>
                <a:gd name="connsiteY4" fmla="*/ 50543 h 10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6" h="101086">
                  <a:moveTo>
                    <a:pt x="101087" y="50543"/>
                  </a:moveTo>
                  <a:cubicBezTo>
                    <a:pt x="101087" y="78342"/>
                    <a:pt x="78342" y="101087"/>
                    <a:pt x="50543" y="101087"/>
                  </a:cubicBezTo>
                  <a:cubicBezTo>
                    <a:pt x="22745" y="101087"/>
                    <a:pt x="0" y="78342"/>
                    <a:pt x="0" y="50543"/>
                  </a:cubicBezTo>
                  <a:cubicBezTo>
                    <a:pt x="0" y="22745"/>
                    <a:pt x="22745" y="0"/>
                    <a:pt x="50543" y="0"/>
                  </a:cubicBezTo>
                  <a:cubicBezTo>
                    <a:pt x="78342" y="0"/>
                    <a:pt x="101087" y="22745"/>
                    <a:pt x="101087" y="50543"/>
                  </a:cubicBezTo>
                  <a:close/>
                </a:path>
              </a:pathLst>
            </a:custGeom>
            <a:grpFill/>
            <a:ln w="50509"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61F181B7-2843-FA53-9202-6BA6CD68F817}"/>
                </a:ext>
              </a:extLst>
            </p:cNvPr>
            <p:cNvSpPr/>
            <p:nvPr/>
          </p:nvSpPr>
          <p:spPr>
            <a:xfrm>
              <a:off x="4042925" y="1024140"/>
              <a:ext cx="61662" cy="61662"/>
            </a:xfrm>
            <a:custGeom>
              <a:avLst/>
              <a:gdLst>
                <a:gd name="connsiteX0" fmla="*/ 61663 w 61663"/>
                <a:gd name="connsiteY0" fmla="*/ 30832 h 61663"/>
                <a:gd name="connsiteX1" fmla="*/ 30831 w 61663"/>
                <a:gd name="connsiteY1" fmla="*/ 61663 h 61663"/>
                <a:gd name="connsiteX2" fmla="*/ 0 w 61663"/>
                <a:gd name="connsiteY2" fmla="*/ 30832 h 61663"/>
                <a:gd name="connsiteX3" fmla="*/ 30831 w 61663"/>
                <a:gd name="connsiteY3" fmla="*/ 0 h 61663"/>
                <a:gd name="connsiteX4" fmla="*/ 61663 w 61663"/>
                <a:gd name="connsiteY4" fmla="*/ 30832 h 61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3" h="61663">
                  <a:moveTo>
                    <a:pt x="61663" y="30832"/>
                  </a:moveTo>
                  <a:cubicBezTo>
                    <a:pt x="61663" y="48016"/>
                    <a:pt x="48016" y="61663"/>
                    <a:pt x="30831" y="61663"/>
                  </a:cubicBezTo>
                  <a:cubicBezTo>
                    <a:pt x="13647" y="61663"/>
                    <a:pt x="0" y="48016"/>
                    <a:pt x="0" y="30832"/>
                  </a:cubicBezTo>
                  <a:cubicBezTo>
                    <a:pt x="0" y="13647"/>
                    <a:pt x="13647" y="0"/>
                    <a:pt x="30831" y="0"/>
                  </a:cubicBezTo>
                  <a:cubicBezTo>
                    <a:pt x="48016" y="0"/>
                    <a:pt x="61663" y="13647"/>
                    <a:pt x="61663" y="30832"/>
                  </a:cubicBezTo>
                  <a:close/>
                </a:path>
              </a:pathLst>
            </a:custGeom>
            <a:grpFill/>
            <a:ln w="50509"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414C296B-3DC6-BC00-B0B5-67DE77BFB48A}"/>
                </a:ext>
              </a:extLst>
            </p:cNvPr>
            <p:cNvSpPr/>
            <p:nvPr/>
          </p:nvSpPr>
          <p:spPr>
            <a:xfrm>
              <a:off x="4225891" y="942261"/>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6" y="85924"/>
                    <a:pt x="0" y="66717"/>
                    <a:pt x="0" y="42962"/>
                  </a:cubicBezTo>
                  <a:cubicBezTo>
                    <a:pt x="0" y="19207"/>
                    <a:pt x="19206"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35C6B38-A2A8-4FB1-3766-BC23F5344F4B}"/>
                </a:ext>
              </a:extLst>
            </p:cNvPr>
            <p:cNvSpPr/>
            <p:nvPr/>
          </p:nvSpPr>
          <p:spPr>
            <a:xfrm>
              <a:off x="3756849" y="1016054"/>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9CE4A840-7117-4EF8-C998-85616187E463}"/>
                </a:ext>
              </a:extLst>
            </p:cNvPr>
            <p:cNvSpPr/>
            <p:nvPr/>
          </p:nvSpPr>
          <p:spPr>
            <a:xfrm>
              <a:off x="3663848" y="996848"/>
              <a:ext cx="74803" cy="74803"/>
            </a:xfrm>
            <a:custGeom>
              <a:avLst/>
              <a:gdLst>
                <a:gd name="connsiteX0" fmla="*/ 74804 w 74804"/>
                <a:gd name="connsiteY0" fmla="*/ 37402 h 74804"/>
                <a:gd name="connsiteX1" fmla="*/ 37402 w 74804"/>
                <a:gd name="connsiteY1" fmla="*/ 74804 h 74804"/>
                <a:gd name="connsiteX2" fmla="*/ 0 w 74804"/>
                <a:gd name="connsiteY2" fmla="*/ 37402 h 74804"/>
                <a:gd name="connsiteX3" fmla="*/ 37402 w 74804"/>
                <a:gd name="connsiteY3" fmla="*/ 0 h 74804"/>
                <a:gd name="connsiteX4" fmla="*/ 74804 w 74804"/>
                <a:gd name="connsiteY4" fmla="*/ 37402 h 7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4" h="74804">
                  <a:moveTo>
                    <a:pt x="74804" y="37402"/>
                  </a:moveTo>
                  <a:cubicBezTo>
                    <a:pt x="74804" y="58125"/>
                    <a:pt x="58125" y="74804"/>
                    <a:pt x="37402" y="74804"/>
                  </a:cubicBezTo>
                  <a:cubicBezTo>
                    <a:pt x="16679" y="74804"/>
                    <a:pt x="0" y="58125"/>
                    <a:pt x="0" y="37402"/>
                  </a:cubicBezTo>
                  <a:cubicBezTo>
                    <a:pt x="0" y="16679"/>
                    <a:pt x="16679" y="0"/>
                    <a:pt x="37402" y="0"/>
                  </a:cubicBezTo>
                  <a:cubicBezTo>
                    <a:pt x="58125" y="0"/>
                    <a:pt x="74804" y="16679"/>
                    <a:pt x="74804" y="37402"/>
                  </a:cubicBezTo>
                  <a:close/>
                </a:path>
              </a:pathLst>
            </a:custGeom>
            <a:grpFill/>
            <a:ln w="50509"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8003979E-8A89-9611-F03E-C091F69BDA95}"/>
                </a:ext>
              </a:extLst>
            </p:cNvPr>
            <p:cNvSpPr/>
            <p:nvPr/>
          </p:nvSpPr>
          <p:spPr>
            <a:xfrm>
              <a:off x="3560234" y="990782"/>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7" y="85924"/>
                    <a:pt x="0" y="66717"/>
                    <a:pt x="0" y="42962"/>
                  </a:cubicBezTo>
                  <a:cubicBezTo>
                    <a:pt x="0" y="19207"/>
                    <a:pt x="19207"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9385DEF-2252-7F94-26EE-5AE094BE3122}"/>
                </a:ext>
              </a:extLst>
            </p:cNvPr>
            <p:cNvSpPr/>
            <p:nvPr/>
          </p:nvSpPr>
          <p:spPr>
            <a:xfrm>
              <a:off x="3644137" y="927100"/>
              <a:ext cx="47511" cy="47511"/>
            </a:xfrm>
            <a:custGeom>
              <a:avLst/>
              <a:gdLst>
                <a:gd name="connsiteX0" fmla="*/ 47511 w 47510"/>
                <a:gd name="connsiteY0" fmla="*/ 23755 h 47510"/>
                <a:gd name="connsiteX1" fmla="*/ 23755 w 47510"/>
                <a:gd name="connsiteY1" fmla="*/ 47511 h 47510"/>
                <a:gd name="connsiteX2" fmla="*/ 0 w 47510"/>
                <a:gd name="connsiteY2" fmla="*/ 23755 h 47510"/>
                <a:gd name="connsiteX3" fmla="*/ 23755 w 47510"/>
                <a:gd name="connsiteY3" fmla="*/ 0 h 47510"/>
                <a:gd name="connsiteX4" fmla="*/ 47511 w 47510"/>
                <a:gd name="connsiteY4" fmla="*/ 23755 h 4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0" h="47510">
                  <a:moveTo>
                    <a:pt x="47511" y="23755"/>
                  </a:moveTo>
                  <a:cubicBezTo>
                    <a:pt x="47511" y="36897"/>
                    <a:pt x="36897" y="47511"/>
                    <a:pt x="23755" y="47511"/>
                  </a:cubicBezTo>
                  <a:cubicBezTo>
                    <a:pt x="10614" y="47511"/>
                    <a:pt x="0" y="36897"/>
                    <a:pt x="0" y="23755"/>
                  </a:cubicBezTo>
                  <a:cubicBezTo>
                    <a:pt x="0" y="10614"/>
                    <a:pt x="10614" y="0"/>
                    <a:pt x="23755" y="0"/>
                  </a:cubicBezTo>
                  <a:cubicBezTo>
                    <a:pt x="36897" y="0"/>
                    <a:pt x="47511" y="10614"/>
                    <a:pt x="47511" y="23755"/>
                  </a:cubicBezTo>
                  <a:close/>
                </a:path>
              </a:pathLst>
            </a:custGeom>
            <a:grpFill/>
            <a:ln w="50509"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FB004F27-0E3B-FE95-D89E-2B645D4B140C}"/>
                </a:ext>
              </a:extLst>
            </p:cNvPr>
            <p:cNvSpPr/>
            <p:nvPr/>
          </p:nvSpPr>
          <p:spPr>
            <a:xfrm>
              <a:off x="3860463" y="942263"/>
              <a:ext cx="83901" cy="83901"/>
            </a:xfrm>
            <a:custGeom>
              <a:avLst/>
              <a:gdLst>
                <a:gd name="connsiteX0" fmla="*/ 83902 w 83902"/>
                <a:gd name="connsiteY0" fmla="*/ 41951 h 83902"/>
                <a:gd name="connsiteX1" fmla="*/ 41951 w 83902"/>
                <a:gd name="connsiteY1" fmla="*/ 83902 h 83902"/>
                <a:gd name="connsiteX2" fmla="*/ 0 w 83902"/>
                <a:gd name="connsiteY2" fmla="*/ 41951 h 83902"/>
                <a:gd name="connsiteX3" fmla="*/ 41951 w 83902"/>
                <a:gd name="connsiteY3" fmla="*/ 0 h 83902"/>
                <a:gd name="connsiteX4" fmla="*/ 83902 w 83902"/>
                <a:gd name="connsiteY4" fmla="*/ 41951 h 8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 h="83902">
                  <a:moveTo>
                    <a:pt x="83902" y="41951"/>
                  </a:moveTo>
                  <a:cubicBezTo>
                    <a:pt x="83902" y="65201"/>
                    <a:pt x="65201" y="83902"/>
                    <a:pt x="41951" y="83902"/>
                  </a:cubicBezTo>
                  <a:cubicBezTo>
                    <a:pt x="18701" y="83902"/>
                    <a:pt x="0" y="65201"/>
                    <a:pt x="0" y="41951"/>
                  </a:cubicBezTo>
                  <a:cubicBezTo>
                    <a:pt x="0" y="18701"/>
                    <a:pt x="18701" y="0"/>
                    <a:pt x="41951" y="0"/>
                  </a:cubicBezTo>
                  <a:cubicBezTo>
                    <a:pt x="65201" y="0"/>
                    <a:pt x="83902" y="18701"/>
                    <a:pt x="83902" y="41951"/>
                  </a:cubicBezTo>
                  <a:close/>
                </a:path>
              </a:pathLst>
            </a:custGeom>
            <a:grpFill/>
            <a:ln w="50509"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374FE84-5E96-3498-629F-5741FAAD8F7D}"/>
                </a:ext>
              </a:extLst>
            </p:cNvPr>
            <p:cNvSpPr/>
            <p:nvPr/>
          </p:nvSpPr>
          <p:spPr>
            <a:xfrm>
              <a:off x="3759880" y="942765"/>
              <a:ext cx="52564" cy="52564"/>
            </a:xfrm>
            <a:custGeom>
              <a:avLst/>
              <a:gdLst>
                <a:gd name="connsiteX0" fmla="*/ 52565 w 52565"/>
                <a:gd name="connsiteY0" fmla="*/ 26283 h 52565"/>
                <a:gd name="connsiteX1" fmla="*/ 26283 w 52565"/>
                <a:gd name="connsiteY1" fmla="*/ 52565 h 52565"/>
                <a:gd name="connsiteX2" fmla="*/ 0 w 52565"/>
                <a:gd name="connsiteY2" fmla="*/ 26283 h 52565"/>
                <a:gd name="connsiteX3" fmla="*/ 26283 w 52565"/>
                <a:gd name="connsiteY3" fmla="*/ 0 h 52565"/>
                <a:gd name="connsiteX4" fmla="*/ 52565 w 52565"/>
                <a:gd name="connsiteY4" fmla="*/ 26283 h 52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65" h="52565">
                  <a:moveTo>
                    <a:pt x="52565" y="26283"/>
                  </a:moveTo>
                  <a:cubicBezTo>
                    <a:pt x="52565" y="40940"/>
                    <a:pt x="40940" y="52565"/>
                    <a:pt x="26283" y="52565"/>
                  </a:cubicBezTo>
                  <a:cubicBezTo>
                    <a:pt x="11625" y="52565"/>
                    <a:pt x="0" y="40940"/>
                    <a:pt x="0" y="26283"/>
                  </a:cubicBezTo>
                  <a:cubicBezTo>
                    <a:pt x="0" y="11625"/>
                    <a:pt x="11625" y="0"/>
                    <a:pt x="26283" y="0"/>
                  </a:cubicBezTo>
                  <a:cubicBezTo>
                    <a:pt x="40940" y="0"/>
                    <a:pt x="52565" y="11625"/>
                    <a:pt x="52565" y="26283"/>
                  </a:cubicBezTo>
                  <a:close/>
                </a:path>
              </a:pathLst>
            </a:custGeom>
            <a:grpFill/>
            <a:ln w="50509"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0D2CCF06-CEDF-5EC0-F0E2-2C68E8E7324B}"/>
                </a:ext>
              </a:extLst>
            </p:cNvPr>
            <p:cNvSpPr/>
            <p:nvPr/>
          </p:nvSpPr>
          <p:spPr>
            <a:xfrm>
              <a:off x="3990359" y="945798"/>
              <a:ext cx="63685" cy="63684"/>
            </a:xfrm>
            <a:custGeom>
              <a:avLst/>
              <a:gdLst>
                <a:gd name="connsiteX0" fmla="*/ 63685 w 63684"/>
                <a:gd name="connsiteY0" fmla="*/ 31842 h 63684"/>
                <a:gd name="connsiteX1" fmla="*/ 31842 w 63684"/>
                <a:gd name="connsiteY1" fmla="*/ 63685 h 63684"/>
                <a:gd name="connsiteX2" fmla="*/ 0 w 63684"/>
                <a:gd name="connsiteY2" fmla="*/ 31842 h 63684"/>
                <a:gd name="connsiteX3" fmla="*/ 31842 w 63684"/>
                <a:gd name="connsiteY3" fmla="*/ 0 h 63684"/>
                <a:gd name="connsiteX4" fmla="*/ 63685 w 63684"/>
                <a:gd name="connsiteY4" fmla="*/ 31842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84" h="63684">
                  <a:moveTo>
                    <a:pt x="63685" y="31842"/>
                  </a:moveTo>
                  <a:cubicBezTo>
                    <a:pt x="63685" y="49533"/>
                    <a:pt x="49533" y="63685"/>
                    <a:pt x="31842" y="63685"/>
                  </a:cubicBezTo>
                  <a:cubicBezTo>
                    <a:pt x="14152" y="63685"/>
                    <a:pt x="0" y="49533"/>
                    <a:pt x="0" y="31842"/>
                  </a:cubicBezTo>
                  <a:cubicBezTo>
                    <a:pt x="0" y="14152"/>
                    <a:pt x="14152" y="0"/>
                    <a:pt x="31842" y="0"/>
                  </a:cubicBezTo>
                  <a:cubicBezTo>
                    <a:pt x="49533" y="0"/>
                    <a:pt x="63685" y="14152"/>
                    <a:pt x="63685" y="31842"/>
                  </a:cubicBezTo>
                  <a:close/>
                </a:path>
              </a:pathLst>
            </a:custGeom>
            <a:grpFill/>
            <a:ln w="50509"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1E6E001-BFC0-5F2A-3EB4-DAA55874D105}"/>
                </a:ext>
              </a:extLst>
            </p:cNvPr>
            <p:cNvSpPr/>
            <p:nvPr/>
          </p:nvSpPr>
          <p:spPr>
            <a:xfrm>
              <a:off x="4119751" y="945798"/>
              <a:ext cx="45488" cy="45488"/>
            </a:xfrm>
            <a:custGeom>
              <a:avLst/>
              <a:gdLst>
                <a:gd name="connsiteX0" fmla="*/ 45489 w 45489"/>
                <a:gd name="connsiteY0" fmla="*/ 22745 h 45489"/>
                <a:gd name="connsiteX1" fmla="*/ 22745 w 45489"/>
                <a:gd name="connsiteY1" fmla="*/ 45489 h 45489"/>
                <a:gd name="connsiteX2" fmla="*/ 0 w 45489"/>
                <a:gd name="connsiteY2" fmla="*/ 22745 h 45489"/>
                <a:gd name="connsiteX3" fmla="*/ 22745 w 45489"/>
                <a:gd name="connsiteY3" fmla="*/ 0 h 45489"/>
                <a:gd name="connsiteX4" fmla="*/ 45489 w 45489"/>
                <a:gd name="connsiteY4" fmla="*/ 22745 h 4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9" h="45489">
                  <a:moveTo>
                    <a:pt x="45489" y="22745"/>
                  </a:moveTo>
                  <a:cubicBezTo>
                    <a:pt x="45489" y="35380"/>
                    <a:pt x="35380" y="45489"/>
                    <a:pt x="22745" y="45489"/>
                  </a:cubicBezTo>
                  <a:cubicBezTo>
                    <a:pt x="10109" y="45489"/>
                    <a:pt x="0" y="35380"/>
                    <a:pt x="0" y="22745"/>
                  </a:cubicBezTo>
                  <a:cubicBezTo>
                    <a:pt x="0" y="10109"/>
                    <a:pt x="10109" y="0"/>
                    <a:pt x="22745" y="0"/>
                  </a:cubicBezTo>
                  <a:cubicBezTo>
                    <a:pt x="35380" y="0"/>
                    <a:pt x="45489" y="10109"/>
                    <a:pt x="45489" y="22745"/>
                  </a:cubicBezTo>
                  <a:close/>
                </a:path>
              </a:pathLst>
            </a:custGeom>
            <a:grpFill/>
            <a:ln w="50509" cap="flat">
              <a:noFill/>
              <a:prstDash val="solid"/>
              <a:miter/>
            </a:ln>
          </p:spPr>
          <p:txBody>
            <a:bodyPr rtlCol="0" anchor="ctr"/>
            <a:lstStyle/>
            <a:p>
              <a:endParaRPr lang="en-IN"/>
            </a:p>
          </p:txBody>
        </p:sp>
        <p:grpSp>
          <p:nvGrpSpPr>
            <p:cNvPr id="44" name="Graphic 19">
              <a:extLst>
                <a:ext uri="{FF2B5EF4-FFF2-40B4-BE49-F238E27FC236}">
                  <a16:creationId xmlns:a16="http://schemas.microsoft.com/office/drawing/2014/main" id="{0DD8C791-09E7-D8CC-9F75-B2291E6B2150}"/>
                </a:ext>
              </a:extLst>
            </p:cNvPr>
            <p:cNvGrpSpPr/>
            <p:nvPr/>
          </p:nvGrpSpPr>
          <p:grpSpPr>
            <a:xfrm>
              <a:off x="3394958" y="1153029"/>
              <a:ext cx="899167" cy="180439"/>
              <a:chOff x="3394958" y="1153028"/>
              <a:chExt cx="899167" cy="180440"/>
            </a:xfrm>
            <a:grpFill/>
          </p:grpSpPr>
          <p:sp>
            <p:nvSpPr>
              <p:cNvPr id="45" name="Freeform: Shape 44">
                <a:extLst>
                  <a:ext uri="{FF2B5EF4-FFF2-40B4-BE49-F238E27FC236}">
                    <a16:creationId xmlns:a16="http://schemas.microsoft.com/office/drawing/2014/main" id="{1E030AEB-CB2B-11AD-53F4-15D38F5C2F58}"/>
                  </a:ext>
                </a:extLst>
              </p:cNvPr>
              <p:cNvSpPr/>
              <p:nvPr/>
            </p:nvSpPr>
            <p:spPr>
              <a:xfrm>
                <a:off x="3394958" y="116162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98CD728-3111-6602-4EBB-1ED47A25CBE8}"/>
                  </a:ext>
                </a:extLst>
              </p:cNvPr>
              <p:cNvSpPr/>
              <p:nvPr/>
            </p:nvSpPr>
            <p:spPr>
              <a:xfrm>
                <a:off x="3433371" y="115302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64D59940-D510-9254-117E-2F40FC430886}"/>
                  </a:ext>
                </a:extLst>
              </p:cNvPr>
              <p:cNvSpPr/>
              <p:nvPr/>
            </p:nvSpPr>
            <p:spPr>
              <a:xfrm>
                <a:off x="3510702"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7053931D-BD4C-1004-C442-1B297E2DC065}"/>
                  </a:ext>
                </a:extLst>
              </p:cNvPr>
              <p:cNvSpPr/>
              <p:nvPr/>
            </p:nvSpPr>
            <p:spPr>
              <a:xfrm>
                <a:off x="3560235"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41964059-A6D4-51F7-C224-F3CC0C648E8E}"/>
                  </a:ext>
                </a:extLst>
              </p:cNvPr>
              <p:cNvSpPr/>
              <p:nvPr/>
            </p:nvSpPr>
            <p:spPr>
              <a:xfrm>
                <a:off x="3634534" y="123693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A846EB76-02F6-5743-7E8D-C20E8E1CE27E}"/>
                  </a:ext>
                </a:extLst>
              </p:cNvPr>
              <p:cNvSpPr/>
              <p:nvPr/>
            </p:nvSpPr>
            <p:spPr>
              <a:xfrm>
                <a:off x="3703778" y="121924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505"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A7908707-BA76-2BBC-D07B-F8E2C7FF603D}"/>
                  </a:ext>
                </a:extLst>
              </p:cNvPr>
              <p:cNvSpPr/>
              <p:nvPr/>
            </p:nvSpPr>
            <p:spPr>
              <a:xfrm>
                <a:off x="3755332" y="124906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0DDCBDB5-02EF-EC16-3973-826CF6062D24}"/>
                  </a:ext>
                </a:extLst>
              </p:cNvPr>
              <p:cNvSpPr/>
              <p:nvPr/>
            </p:nvSpPr>
            <p:spPr>
              <a:xfrm>
                <a:off x="3819523" y="1258664"/>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B9886BA-7646-993A-C859-C4B1CCB98B0C}"/>
                  </a:ext>
                </a:extLst>
              </p:cNvPr>
              <p:cNvSpPr/>
              <p:nvPr/>
            </p:nvSpPr>
            <p:spPr>
              <a:xfrm>
                <a:off x="3802843" y="12338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8595780B-4571-D124-B8AC-D13FC867AC07}"/>
                  </a:ext>
                </a:extLst>
              </p:cNvPr>
              <p:cNvSpPr/>
              <p:nvPr/>
            </p:nvSpPr>
            <p:spPr>
              <a:xfrm>
                <a:off x="4050001" y="1267761"/>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761BD578-27E9-75B9-3C6D-6A3CE730100B}"/>
                  </a:ext>
                </a:extLst>
              </p:cNvPr>
              <p:cNvSpPr/>
              <p:nvPr/>
            </p:nvSpPr>
            <p:spPr>
              <a:xfrm>
                <a:off x="3940321" y="1261696"/>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2CFAD5BC-0570-977B-53DD-91A0610EA121}"/>
                  </a:ext>
                </a:extLst>
              </p:cNvPr>
              <p:cNvSpPr/>
              <p:nvPr/>
            </p:nvSpPr>
            <p:spPr>
              <a:xfrm>
                <a:off x="3968120" y="116970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1BFCC761-0CB3-FCE5-EFFF-F9C72CE5F08B}"/>
                  </a:ext>
                </a:extLst>
              </p:cNvPr>
              <p:cNvSpPr/>
              <p:nvPr/>
            </p:nvSpPr>
            <p:spPr>
              <a:xfrm>
                <a:off x="4284017" y="11873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5AA2C1C7-F06D-637C-EDE7-F055E9C4E641}"/>
                  </a:ext>
                </a:extLst>
              </p:cNvPr>
              <p:cNvSpPr/>
              <p:nvPr/>
            </p:nvSpPr>
            <p:spPr>
              <a:xfrm>
                <a:off x="3876131" y="127584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72DBF530-4A74-81F6-68E7-D202DCF8E283}"/>
                  </a:ext>
                </a:extLst>
              </p:cNvPr>
              <p:cNvSpPr/>
              <p:nvPr/>
            </p:nvSpPr>
            <p:spPr>
              <a:xfrm>
                <a:off x="4131376" y="1247039"/>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E3D3BA98-17E8-20AE-1A6E-779B36539D8B}"/>
                  </a:ext>
                </a:extLst>
              </p:cNvPr>
              <p:cNvSpPr/>
              <p:nvPr/>
            </p:nvSpPr>
            <p:spPr>
              <a:xfrm>
                <a:off x="4177876" y="1257653"/>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grpSp>
      </p:grpSp>
      <p:grpSp>
        <p:nvGrpSpPr>
          <p:cNvPr id="61" name="Graphic 19">
            <a:extLst>
              <a:ext uri="{FF2B5EF4-FFF2-40B4-BE49-F238E27FC236}">
                <a16:creationId xmlns:a16="http://schemas.microsoft.com/office/drawing/2014/main" id="{AE03462C-D05C-DDE0-45B1-01DC6635E981}"/>
              </a:ext>
            </a:extLst>
          </p:cNvPr>
          <p:cNvGrpSpPr/>
          <p:nvPr/>
        </p:nvGrpSpPr>
        <p:grpSpPr>
          <a:xfrm>
            <a:off x="1810488" y="2403932"/>
            <a:ext cx="803416" cy="381451"/>
            <a:chOff x="5690136" y="3619675"/>
            <a:chExt cx="1563308" cy="742238"/>
          </a:xfrm>
        </p:grpSpPr>
        <p:sp>
          <p:nvSpPr>
            <p:cNvPr id="62" name="Freeform: Shape 61">
              <a:extLst>
                <a:ext uri="{FF2B5EF4-FFF2-40B4-BE49-F238E27FC236}">
                  <a16:creationId xmlns:a16="http://schemas.microsoft.com/office/drawing/2014/main" id="{2C4DF4CE-B1C4-06BE-1A2B-0847284BBC08}"/>
                </a:ext>
              </a:extLst>
            </p:cNvPr>
            <p:cNvSpPr/>
            <p:nvPr/>
          </p:nvSpPr>
          <p:spPr>
            <a:xfrm>
              <a:off x="5736130" y="3708505"/>
              <a:ext cx="1394493" cy="653408"/>
            </a:xfrm>
            <a:custGeom>
              <a:avLst/>
              <a:gdLst>
                <a:gd name="connsiteX0" fmla="*/ 0 w 1394493"/>
                <a:gd name="connsiteY0" fmla="*/ 517565 h 653408"/>
                <a:gd name="connsiteX1" fmla="*/ 79859 w 1394493"/>
                <a:gd name="connsiteY1" fmla="*/ 540310 h 653408"/>
                <a:gd name="connsiteX2" fmla="*/ 207228 w 1394493"/>
                <a:gd name="connsiteY2" fmla="*/ 543848 h 653408"/>
                <a:gd name="connsiteX3" fmla="*/ 298206 w 1394493"/>
                <a:gd name="connsiteY3" fmla="*/ 571141 h 653408"/>
                <a:gd name="connsiteX4" fmla="*/ 491788 w 1394493"/>
                <a:gd name="connsiteY4" fmla="*/ 590348 h 653408"/>
                <a:gd name="connsiteX5" fmla="*/ 663130 w 1394493"/>
                <a:gd name="connsiteY5" fmla="*/ 625728 h 653408"/>
                <a:gd name="connsiteX6" fmla="*/ 777358 w 1394493"/>
                <a:gd name="connsiteY6" fmla="*/ 644935 h 653408"/>
                <a:gd name="connsiteX7" fmla="*/ 969423 w 1394493"/>
                <a:gd name="connsiteY7" fmla="*/ 652011 h 653408"/>
                <a:gd name="connsiteX8" fmla="*/ 1129141 w 1394493"/>
                <a:gd name="connsiteY8" fmla="*/ 630277 h 653408"/>
                <a:gd name="connsiteX9" fmla="*/ 1261059 w 1394493"/>
                <a:gd name="connsiteY9" fmla="*/ 617136 h 653408"/>
                <a:gd name="connsiteX10" fmla="*/ 1359113 w 1394493"/>
                <a:gd name="connsiteY10" fmla="*/ 579228 h 653408"/>
                <a:gd name="connsiteX11" fmla="*/ 1394494 w 1394493"/>
                <a:gd name="connsiteY11" fmla="*/ 543848 h 653408"/>
                <a:gd name="connsiteX12" fmla="*/ 1198385 w 1394493"/>
                <a:gd name="connsiteY12" fmla="*/ 370989 h 653408"/>
                <a:gd name="connsiteX13" fmla="*/ 1059391 w 1394493"/>
                <a:gd name="connsiteY13" fmla="*/ 215821 h 653408"/>
                <a:gd name="connsiteX14" fmla="*/ 994695 w 1394493"/>
                <a:gd name="connsiteY14" fmla="*/ 252212 h 653408"/>
                <a:gd name="connsiteX15" fmla="*/ 946679 w 1394493"/>
                <a:gd name="connsiteY15" fmla="*/ 186000 h 653408"/>
                <a:gd name="connsiteX16" fmla="*/ 855195 w 1394493"/>
                <a:gd name="connsiteY16" fmla="*/ 216831 h 653408"/>
                <a:gd name="connsiteX17" fmla="*/ 723277 w 1394493"/>
                <a:gd name="connsiteY17" fmla="*/ 0 h 653408"/>
                <a:gd name="connsiteX18" fmla="*/ 639880 w 1394493"/>
                <a:gd name="connsiteY18" fmla="*/ 95527 h 653408"/>
                <a:gd name="connsiteX19" fmla="*/ 554967 w 1394493"/>
                <a:gd name="connsiteY19" fmla="*/ 280011 h 653408"/>
                <a:gd name="connsiteX20" fmla="*/ 522619 w 1394493"/>
                <a:gd name="connsiteY20" fmla="*/ 344706 h 653408"/>
                <a:gd name="connsiteX21" fmla="*/ 463989 w 1394493"/>
                <a:gd name="connsiteY21" fmla="*/ 370989 h 653408"/>
                <a:gd name="connsiteX22" fmla="*/ 326511 w 1394493"/>
                <a:gd name="connsiteY22" fmla="*/ 281527 h 653408"/>
                <a:gd name="connsiteX23" fmla="*/ 237049 w 1394493"/>
                <a:gd name="connsiteY23" fmla="*/ 325500 h 653408"/>
                <a:gd name="connsiteX24" fmla="*/ 219359 w 1394493"/>
                <a:gd name="connsiteY24" fmla="*/ 385647 h 653408"/>
                <a:gd name="connsiteX25" fmla="*/ 505 w 1394493"/>
                <a:gd name="connsiteY25" fmla="*/ 518070 h 65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4493" h="653408">
                  <a:moveTo>
                    <a:pt x="0" y="517565"/>
                  </a:moveTo>
                  <a:cubicBezTo>
                    <a:pt x="107152" y="504929"/>
                    <a:pt x="115744" y="531717"/>
                    <a:pt x="79859" y="540310"/>
                  </a:cubicBezTo>
                  <a:cubicBezTo>
                    <a:pt x="43973" y="548902"/>
                    <a:pt x="144554" y="549913"/>
                    <a:pt x="207228" y="543848"/>
                  </a:cubicBezTo>
                  <a:cubicBezTo>
                    <a:pt x="270407" y="537782"/>
                    <a:pt x="108163" y="573668"/>
                    <a:pt x="298206" y="571141"/>
                  </a:cubicBezTo>
                  <a:cubicBezTo>
                    <a:pt x="487744" y="568108"/>
                    <a:pt x="606016" y="566592"/>
                    <a:pt x="491788" y="590348"/>
                  </a:cubicBezTo>
                  <a:cubicBezTo>
                    <a:pt x="377559" y="613598"/>
                    <a:pt x="774326" y="603489"/>
                    <a:pt x="663130" y="625728"/>
                  </a:cubicBezTo>
                  <a:cubicBezTo>
                    <a:pt x="551934" y="647462"/>
                    <a:pt x="690929" y="656559"/>
                    <a:pt x="777358" y="644935"/>
                  </a:cubicBezTo>
                  <a:cubicBezTo>
                    <a:pt x="863788" y="633309"/>
                    <a:pt x="855195" y="659592"/>
                    <a:pt x="969423" y="652011"/>
                  </a:cubicBezTo>
                  <a:cubicBezTo>
                    <a:pt x="1083652" y="644429"/>
                    <a:pt x="1187771" y="632804"/>
                    <a:pt x="1129141" y="630277"/>
                  </a:cubicBezTo>
                  <a:cubicBezTo>
                    <a:pt x="1070510" y="627244"/>
                    <a:pt x="1360630" y="651000"/>
                    <a:pt x="1261059" y="617136"/>
                  </a:cubicBezTo>
                  <a:cubicBezTo>
                    <a:pt x="1161489" y="583272"/>
                    <a:pt x="1432401" y="592369"/>
                    <a:pt x="1359113" y="579228"/>
                  </a:cubicBezTo>
                  <a:cubicBezTo>
                    <a:pt x="1285825" y="566087"/>
                    <a:pt x="1394494" y="543848"/>
                    <a:pt x="1394494" y="543848"/>
                  </a:cubicBezTo>
                  <a:cubicBezTo>
                    <a:pt x="1394494" y="543848"/>
                    <a:pt x="1199902" y="377054"/>
                    <a:pt x="1198385" y="370989"/>
                  </a:cubicBezTo>
                  <a:cubicBezTo>
                    <a:pt x="1196869" y="364924"/>
                    <a:pt x="1059391" y="215821"/>
                    <a:pt x="1059391" y="215821"/>
                  </a:cubicBezTo>
                  <a:lnTo>
                    <a:pt x="994695" y="252212"/>
                  </a:lnTo>
                  <a:lnTo>
                    <a:pt x="946679" y="186000"/>
                  </a:lnTo>
                  <a:lnTo>
                    <a:pt x="855195" y="216831"/>
                  </a:lnTo>
                  <a:lnTo>
                    <a:pt x="723277" y="0"/>
                  </a:lnTo>
                  <a:lnTo>
                    <a:pt x="639880" y="95527"/>
                  </a:lnTo>
                  <a:lnTo>
                    <a:pt x="554967" y="280011"/>
                  </a:lnTo>
                  <a:lnTo>
                    <a:pt x="522619" y="344706"/>
                  </a:lnTo>
                  <a:lnTo>
                    <a:pt x="463989" y="370989"/>
                  </a:lnTo>
                  <a:lnTo>
                    <a:pt x="326511" y="281527"/>
                  </a:lnTo>
                  <a:lnTo>
                    <a:pt x="237049" y="325500"/>
                  </a:lnTo>
                  <a:cubicBezTo>
                    <a:pt x="237049" y="325500"/>
                    <a:pt x="219359" y="381098"/>
                    <a:pt x="219359" y="385647"/>
                  </a:cubicBezTo>
                  <a:cubicBezTo>
                    <a:pt x="219359" y="390196"/>
                    <a:pt x="505" y="518070"/>
                    <a:pt x="505" y="518070"/>
                  </a:cubicBezTo>
                  <a:close/>
                </a:path>
              </a:pathLst>
            </a:custGeom>
            <a:solidFill>
              <a:srgbClr val="C2905B"/>
            </a:solidFill>
            <a:ln w="50509"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91EA7B88-0A06-C67E-DA14-48B9415E6834}"/>
                </a:ext>
              </a:extLst>
            </p:cNvPr>
            <p:cNvSpPr/>
            <p:nvPr/>
          </p:nvSpPr>
          <p:spPr>
            <a:xfrm>
              <a:off x="5975706" y="3619675"/>
              <a:ext cx="963358" cy="724666"/>
            </a:xfrm>
            <a:custGeom>
              <a:avLst/>
              <a:gdLst>
                <a:gd name="connsiteX0" fmla="*/ 0 w 963358"/>
                <a:gd name="connsiteY0" fmla="*/ 656433 h 724666"/>
                <a:gd name="connsiteX1" fmla="*/ 55092 w 963358"/>
                <a:gd name="connsiteY1" fmla="*/ 587694 h 724666"/>
                <a:gd name="connsiteX2" fmla="*/ 85419 w 963358"/>
                <a:gd name="connsiteY2" fmla="*/ 507835 h 724666"/>
                <a:gd name="connsiteX3" fmla="*/ 94516 w 963358"/>
                <a:gd name="connsiteY3" fmla="*/ 499748 h 724666"/>
                <a:gd name="connsiteX4" fmla="*/ 94516 w 963358"/>
                <a:gd name="connsiteY4" fmla="*/ 499748 h 724666"/>
                <a:gd name="connsiteX5" fmla="*/ 162750 w 963358"/>
                <a:gd name="connsiteY5" fmla="*/ 499243 h 724666"/>
                <a:gd name="connsiteX6" fmla="*/ 154663 w 963358"/>
                <a:gd name="connsiteY6" fmla="*/ 502276 h 724666"/>
                <a:gd name="connsiteX7" fmla="*/ 199647 w 963358"/>
                <a:gd name="connsiteY7" fmla="*/ 461336 h 724666"/>
                <a:gd name="connsiteX8" fmla="*/ 201163 w 963358"/>
                <a:gd name="connsiteY8" fmla="*/ 460325 h 724666"/>
                <a:gd name="connsiteX9" fmla="*/ 201668 w 963358"/>
                <a:gd name="connsiteY9" fmla="*/ 460325 h 724666"/>
                <a:gd name="connsiteX10" fmla="*/ 277484 w 963358"/>
                <a:gd name="connsiteY10" fmla="*/ 415846 h 724666"/>
                <a:gd name="connsiteX11" fmla="*/ 270913 w 963358"/>
                <a:gd name="connsiteY11" fmla="*/ 422417 h 724666"/>
                <a:gd name="connsiteX12" fmla="*/ 327522 w 963358"/>
                <a:gd name="connsiteY12" fmla="*/ 306673 h 724666"/>
                <a:gd name="connsiteX13" fmla="*/ 381603 w 963358"/>
                <a:gd name="connsiteY13" fmla="*/ 193455 h 724666"/>
                <a:gd name="connsiteX14" fmla="*/ 398282 w 963358"/>
                <a:gd name="connsiteY14" fmla="*/ 133814 h 724666"/>
                <a:gd name="connsiteX15" fmla="*/ 404348 w 963358"/>
                <a:gd name="connsiteY15" fmla="*/ 103993 h 724666"/>
                <a:gd name="connsiteX16" fmla="*/ 405864 w 963358"/>
                <a:gd name="connsiteY16" fmla="*/ 91863 h 724666"/>
                <a:gd name="connsiteX17" fmla="*/ 408897 w 963358"/>
                <a:gd name="connsiteY17" fmla="*/ 70634 h 724666"/>
                <a:gd name="connsiteX18" fmla="*/ 420016 w 963358"/>
                <a:gd name="connsiteY18" fmla="*/ 36770 h 724666"/>
                <a:gd name="connsiteX19" fmla="*/ 428608 w 963358"/>
                <a:gd name="connsiteY19" fmla="*/ 19586 h 724666"/>
                <a:gd name="connsiteX20" fmla="*/ 436695 w 963358"/>
                <a:gd name="connsiteY20" fmla="*/ 8466 h 724666"/>
                <a:gd name="connsiteX21" fmla="*/ 452869 w 963358"/>
                <a:gd name="connsiteY21" fmla="*/ 379 h 724666"/>
                <a:gd name="connsiteX22" fmla="*/ 469043 w 963358"/>
                <a:gd name="connsiteY22" fmla="*/ 3412 h 724666"/>
                <a:gd name="connsiteX23" fmla="*/ 475109 w 963358"/>
                <a:gd name="connsiteY23" fmla="*/ 8466 h 724666"/>
                <a:gd name="connsiteX24" fmla="*/ 518070 w 963358"/>
                <a:gd name="connsiteY24" fmla="*/ 60020 h 724666"/>
                <a:gd name="connsiteX25" fmla="*/ 489261 w 963358"/>
                <a:gd name="connsiteY25" fmla="*/ 53955 h 724666"/>
                <a:gd name="connsiteX26" fmla="*/ 531212 w 963358"/>
                <a:gd name="connsiteY26" fmla="*/ 32222 h 724666"/>
                <a:gd name="connsiteX27" fmla="*/ 561538 w 963358"/>
                <a:gd name="connsiteY27" fmla="*/ 41319 h 724666"/>
                <a:gd name="connsiteX28" fmla="*/ 563560 w 963358"/>
                <a:gd name="connsiteY28" fmla="*/ 46374 h 724666"/>
                <a:gd name="connsiteX29" fmla="*/ 589337 w 963358"/>
                <a:gd name="connsiteY29" fmla="*/ 147461 h 724666"/>
                <a:gd name="connsiteX30" fmla="*/ 588326 w 963358"/>
                <a:gd name="connsiteY30" fmla="*/ 144428 h 724666"/>
                <a:gd name="connsiteX31" fmla="*/ 658076 w 963358"/>
                <a:gd name="connsiteY31" fmla="*/ 311727 h 724666"/>
                <a:gd name="connsiteX32" fmla="*/ 722771 w 963358"/>
                <a:gd name="connsiteY32" fmla="*/ 481553 h 724666"/>
                <a:gd name="connsiteX33" fmla="*/ 718728 w 963358"/>
                <a:gd name="connsiteY33" fmla="*/ 475993 h 724666"/>
                <a:gd name="connsiteX34" fmla="*/ 899673 w 963358"/>
                <a:gd name="connsiteY34" fmla="*/ 643292 h 724666"/>
                <a:gd name="connsiteX35" fmla="*/ 899673 w 963358"/>
                <a:gd name="connsiteY35" fmla="*/ 643292 h 724666"/>
                <a:gd name="connsiteX36" fmla="*/ 899673 w 963358"/>
                <a:gd name="connsiteY36" fmla="*/ 643797 h 724666"/>
                <a:gd name="connsiteX37" fmla="*/ 963358 w 963358"/>
                <a:gd name="connsiteY37" fmla="*/ 724667 h 724666"/>
                <a:gd name="connsiteX38" fmla="*/ 891081 w 963358"/>
                <a:gd name="connsiteY38" fmla="*/ 651379 h 724666"/>
                <a:gd name="connsiteX39" fmla="*/ 891587 w 963358"/>
                <a:gd name="connsiteY39" fmla="*/ 651379 h 724666"/>
                <a:gd name="connsiteX40" fmla="*/ 699016 w 963358"/>
                <a:gd name="connsiteY40" fmla="*/ 498738 h 724666"/>
                <a:gd name="connsiteX41" fmla="*/ 695478 w 963358"/>
                <a:gd name="connsiteY41" fmla="*/ 493683 h 724666"/>
                <a:gd name="connsiteX42" fmla="*/ 695478 w 963358"/>
                <a:gd name="connsiteY42" fmla="*/ 493683 h 724666"/>
                <a:gd name="connsiteX43" fmla="*/ 622190 w 963358"/>
                <a:gd name="connsiteY43" fmla="*/ 327395 h 724666"/>
                <a:gd name="connsiteX44" fmla="*/ 548397 w 963358"/>
                <a:gd name="connsiteY44" fmla="*/ 162118 h 724666"/>
                <a:gd name="connsiteX45" fmla="*/ 547386 w 963358"/>
                <a:gd name="connsiteY45" fmla="*/ 159086 h 724666"/>
                <a:gd name="connsiteX46" fmla="*/ 520598 w 963358"/>
                <a:gd name="connsiteY46" fmla="*/ 57999 h 724666"/>
                <a:gd name="connsiteX47" fmla="*/ 552945 w 963358"/>
                <a:gd name="connsiteY47" fmla="*/ 72151 h 724666"/>
                <a:gd name="connsiteX48" fmla="*/ 511500 w 963358"/>
                <a:gd name="connsiteY48" fmla="*/ 94390 h 724666"/>
                <a:gd name="connsiteX49" fmla="*/ 483195 w 963358"/>
                <a:gd name="connsiteY49" fmla="*/ 88830 h 724666"/>
                <a:gd name="connsiteX50" fmla="*/ 483195 w 963358"/>
                <a:gd name="connsiteY50" fmla="*/ 88830 h 724666"/>
                <a:gd name="connsiteX51" fmla="*/ 444277 w 963358"/>
                <a:gd name="connsiteY51" fmla="*/ 40814 h 724666"/>
                <a:gd name="connsiteX52" fmla="*/ 447310 w 963358"/>
                <a:gd name="connsiteY52" fmla="*/ 43341 h 724666"/>
                <a:gd name="connsiteX53" fmla="*/ 459946 w 963358"/>
                <a:gd name="connsiteY53" fmla="*/ 45868 h 724666"/>
                <a:gd name="connsiteX54" fmla="*/ 469549 w 963358"/>
                <a:gd name="connsiteY54" fmla="*/ 41825 h 724666"/>
                <a:gd name="connsiteX55" fmla="*/ 468032 w 963358"/>
                <a:gd name="connsiteY55" fmla="*/ 43846 h 724666"/>
                <a:gd name="connsiteX56" fmla="*/ 462473 w 963358"/>
                <a:gd name="connsiteY56" fmla="*/ 55471 h 724666"/>
                <a:gd name="connsiteX57" fmla="*/ 452869 w 963358"/>
                <a:gd name="connsiteY57" fmla="*/ 82260 h 724666"/>
                <a:gd name="connsiteX58" fmla="*/ 450848 w 963358"/>
                <a:gd name="connsiteY58" fmla="*/ 92874 h 724666"/>
                <a:gd name="connsiteX59" fmla="*/ 448321 w 963358"/>
                <a:gd name="connsiteY59" fmla="*/ 112586 h 724666"/>
                <a:gd name="connsiteX60" fmla="*/ 441244 w 963358"/>
                <a:gd name="connsiteY60" fmla="*/ 145439 h 724666"/>
                <a:gd name="connsiteX61" fmla="*/ 422038 w 963358"/>
                <a:gd name="connsiteY61" fmla="*/ 209124 h 724666"/>
                <a:gd name="connsiteX62" fmla="*/ 392723 w 963358"/>
                <a:gd name="connsiteY62" fmla="*/ 269776 h 724666"/>
                <a:gd name="connsiteX63" fmla="*/ 362397 w 963358"/>
                <a:gd name="connsiteY63" fmla="*/ 325879 h 724666"/>
                <a:gd name="connsiteX64" fmla="*/ 300228 w 963358"/>
                <a:gd name="connsiteY64" fmla="*/ 438085 h 724666"/>
                <a:gd name="connsiteX65" fmla="*/ 300228 w 963358"/>
                <a:gd name="connsiteY65" fmla="*/ 439096 h 724666"/>
                <a:gd name="connsiteX66" fmla="*/ 293658 w 963358"/>
                <a:gd name="connsiteY66" fmla="*/ 445162 h 724666"/>
                <a:gd name="connsiteX67" fmla="*/ 215821 w 963358"/>
                <a:gd name="connsiteY67" fmla="*/ 484585 h 724666"/>
                <a:gd name="connsiteX68" fmla="*/ 218348 w 963358"/>
                <a:gd name="connsiteY68" fmla="*/ 483069 h 724666"/>
                <a:gd name="connsiteX69" fmla="*/ 171342 w 963358"/>
                <a:gd name="connsiteY69" fmla="*/ 521482 h 724666"/>
                <a:gd name="connsiteX70" fmla="*/ 170837 w 963358"/>
                <a:gd name="connsiteY70" fmla="*/ 521482 h 724666"/>
                <a:gd name="connsiteX71" fmla="*/ 163255 w 963358"/>
                <a:gd name="connsiteY71" fmla="*/ 524515 h 724666"/>
                <a:gd name="connsiteX72" fmla="*/ 95022 w 963358"/>
                <a:gd name="connsiteY72" fmla="*/ 519460 h 724666"/>
                <a:gd name="connsiteX73" fmla="*/ 104625 w 963358"/>
                <a:gd name="connsiteY73" fmla="*/ 511373 h 724666"/>
                <a:gd name="connsiteX74" fmla="*/ 64696 w 963358"/>
                <a:gd name="connsiteY74" fmla="*/ 594265 h 724666"/>
                <a:gd name="connsiteX75" fmla="*/ 1011 w 963358"/>
                <a:gd name="connsiteY75" fmla="*/ 657444 h 72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963358" h="724666">
                  <a:moveTo>
                    <a:pt x="0" y="656433"/>
                  </a:moveTo>
                  <a:cubicBezTo>
                    <a:pt x="21734" y="635710"/>
                    <a:pt x="39929" y="612460"/>
                    <a:pt x="55092" y="587694"/>
                  </a:cubicBezTo>
                  <a:cubicBezTo>
                    <a:pt x="69750" y="562928"/>
                    <a:pt x="81375" y="534623"/>
                    <a:pt x="85419" y="507835"/>
                  </a:cubicBezTo>
                  <a:cubicBezTo>
                    <a:pt x="85924" y="503287"/>
                    <a:pt x="89967" y="499748"/>
                    <a:pt x="94516" y="499748"/>
                  </a:cubicBezTo>
                  <a:lnTo>
                    <a:pt x="94516" y="499748"/>
                  </a:lnTo>
                  <a:cubicBezTo>
                    <a:pt x="94516" y="499748"/>
                    <a:pt x="162750" y="499243"/>
                    <a:pt x="162750" y="499243"/>
                  </a:cubicBezTo>
                  <a:lnTo>
                    <a:pt x="154663" y="502276"/>
                  </a:lnTo>
                  <a:lnTo>
                    <a:pt x="199647" y="461336"/>
                  </a:lnTo>
                  <a:lnTo>
                    <a:pt x="201163" y="460325"/>
                  </a:lnTo>
                  <a:lnTo>
                    <a:pt x="201668" y="460325"/>
                  </a:lnTo>
                  <a:cubicBezTo>
                    <a:pt x="201668" y="460325"/>
                    <a:pt x="277484" y="415846"/>
                    <a:pt x="277484" y="415846"/>
                  </a:cubicBezTo>
                  <a:lnTo>
                    <a:pt x="270913" y="422417"/>
                  </a:lnTo>
                  <a:lnTo>
                    <a:pt x="327522" y="306673"/>
                  </a:lnTo>
                  <a:cubicBezTo>
                    <a:pt x="345717" y="268260"/>
                    <a:pt x="369473" y="229846"/>
                    <a:pt x="381603" y="193455"/>
                  </a:cubicBezTo>
                  <a:cubicBezTo>
                    <a:pt x="388174" y="174249"/>
                    <a:pt x="393734" y="154031"/>
                    <a:pt x="398282" y="133814"/>
                  </a:cubicBezTo>
                  <a:cubicBezTo>
                    <a:pt x="400810" y="123705"/>
                    <a:pt x="402831" y="113597"/>
                    <a:pt x="404348" y="103993"/>
                  </a:cubicBezTo>
                  <a:cubicBezTo>
                    <a:pt x="404853" y="99444"/>
                    <a:pt x="405864" y="93379"/>
                    <a:pt x="405864" y="91863"/>
                  </a:cubicBezTo>
                  <a:cubicBezTo>
                    <a:pt x="405864" y="82260"/>
                    <a:pt x="407886" y="76700"/>
                    <a:pt x="408897" y="70634"/>
                  </a:cubicBezTo>
                  <a:cubicBezTo>
                    <a:pt x="411929" y="59009"/>
                    <a:pt x="415467" y="47890"/>
                    <a:pt x="420016" y="36770"/>
                  </a:cubicBezTo>
                  <a:cubicBezTo>
                    <a:pt x="422543" y="31211"/>
                    <a:pt x="425070" y="25651"/>
                    <a:pt x="428608" y="19586"/>
                  </a:cubicBezTo>
                  <a:cubicBezTo>
                    <a:pt x="430630" y="16553"/>
                    <a:pt x="432652" y="13015"/>
                    <a:pt x="436695" y="8466"/>
                  </a:cubicBezTo>
                  <a:cubicBezTo>
                    <a:pt x="440739" y="5939"/>
                    <a:pt x="440739" y="2906"/>
                    <a:pt x="452869" y="379"/>
                  </a:cubicBezTo>
                  <a:cubicBezTo>
                    <a:pt x="457418" y="-632"/>
                    <a:pt x="463484" y="379"/>
                    <a:pt x="469043" y="3412"/>
                  </a:cubicBezTo>
                  <a:cubicBezTo>
                    <a:pt x="476119" y="7961"/>
                    <a:pt x="474603" y="7961"/>
                    <a:pt x="475109" y="8466"/>
                  </a:cubicBezTo>
                  <a:lnTo>
                    <a:pt x="518070" y="60020"/>
                  </a:lnTo>
                  <a:lnTo>
                    <a:pt x="489261" y="53955"/>
                  </a:lnTo>
                  <a:lnTo>
                    <a:pt x="531212" y="32222"/>
                  </a:lnTo>
                  <a:cubicBezTo>
                    <a:pt x="542331" y="26156"/>
                    <a:pt x="555978" y="30705"/>
                    <a:pt x="561538" y="41319"/>
                  </a:cubicBezTo>
                  <a:cubicBezTo>
                    <a:pt x="562549" y="42836"/>
                    <a:pt x="563054" y="44857"/>
                    <a:pt x="563560" y="46374"/>
                  </a:cubicBezTo>
                  <a:lnTo>
                    <a:pt x="589337" y="147461"/>
                  </a:lnTo>
                  <a:lnTo>
                    <a:pt x="588326" y="144428"/>
                  </a:lnTo>
                  <a:cubicBezTo>
                    <a:pt x="612081" y="200026"/>
                    <a:pt x="635837" y="255624"/>
                    <a:pt x="658076" y="311727"/>
                  </a:cubicBezTo>
                  <a:lnTo>
                    <a:pt x="722771" y="481553"/>
                  </a:lnTo>
                  <a:lnTo>
                    <a:pt x="718728" y="475993"/>
                  </a:lnTo>
                  <a:cubicBezTo>
                    <a:pt x="779886" y="531085"/>
                    <a:pt x="840032" y="586683"/>
                    <a:pt x="899673" y="643292"/>
                  </a:cubicBezTo>
                  <a:lnTo>
                    <a:pt x="899673" y="643292"/>
                  </a:lnTo>
                  <a:cubicBezTo>
                    <a:pt x="899673" y="643292"/>
                    <a:pt x="899673" y="643797"/>
                    <a:pt x="899673" y="643797"/>
                  </a:cubicBezTo>
                  <a:cubicBezTo>
                    <a:pt x="921407" y="670585"/>
                    <a:pt x="942635" y="697373"/>
                    <a:pt x="963358" y="724667"/>
                  </a:cubicBezTo>
                  <a:cubicBezTo>
                    <a:pt x="939097" y="700406"/>
                    <a:pt x="914837" y="676145"/>
                    <a:pt x="891081" y="651379"/>
                  </a:cubicBezTo>
                  <a:lnTo>
                    <a:pt x="891587" y="651379"/>
                  </a:lnTo>
                  <a:cubicBezTo>
                    <a:pt x="826386" y="601846"/>
                    <a:pt x="762195" y="550797"/>
                    <a:pt x="699016" y="498738"/>
                  </a:cubicBezTo>
                  <a:cubicBezTo>
                    <a:pt x="697500" y="497221"/>
                    <a:pt x="695983" y="495705"/>
                    <a:pt x="695478" y="493683"/>
                  </a:cubicBezTo>
                  <a:lnTo>
                    <a:pt x="695478" y="493683"/>
                  </a:lnTo>
                  <a:cubicBezTo>
                    <a:pt x="695478" y="493683"/>
                    <a:pt x="622190" y="327395"/>
                    <a:pt x="622190" y="327395"/>
                  </a:cubicBezTo>
                  <a:cubicBezTo>
                    <a:pt x="598434" y="271798"/>
                    <a:pt x="572657" y="217211"/>
                    <a:pt x="548397" y="162118"/>
                  </a:cubicBezTo>
                  <a:cubicBezTo>
                    <a:pt x="548397" y="161107"/>
                    <a:pt x="547386" y="160096"/>
                    <a:pt x="547386" y="159086"/>
                  </a:cubicBezTo>
                  <a:lnTo>
                    <a:pt x="520598" y="57999"/>
                  </a:lnTo>
                  <a:lnTo>
                    <a:pt x="552945" y="72151"/>
                  </a:lnTo>
                  <a:lnTo>
                    <a:pt x="511500" y="94390"/>
                  </a:lnTo>
                  <a:cubicBezTo>
                    <a:pt x="501896" y="99444"/>
                    <a:pt x="489766" y="96917"/>
                    <a:pt x="483195" y="88830"/>
                  </a:cubicBezTo>
                  <a:lnTo>
                    <a:pt x="483195" y="88830"/>
                  </a:lnTo>
                  <a:cubicBezTo>
                    <a:pt x="483195" y="88830"/>
                    <a:pt x="444277" y="40814"/>
                    <a:pt x="444277" y="40814"/>
                  </a:cubicBezTo>
                  <a:cubicBezTo>
                    <a:pt x="444277" y="40814"/>
                    <a:pt x="441750" y="38792"/>
                    <a:pt x="447310" y="43341"/>
                  </a:cubicBezTo>
                  <a:cubicBezTo>
                    <a:pt x="451859" y="45868"/>
                    <a:pt x="456913" y="45868"/>
                    <a:pt x="459946" y="45868"/>
                  </a:cubicBezTo>
                  <a:cubicBezTo>
                    <a:pt x="469043" y="43341"/>
                    <a:pt x="467527" y="42836"/>
                    <a:pt x="469549" y="41825"/>
                  </a:cubicBezTo>
                  <a:cubicBezTo>
                    <a:pt x="470054" y="41319"/>
                    <a:pt x="469549" y="41825"/>
                    <a:pt x="468032" y="43846"/>
                  </a:cubicBezTo>
                  <a:cubicBezTo>
                    <a:pt x="466011" y="46879"/>
                    <a:pt x="463989" y="50923"/>
                    <a:pt x="462473" y="55471"/>
                  </a:cubicBezTo>
                  <a:cubicBezTo>
                    <a:pt x="458935" y="64064"/>
                    <a:pt x="455397" y="73667"/>
                    <a:pt x="452869" y="82260"/>
                  </a:cubicBezTo>
                  <a:cubicBezTo>
                    <a:pt x="451859" y="86303"/>
                    <a:pt x="450848" y="91357"/>
                    <a:pt x="450848" y="92874"/>
                  </a:cubicBezTo>
                  <a:cubicBezTo>
                    <a:pt x="450848" y="101972"/>
                    <a:pt x="449331" y="106015"/>
                    <a:pt x="448321" y="112586"/>
                  </a:cubicBezTo>
                  <a:cubicBezTo>
                    <a:pt x="446299" y="123705"/>
                    <a:pt x="443772" y="134825"/>
                    <a:pt x="441244" y="145439"/>
                  </a:cubicBezTo>
                  <a:cubicBezTo>
                    <a:pt x="436190" y="167173"/>
                    <a:pt x="429619" y="187895"/>
                    <a:pt x="422038" y="209124"/>
                  </a:cubicBezTo>
                  <a:cubicBezTo>
                    <a:pt x="414962" y="230352"/>
                    <a:pt x="402326" y="252591"/>
                    <a:pt x="392723" y="269776"/>
                  </a:cubicBezTo>
                  <a:lnTo>
                    <a:pt x="362397" y="325879"/>
                  </a:lnTo>
                  <a:lnTo>
                    <a:pt x="300228" y="438085"/>
                  </a:lnTo>
                  <a:lnTo>
                    <a:pt x="300228" y="439096"/>
                  </a:lnTo>
                  <a:cubicBezTo>
                    <a:pt x="298206" y="441623"/>
                    <a:pt x="296185" y="443645"/>
                    <a:pt x="293658" y="445162"/>
                  </a:cubicBezTo>
                  <a:lnTo>
                    <a:pt x="215821" y="484585"/>
                  </a:lnTo>
                  <a:lnTo>
                    <a:pt x="218348" y="483069"/>
                  </a:lnTo>
                  <a:lnTo>
                    <a:pt x="171342" y="521482"/>
                  </a:lnTo>
                  <a:lnTo>
                    <a:pt x="170837" y="521482"/>
                  </a:lnTo>
                  <a:cubicBezTo>
                    <a:pt x="170837" y="521482"/>
                    <a:pt x="165783" y="524515"/>
                    <a:pt x="163255" y="524515"/>
                  </a:cubicBezTo>
                  <a:lnTo>
                    <a:pt x="95022" y="519460"/>
                  </a:lnTo>
                  <a:lnTo>
                    <a:pt x="104625" y="511373"/>
                  </a:lnTo>
                  <a:cubicBezTo>
                    <a:pt x="97044" y="542711"/>
                    <a:pt x="82386" y="569499"/>
                    <a:pt x="64696" y="594265"/>
                  </a:cubicBezTo>
                  <a:cubicBezTo>
                    <a:pt x="47005" y="618526"/>
                    <a:pt x="24766" y="639754"/>
                    <a:pt x="1011" y="657444"/>
                  </a:cubicBezTo>
                  <a:close/>
                </a:path>
              </a:pathLst>
            </a:custGeom>
            <a:solidFill>
              <a:srgbClr val="784F41"/>
            </a:solidFill>
            <a:ln w="50509"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8AFB98E2-27EA-6FF6-58B7-8FF96E0B0B6F}"/>
                </a:ext>
              </a:extLst>
            </p:cNvPr>
            <p:cNvSpPr/>
            <p:nvPr/>
          </p:nvSpPr>
          <p:spPr>
            <a:xfrm>
              <a:off x="6582228" y="3873503"/>
              <a:ext cx="671216" cy="393001"/>
            </a:xfrm>
            <a:custGeom>
              <a:avLst/>
              <a:gdLst>
                <a:gd name="connsiteX0" fmla="*/ 0 w 671216"/>
                <a:gd name="connsiteY0" fmla="*/ 63964 h 393001"/>
                <a:gd name="connsiteX1" fmla="*/ 44984 w 671216"/>
                <a:gd name="connsiteY1" fmla="*/ 33133 h 393001"/>
                <a:gd name="connsiteX2" fmla="*/ 88956 w 671216"/>
                <a:gd name="connsiteY2" fmla="*/ 1796 h 393001"/>
                <a:gd name="connsiteX3" fmla="*/ 102098 w 671216"/>
                <a:gd name="connsiteY3" fmla="*/ 3312 h 393001"/>
                <a:gd name="connsiteX4" fmla="*/ 103109 w 671216"/>
                <a:gd name="connsiteY4" fmla="*/ 4828 h 393001"/>
                <a:gd name="connsiteX5" fmla="*/ 165277 w 671216"/>
                <a:gd name="connsiteY5" fmla="*/ 78116 h 393001"/>
                <a:gd name="connsiteX6" fmla="*/ 140511 w 671216"/>
                <a:gd name="connsiteY6" fmla="*/ 75589 h 393001"/>
                <a:gd name="connsiteX7" fmla="*/ 202174 w 671216"/>
                <a:gd name="connsiteY7" fmla="*/ 15948 h 393001"/>
                <a:gd name="connsiteX8" fmla="*/ 229972 w 671216"/>
                <a:gd name="connsiteY8" fmla="*/ 15948 h 393001"/>
                <a:gd name="connsiteX9" fmla="*/ 229972 w 671216"/>
                <a:gd name="connsiteY9" fmla="*/ 16959 h 393001"/>
                <a:gd name="connsiteX10" fmla="*/ 435684 w 671216"/>
                <a:gd name="connsiteY10" fmla="*/ 236823 h 393001"/>
                <a:gd name="connsiteX11" fmla="*/ 484712 w 671216"/>
                <a:gd name="connsiteY11" fmla="*/ 293431 h 393001"/>
                <a:gd name="connsiteX12" fmla="*/ 508973 w 671216"/>
                <a:gd name="connsiteY12" fmla="*/ 322241 h 393001"/>
                <a:gd name="connsiteX13" fmla="*/ 514532 w 671216"/>
                <a:gd name="connsiteY13" fmla="*/ 328306 h 393001"/>
                <a:gd name="connsiteX14" fmla="*/ 516554 w 671216"/>
                <a:gd name="connsiteY14" fmla="*/ 328812 h 393001"/>
                <a:gd name="connsiteX15" fmla="*/ 532728 w 671216"/>
                <a:gd name="connsiteY15" fmla="*/ 336393 h 393001"/>
                <a:gd name="connsiteX16" fmla="*/ 671217 w 671216"/>
                <a:gd name="connsiteY16" fmla="*/ 393002 h 393001"/>
                <a:gd name="connsiteX17" fmla="*/ 523630 w 671216"/>
                <a:gd name="connsiteY17" fmla="*/ 362676 h 393001"/>
                <a:gd name="connsiteX18" fmla="*/ 504929 w 671216"/>
                <a:gd name="connsiteY18" fmla="*/ 357116 h 393001"/>
                <a:gd name="connsiteX19" fmla="*/ 490777 w 671216"/>
                <a:gd name="connsiteY19" fmla="*/ 349029 h 393001"/>
                <a:gd name="connsiteX20" fmla="*/ 483195 w 671216"/>
                <a:gd name="connsiteY20" fmla="*/ 341448 h 393001"/>
                <a:gd name="connsiteX21" fmla="*/ 456407 w 671216"/>
                <a:gd name="connsiteY21" fmla="*/ 315165 h 393001"/>
                <a:gd name="connsiteX22" fmla="*/ 403842 w 671216"/>
                <a:gd name="connsiteY22" fmla="*/ 262600 h 393001"/>
                <a:gd name="connsiteX23" fmla="*/ 201668 w 671216"/>
                <a:gd name="connsiteY23" fmla="*/ 44252 h 393001"/>
                <a:gd name="connsiteX24" fmla="*/ 229972 w 671216"/>
                <a:gd name="connsiteY24" fmla="*/ 45768 h 393001"/>
                <a:gd name="connsiteX25" fmla="*/ 163761 w 671216"/>
                <a:gd name="connsiteY25" fmla="*/ 100355 h 393001"/>
                <a:gd name="connsiteX26" fmla="*/ 162750 w 671216"/>
                <a:gd name="connsiteY26" fmla="*/ 101366 h 393001"/>
                <a:gd name="connsiteX27" fmla="*/ 140005 w 671216"/>
                <a:gd name="connsiteY27" fmla="*/ 98839 h 393001"/>
                <a:gd name="connsiteX28" fmla="*/ 138994 w 671216"/>
                <a:gd name="connsiteY28" fmla="*/ 97828 h 393001"/>
                <a:gd name="connsiteX29" fmla="*/ 86934 w 671216"/>
                <a:gd name="connsiteY29" fmla="*/ 17464 h 393001"/>
                <a:gd name="connsiteX30" fmla="*/ 101087 w 671216"/>
                <a:gd name="connsiteY30" fmla="*/ 20497 h 393001"/>
                <a:gd name="connsiteX31" fmla="*/ 1011 w 671216"/>
                <a:gd name="connsiteY31" fmla="*/ 63964 h 39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1216" h="393001">
                  <a:moveTo>
                    <a:pt x="0" y="63964"/>
                  </a:moveTo>
                  <a:cubicBezTo>
                    <a:pt x="15668" y="54361"/>
                    <a:pt x="29820" y="43241"/>
                    <a:pt x="44984" y="33133"/>
                  </a:cubicBezTo>
                  <a:lnTo>
                    <a:pt x="88956" y="1796"/>
                  </a:lnTo>
                  <a:cubicBezTo>
                    <a:pt x="93000" y="-1237"/>
                    <a:pt x="99065" y="-226"/>
                    <a:pt x="102098" y="3312"/>
                  </a:cubicBezTo>
                  <a:lnTo>
                    <a:pt x="103109" y="4828"/>
                  </a:lnTo>
                  <a:cubicBezTo>
                    <a:pt x="123831" y="29089"/>
                    <a:pt x="145059" y="53350"/>
                    <a:pt x="165277" y="78116"/>
                  </a:cubicBezTo>
                  <a:lnTo>
                    <a:pt x="140511" y="75589"/>
                  </a:lnTo>
                  <a:cubicBezTo>
                    <a:pt x="160728" y="55372"/>
                    <a:pt x="180945" y="35660"/>
                    <a:pt x="202174" y="15948"/>
                  </a:cubicBezTo>
                  <a:cubicBezTo>
                    <a:pt x="210261" y="8366"/>
                    <a:pt x="222391" y="8872"/>
                    <a:pt x="229972" y="15948"/>
                  </a:cubicBezTo>
                  <a:lnTo>
                    <a:pt x="229972" y="16959"/>
                  </a:lnTo>
                  <a:cubicBezTo>
                    <a:pt x="301239" y="88225"/>
                    <a:pt x="369473" y="162018"/>
                    <a:pt x="435684" y="236823"/>
                  </a:cubicBezTo>
                  <a:lnTo>
                    <a:pt x="484712" y="293431"/>
                  </a:lnTo>
                  <a:lnTo>
                    <a:pt x="508973" y="322241"/>
                  </a:lnTo>
                  <a:cubicBezTo>
                    <a:pt x="508973" y="322241"/>
                    <a:pt x="513521" y="327801"/>
                    <a:pt x="514532" y="328306"/>
                  </a:cubicBezTo>
                  <a:cubicBezTo>
                    <a:pt x="510489" y="324768"/>
                    <a:pt x="515038" y="328306"/>
                    <a:pt x="516554" y="328812"/>
                  </a:cubicBezTo>
                  <a:cubicBezTo>
                    <a:pt x="521608" y="331339"/>
                    <a:pt x="527168" y="333866"/>
                    <a:pt x="532728" y="336393"/>
                  </a:cubicBezTo>
                  <a:lnTo>
                    <a:pt x="671217" y="393002"/>
                  </a:lnTo>
                  <a:cubicBezTo>
                    <a:pt x="621684" y="384915"/>
                    <a:pt x="572657" y="375817"/>
                    <a:pt x="523630" y="362676"/>
                  </a:cubicBezTo>
                  <a:cubicBezTo>
                    <a:pt x="517565" y="361160"/>
                    <a:pt x="511499" y="359138"/>
                    <a:pt x="504929" y="357116"/>
                  </a:cubicBezTo>
                  <a:cubicBezTo>
                    <a:pt x="500885" y="355094"/>
                    <a:pt x="499369" y="357116"/>
                    <a:pt x="490777" y="349029"/>
                  </a:cubicBezTo>
                  <a:lnTo>
                    <a:pt x="483195" y="341448"/>
                  </a:lnTo>
                  <a:lnTo>
                    <a:pt x="456407" y="315165"/>
                  </a:lnTo>
                  <a:lnTo>
                    <a:pt x="403842" y="262600"/>
                  </a:lnTo>
                  <a:cubicBezTo>
                    <a:pt x="334092" y="191839"/>
                    <a:pt x="266869" y="119562"/>
                    <a:pt x="201668" y="44252"/>
                  </a:cubicBezTo>
                  <a:lnTo>
                    <a:pt x="229972" y="45768"/>
                  </a:lnTo>
                  <a:cubicBezTo>
                    <a:pt x="208239" y="64469"/>
                    <a:pt x="186000" y="82160"/>
                    <a:pt x="163761" y="100355"/>
                  </a:cubicBezTo>
                  <a:lnTo>
                    <a:pt x="162750" y="101366"/>
                  </a:lnTo>
                  <a:cubicBezTo>
                    <a:pt x="155674" y="106926"/>
                    <a:pt x="145565" y="105915"/>
                    <a:pt x="140005" y="98839"/>
                  </a:cubicBezTo>
                  <a:lnTo>
                    <a:pt x="138994" y="97828"/>
                  </a:lnTo>
                  <a:cubicBezTo>
                    <a:pt x="120799" y="71546"/>
                    <a:pt x="104119" y="44252"/>
                    <a:pt x="86934" y="17464"/>
                  </a:cubicBezTo>
                  <a:lnTo>
                    <a:pt x="101087" y="20497"/>
                  </a:lnTo>
                  <a:cubicBezTo>
                    <a:pt x="67728" y="35154"/>
                    <a:pt x="35886" y="52845"/>
                    <a:pt x="1011" y="63964"/>
                  </a:cubicBezTo>
                  <a:close/>
                </a:path>
              </a:pathLst>
            </a:custGeom>
            <a:solidFill>
              <a:srgbClr val="784F41"/>
            </a:solidFill>
            <a:ln w="50509"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DC08DFB0-7EB1-E6F0-F705-EF59073994C2}"/>
                </a:ext>
              </a:extLst>
            </p:cNvPr>
            <p:cNvSpPr/>
            <p:nvPr/>
          </p:nvSpPr>
          <p:spPr>
            <a:xfrm>
              <a:off x="6390162" y="3648358"/>
              <a:ext cx="525651" cy="689035"/>
            </a:xfrm>
            <a:custGeom>
              <a:avLst/>
              <a:gdLst>
                <a:gd name="connsiteX0" fmla="*/ 0 w 525651"/>
                <a:gd name="connsiteY0" fmla="*/ 145060 h 689035"/>
                <a:gd name="connsiteX1" fmla="*/ 63179 w 525651"/>
                <a:gd name="connsiteY1" fmla="*/ 133435 h 689035"/>
                <a:gd name="connsiteX2" fmla="*/ 84913 w 525651"/>
                <a:gd name="connsiteY2" fmla="*/ 240587 h 689035"/>
                <a:gd name="connsiteX3" fmla="*/ 74804 w 525651"/>
                <a:gd name="connsiteY3" fmla="*/ 320951 h 689035"/>
                <a:gd name="connsiteX4" fmla="*/ 127370 w 525651"/>
                <a:gd name="connsiteY4" fmla="*/ 435179 h 689035"/>
                <a:gd name="connsiteX5" fmla="*/ 71772 w 525651"/>
                <a:gd name="connsiteY5" fmla="*/ 600962 h 689035"/>
                <a:gd name="connsiteX6" fmla="*/ 13141 w 525651"/>
                <a:gd name="connsiteY6" fmla="*/ 666668 h 689035"/>
                <a:gd name="connsiteX7" fmla="*/ 30832 w 525651"/>
                <a:gd name="connsiteY7" fmla="*/ 668184 h 689035"/>
                <a:gd name="connsiteX8" fmla="*/ 45489 w 525651"/>
                <a:gd name="connsiteY8" fmla="*/ 688907 h 689035"/>
                <a:gd name="connsiteX9" fmla="*/ 138994 w 525651"/>
                <a:gd name="connsiteY9" fmla="*/ 638869 h 689035"/>
                <a:gd name="connsiteX10" fmla="*/ 307304 w 525651"/>
                <a:gd name="connsiteY10" fmla="*/ 622696 h 689035"/>
                <a:gd name="connsiteX11" fmla="*/ 308821 w 525651"/>
                <a:gd name="connsiteY11" fmla="*/ 685875 h 689035"/>
                <a:gd name="connsiteX12" fmla="*/ 525652 w 525651"/>
                <a:gd name="connsiteY12" fmla="*/ 672733 h 689035"/>
                <a:gd name="connsiteX13" fmla="*/ 447815 w 525651"/>
                <a:gd name="connsiteY13" fmla="*/ 583271 h 689035"/>
                <a:gd name="connsiteX14" fmla="*/ 281021 w 525651"/>
                <a:gd name="connsiteY14" fmla="*/ 464494 h 689035"/>
                <a:gd name="connsiteX15" fmla="*/ 188527 w 525651"/>
                <a:gd name="connsiteY15" fmla="*/ 203690 h 689035"/>
                <a:gd name="connsiteX16" fmla="*/ 121304 w 525651"/>
                <a:gd name="connsiteY16" fmla="*/ 22239 h 689035"/>
                <a:gd name="connsiteX17" fmla="*/ 83397 w 525651"/>
                <a:gd name="connsiteY17" fmla="*/ 48522 h 689035"/>
                <a:gd name="connsiteX18" fmla="*/ 32348 w 525651"/>
                <a:gd name="connsiteY18" fmla="*/ 0 h 689035"/>
                <a:gd name="connsiteX19" fmla="*/ 0 w 525651"/>
                <a:gd name="connsiteY19" fmla="*/ 145060 h 68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5651" h="689035">
                  <a:moveTo>
                    <a:pt x="0" y="145060"/>
                  </a:moveTo>
                  <a:lnTo>
                    <a:pt x="63179" y="133435"/>
                  </a:lnTo>
                  <a:lnTo>
                    <a:pt x="84913" y="240587"/>
                  </a:lnTo>
                  <a:lnTo>
                    <a:pt x="74804" y="320951"/>
                  </a:lnTo>
                  <a:cubicBezTo>
                    <a:pt x="74804" y="320951"/>
                    <a:pt x="162750" y="341674"/>
                    <a:pt x="127370" y="435179"/>
                  </a:cubicBezTo>
                  <a:cubicBezTo>
                    <a:pt x="91989" y="528685"/>
                    <a:pt x="71772" y="600962"/>
                    <a:pt x="71772" y="600962"/>
                  </a:cubicBezTo>
                  <a:lnTo>
                    <a:pt x="13141" y="666668"/>
                  </a:lnTo>
                  <a:lnTo>
                    <a:pt x="30832" y="668184"/>
                  </a:lnTo>
                  <a:lnTo>
                    <a:pt x="45489" y="688907"/>
                  </a:lnTo>
                  <a:cubicBezTo>
                    <a:pt x="45489" y="688907"/>
                    <a:pt x="77837" y="661108"/>
                    <a:pt x="138994" y="638869"/>
                  </a:cubicBezTo>
                  <a:cubicBezTo>
                    <a:pt x="200658" y="617136"/>
                    <a:pt x="284054" y="622696"/>
                    <a:pt x="307304" y="622696"/>
                  </a:cubicBezTo>
                  <a:cubicBezTo>
                    <a:pt x="330554" y="622696"/>
                    <a:pt x="213799" y="706092"/>
                    <a:pt x="308821" y="685875"/>
                  </a:cubicBezTo>
                  <a:cubicBezTo>
                    <a:pt x="403842" y="665152"/>
                    <a:pt x="525652" y="672733"/>
                    <a:pt x="525652" y="672733"/>
                  </a:cubicBezTo>
                  <a:lnTo>
                    <a:pt x="447815" y="583271"/>
                  </a:lnTo>
                  <a:lnTo>
                    <a:pt x="281021" y="464494"/>
                  </a:lnTo>
                  <a:lnTo>
                    <a:pt x="188527" y="203690"/>
                  </a:lnTo>
                  <a:lnTo>
                    <a:pt x="121304" y="22239"/>
                  </a:lnTo>
                  <a:lnTo>
                    <a:pt x="83397" y="48522"/>
                  </a:lnTo>
                  <a:lnTo>
                    <a:pt x="32348" y="0"/>
                  </a:lnTo>
                  <a:lnTo>
                    <a:pt x="0" y="145060"/>
                  </a:lnTo>
                  <a:close/>
                </a:path>
              </a:pathLst>
            </a:custGeom>
            <a:solidFill>
              <a:srgbClr val="784F41"/>
            </a:solidFill>
            <a:ln w="50509" cap="flat">
              <a:noFill/>
              <a:prstDash val="solid"/>
              <a:miter/>
            </a:ln>
          </p:spPr>
          <p:txBody>
            <a:bodyPr rtlCol="0" anchor="ctr"/>
            <a:lstStyle/>
            <a:p>
              <a:endParaRPr lang="en-IN" dirty="0"/>
            </a:p>
          </p:txBody>
        </p:sp>
        <p:sp>
          <p:nvSpPr>
            <p:cNvPr id="66" name="Freeform: Shape 65">
              <a:extLst>
                <a:ext uri="{FF2B5EF4-FFF2-40B4-BE49-F238E27FC236}">
                  <a16:creationId xmlns:a16="http://schemas.microsoft.com/office/drawing/2014/main" id="{79F42DCB-8B7B-8698-7E25-0E5A79AB1CF5}"/>
                </a:ext>
              </a:extLst>
            </p:cNvPr>
            <p:cNvSpPr/>
            <p:nvPr/>
          </p:nvSpPr>
          <p:spPr>
            <a:xfrm>
              <a:off x="6756097" y="3896021"/>
              <a:ext cx="446804" cy="391816"/>
            </a:xfrm>
            <a:custGeom>
              <a:avLst/>
              <a:gdLst>
                <a:gd name="connsiteX0" fmla="*/ 506 w 446804"/>
                <a:gd name="connsiteY0" fmla="*/ 54081 h 391816"/>
                <a:gd name="connsiteX1" fmla="*/ 120799 w 446804"/>
                <a:gd name="connsiteY1" fmla="*/ 200657 h 391816"/>
                <a:gd name="connsiteX2" fmla="*/ 120799 w 446804"/>
                <a:gd name="connsiteY2" fmla="*/ 293152 h 391816"/>
                <a:gd name="connsiteX3" fmla="*/ 228962 w 446804"/>
                <a:gd name="connsiteY3" fmla="*/ 369473 h 391816"/>
                <a:gd name="connsiteX4" fmla="*/ 294668 w 446804"/>
                <a:gd name="connsiteY4" fmla="*/ 379581 h 391816"/>
                <a:gd name="connsiteX5" fmla="*/ 446804 w 446804"/>
                <a:gd name="connsiteY5" fmla="*/ 361891 h 391816"/>
                <a:gd name="connsiteX6" fmla="*/ 307810 w 446804"/>
                <a:gd name="connsiteY6" fmla="*/ 319940 h 391816"/>
                <a:gd name="connsiteX7" fmla="*/ 40940 w 446804"/>
                <a:gd name="connsiteY7" fmla="*/ 0 h 391816"/>
                <a:gd name="connsiteX8" fmla="*/ 0 w 446804"/>
                <a:gd name="connsiteY8" fmla="*/ 54081 h 39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 h="391816">
                  <a:moveTo>
                    <a:pt x="506" y="54081"/>
                  </a:moveTo>
                  <a:cubicBezTo>
                    <a:pt x="56103" y="86429"/>
                    <a:pt x="117766" y="149103"/>
                    <a:pt x="120799" y="200657"/>
                  </a:cubicBezTo>
                  <a:cubicBezTo>
                    <a:pt x="123832" y="251706"/>
                    <a:pt x="59136" y="291636"/>
                    <a:pt x="120799" y="293152"/>
                  </a:cubicBezTo>
                  <a:cubicBezTo>
                    <a:pt x="182462" y="294668"/>
                    <a:pt x="267375" y="334092"/>
                    <a:pt x="228962" y="369473"/>
                  </a:cubicBezTo>
                  <a:cubicBezTo>
                    <a:pt x="190549" y="404853"/>
                    <a:pt x="246652" y="390195"/>
                    <a:pt x="294668" y="379581"/>
                  </a:cubicBezTo>
                  <a:cubicBezTo>
                    <a:pt x="343190" y="369473"/>
                    <a:pt x="446804" y="361891"/>
                    <a:pt x="446804" y="361891"/>
                  </a:cubicBezTo>
                  <a:lnTo>
                    <a:pt x="307810" y="319940"/>
                  </a:lnTo>
                  <a:lnTo>
                    <a:pt x="40940" y="0"/>
                  </a:lnTo>
                  <a:lnTo>
                    <a:pt x="0" y="54081"/>
                  </a:lnTo>
                  <a:close/>
                </a:path>
              </a:pathLst>
            </a:custGeom>
            <a:solidFill>
              <a:srgbClr val="784F41"/>
            </a:solidFill>
            <a:ln w="50509"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7B9447EE-289B-5B9E-B3C9-4F8D5948B491}"/>
                </a:ext>
              </a:extLst>
            </p:cNvPr>
            <p:cNvSpPr/>
            <p:nvPr/>
          </p:nvSpPr>
          <p:spPr>
            <a:xfrm>
              <a:off x="5690136" y="3971331"/>
              <a:ext cx="593379" cy="273440"/>
            </a:xfrm>
            <a:custGeom>
              <a:avLst/>
              <a:gdLst>
                <a:gd name="connsiteX0" fmla="*/ 0 w 593379"/>
                <a:gd name="connsiteY0" fmla="*/ 271418 h 273440"/>
                <a:gd name="connsiteX1" fmla="*/ 72783 w 593379"/>
                <a:gd name="connsiteY1" fmla="*/ 228962 h 273440"/>
                <a:gd name="connsiteX2" fmla="*/ 142533 w 593379"/>
                <a:gd name="connsiteY2" fmla="*/ 182462 h 273440"/>
                <a:gd name="connsiteX3" fmla="*/ 141522 w 593379"/>
                <a:gd name="connsiteY3" fmla="*/ 182462 h 273440"/>
                <a:gd name="connsiteX4" fmla="*/ 214810 w 593379"/>
                <a:gd name="connsiteY4" fmla="*/ 124337 h 273440"/>
                <a:gd name="connsiteX5" fmla="*/ 250695 w 593379"/>
                <a:gd name="connsiteY5" fmla="*/ 95022 h 273440"/>
                <a:gd name="connsiteX6" fmla="*/ 258782 w 593379"/>
                <a:gd name="connsiteY6" fmla="*/ 87946 h 273440"/>
                <a:gd name="connsiteX7" fmla="*/ 261310 w 593379"/>
                <a:gd name="connsiteY7" fmla="*/ 85418 h 273440"/>
                <a:gd name="connsiteX8" fmla="*/ 259793 w 593379"/>
                <a:gd name="connsiteY8" fmla="*/ 88451 h 273440"/>
                <a:gd name="connsiteX9" fmla="*/ 258782 w 593379"/>
                <a:gd name="connsiteY9" fmla="*/ 94516 h 273440"/>
                <a:gd name="connsiteX10" fmla="*/ 261815 w 593379"/>
                <a:gd name="connsiteY10" fmla="*/ 67728 h 273440"/>
                <a:gd name="connsiteX11" fmla="*/ 268891 w 593379"/>
                <a:gd name="connsiteY11" fmla="*/ 40940 h 273440"/>
                <a:gd name="connsiteX12" fmla="*/ 281021 w 593379"/>
                <a:gd name="connsiteY12" fmla="*/ 21734 h 273440"/>
                <a:gd name="connsiteX13" fmla="*/ 293152 w 593379"/>
                <a:gd name="connsiteY13" fmla="*/ 15163 h 273440"/>
                <a:gd name="connsiteX14" fmla="*/ 297195 w 593379"/>
                <a:gd name="connsiteY14" fmla="*/ 14658 h 273440"/>
                <a:gd name="connsiteX15" fmla="*/ 303261 w 593379"/>
                <a:gd name="connsiteY15" fmla="*/ 14658 h 273440"/>
                <a:gd name="connsiteX16" fmla="*/ 350771 w 593379"/>
                <a:gd name="connsiteY16" fmla="*/ 8592 h 273440"/>
                <a:gd name="connsiteX17" fmla="*/ 446299 w 593379"/>
                <a:gd name="connsiteY17" fmla="*/ 0 h 273440"/>
                <a:gd name="connsiteX18" fmla="*/ 448320 w 593379"/>
                <a:gd name="connsiteY18" fmla="*/ 0 h 273440"/>
                <a:gd name="connsiteX19" fmla="*/ 458429 w 593379"/>
                <a:gd name="connsiteY19" fmla="*/ 3033 h 273440"/>
                <a:gd name="connsiteX20" fmla="*/ 527168 w 593379"/>
                <a:gd name="connsiteY20" fmla="*/ 58125 h 273440"/>
                <a:gd name="connsiteX21" fmla="*/ 593380 w 593379"/>
                <a:gd name="connsiteY21" fmla="*/ 116755 h 273440"/>
                <a:gd name="connsiteX22" fmla="*/ 514532 w 593379"/>
                <a:gd name="connsiteY22" fmla="*/ 76321 h 273440"/>
                <a:gd name="connsiteX23" fmla="*/ 438212 w 593379"/>
                <a:gd name="connsiteY23" fmla="*/ 32348 h 273440"/>
                <a:gd name="connsiteX24" fmla="*/ 450342 w 593379"/>
                <a:gd name="connsiteY24" fmla="*/ 35380 h 273440"/>
                <a:gd name="connsiteX25" fmla="*/ 357848 w 593379"/>
                <a:gd name="connsiteY25" fmla="*/ 51554 h 273440"/>
                <a:gd name="connsiteX26" fmla="*/ 311348 w 593379"/>
                <a:gd name="connsiteY26" fmla="*/ 58630 h 273440"/>
                <a:gd name="connsiteX27" fmla="*/ 305788 w 593379"/>
                <a:gd name="connsiteY27" fmla="*/ 59641 h 273440"/>
                <a:gd name="connsiteX28" fmla="*/ 304272 w 593379"/>
                <a:gd name="connsiteY28" fmla="*/ 59641 h 273440"/>
                <a:gd name="connsiteX29" fmla="*/ 311348 w 593379"/>
                <a:gd name="connsiteY29" fmla="*/ 56103 h 273440"/>
                <a:gd name="connsiteX30" fmla="*/ 311348 w 593379"/>
                <a:gd name="connsiteY30" fmla="*/ 57620 h 273440"/>
                <a:gd name="connsiteX31" fmla="*/ 306799 w 593379"/>
                <a:gd name="connsiteY31" fmla="*/ 76826 h 273440"/>
                <a:gd name="connsiteX32" fmla="*/ 303766 w 593379"/>
                <a:gd name="connsiteY32" fmla="*/ 97044 h 273440"/>
                <a:gd name="connsiteX33" fmla="*/ 300733 w 593379"/>
                <a:gd name="connsiteY33" fmla="*/ 108669 h 273440"/>
                <a:gd name="connsiteX34" fmla="*/ 295174 w 593379"/>
                <a:gd name="connsiteY34" fmla="*/ 116250 h 273440"/>
                <a:gd name="connsiteX35" fmla="*/ 289614 w 593379"/>
                <a:gd name="connsiteY35" fmla="*/ 121810 h 273440"/>
                <a:gd name="connsiteX36" fmla="*/ 279505 w 593379"/>
                <a:gd name="connsiteY36" fmla="*/ 130402 h 273440"/>
                <a:gd name="connsiteX37" fmla="*/ 240587 w 593379"/>
                <a:gd name="connsiteY37" fmla="*/ 159717 h 273440"/>
                <a:gd name="connsiteX38" fmla="*/ 161234 w 593379"/>
                <a:gd name="connsiteY38" fmla="*/ 212788 h 273440"/>
                <a:gd name="connsiteX39" fmla="*/ 160223 w 593379"/>
                <a:gd name="connsiteY39" fmla="*/ 212788 h 273440"/>
                <a:gd name="connsiteX40" fmla="*/ 82386 w 593379"/>
                <a:gd name="connsiteY40" fmla="*/ 249685 h 273440"/>
                <a:gd name="connsiteX41" fmla="*/ 0 w 593379"/>
                <a:gd name="connsiteY41" fmla="*/ 273440 h 2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93379" h="273440">
                  <a:moveTo>
                    <a:pt x="0" y="271418"/>
                  </a:moveTo>
                  <a:cubicBezTo>
                    <a:pt x="25777" y="259288"/>
                    <a:pt x="49533" y="244630"/>
                    <a:pt x="72783" y="228962"/>
                  </a:cubicBezTo>
                  <a:lnTo>
                    <a:pt x="142533" y="182462"/>
                  </a:lnTo>
                  <a:lnTo>
                    <a:pt x="141522" y="182462"/>
                  </a:lnTo>
                  <a:cubicBezTo>
                    <a:pt x="141522" y="182462"/>
                    <a:pt x="214810" y="124337"/>
                    <a:pt x="214810" y="124337"/>
                  </a:cubicBezTo>
                  <a:lnTo>
                    <a:pt x="250695" y="95022"/>
                  </a:lnTo>
                  <a:lnTo>
                    <a:pt x="258782" y="87946"/>
                  </a:lnTo>
                  <a:cubicBezTo>
                    <a:pt x="258782" y="87946"/>
                    <a:pt x="260804" y="85924"/>
                    <a:pt x="261310" y="85418"/>
                  </a:cubicBezTo>
                  <a:cubicBezTo>
                    <a:pt x="261310" y="85418"/>
                    <a:pt x="262826" y="82891"/>
                    <a:pt x="259793" y="88451"/>
                  </a:cubicBezTo>
                  <a:cubicBezTo>
                    <a:pt x="257772" y="92495"/>
                    <a:pt x="258782" y="99065"/>
                    <a:pt x="258782" y="94516"/>
                  </a:cubicBezTo>
                  <a:cubicBezTo>
                    <a:pt x="259288" y="83902"/>
                    <a:pt x="260299" y="76321"/>
                    <a:pt x="261815" y="67728"/>
                  </a:cubicBezTo>
                  <a:cubicBezTo>
                    <a:pt x="263331" y="59136"/>
                    <a:pt x="265353" y="51049"/>
                    <a:pt x="268891" y="40940"/>
                  </a:cubicBezTo>
                  <a:cubicBezTo>
                    <a:pt x="271418" y="35886"/>
                    <a:pt x="271924" y="30832"/>
                    <a:pt x="281021" y="21734"/>
                  </a:cubicBezTo>
                  <a:cubicBezTo>
                    <a:pt x="282538" y="20217"/>
                    <a:pt x="287592" y="16679"/>
                    <a:pt x="293152" y="15163"/>
                  </a:cubicBezTo>
                  <a:cubicBezTo>
                    <a:pt x="296690" y="14152"/>
                    <a:pt x="295679" y="15163"/>
                    <a:pt x="297195" y="14658"/>
                  </a:cubicBezTo>
                  <a:lnTo>
                    <a:pt x="303261" y="14658"/>
                  </a:lnTo>
                  <a:cubicBezTo>
                    <a:pt x="303261" y="14658"/>
                    <a:pt x="350771" y="8592"/>
                    <a:pt x="350771" y="8592"/>
                  </a:cubicBezTo>
                  <a:cubicBezTo>
                    <a:pt x="382614" y="5560"/>
                    <a:pt x="414456" y="2022"/>
                    <a:pt x="446299" y="0"/>
                  </a:cubicBezTo>
                  <a:lnTo>
                    <a:pt x="448320" y="0"/>
                  </a:lnTo>
                  <a:cubicBezTo>
                    <a:pt x="451858" y="0"/>
                    <a:pt x="455396" y="1011"/>
                    <a:pt x="458429" y="3033"/>
                  </a:cubicBezTo>
                  <a:cubicBezTo>
                    <a:pt x="481679" y="20723"/>
                    <a:pt x="504424" y="39424"/>
                    <a:pt x="527168" y="58125"/>
                  </a:cubicBezTo>
                  <a:cubicBezTo>
                    <a:pt x="549407" y="77837"/>
                    <a:pt x="572152" y="96033"/>
                    <a:pt x="593380" y="116755"/>
                  </a:cubicBezTo>
                  <a:cubicBezTo>
                    <a:pt x="566592" y="104625"/>
                    <a:pt x="540815" y="89967"/>
                    <a:pt x="514532" y="76321"/>
                  </a:cubicBezTo>
                  <a:cubicBezTo>
                    <a:pt x="488755" y="62168"/>
                    <a:pt x="463483" y="47511"/>
                    <a:pt x="438212" y="32348"/>
                  </a:cubicBezTo>
                  <a:lnTo>
                    <a:pt x="450342" y="35380"/>
                  </a:lnTo>
                  <a:cubicBezTo>
                    <a:pt x="419511" y="41446"/>
                    <a:pt x="388679" y="46500"/>
                    <a:pt x="357848" y="51554"/>
                  </a:cubicBezTo>
                  <a:lnTo>
                    <a:pt x="311348" y="58630"/>
                  </a:lnTo>
                  <a:lnTo>
                    <a:pt x="305788" y="59641"/>
                  </a:lnTo>
                  <a:cubicBezTo>
                    <a:pt x="305788" y="59641"/>
                    <a:pt x="302755" y="59641"/>
                    <a:pt x="304272" y="59641"/>
                  </a:cubicBezTo>
                  <a:cubicBezTo>
                    <a:pt x="307810" y="59136"/>
                    <a:pt x="310842" y="56103"/>
                    <a:pt x="311348" y="56103"/>
                  </a:cubicBezTo>
                  <a:cubicBezTo>
                    <a:pt x="314380" y="52565"/>
                    <a:pt x="312359" y="55092"/>
                    <a:pt x="311348" y="57620"/>
                  </a:cubicBezTo>
                  <a:cubicBezTo>
                    <a:pt x="309326" y="62674"/>
                    <a:pt x="307810" y="69750"/>
                    <a:pt x="306799" y="76826"/>
                  </a:cubicBezTo>
                  <a:cubicBezTo>
                    <a:pt x="305282" y="83397"/>
                    <a:pt x="304272" y="91989"/>
                    <a:pt x="303766" y="97044"/>
                  </a:cubicBezTo>
                  <a:cubicBezTo>
                    <a:pt x="303766" y="95022"/>
                    <a:pt x="303766" y="103109"/>
                    <a:pt x="300733" y="108669"/>
                  </a:cubicBezTo>
                  <a:cubicBezTo>
                    <a:pt x="296690" y="115745"/>
                    <a:pt x="296185" y="114734"/>
                    <a:pt x="295174" y="116250"/>
                  </a:cubicBezTo>
                  <a:cubicBezTo>
                    <a:pt x="293152" y="118272"/>
                    <a:pt x="291130" y="120799"/>
                    <a:pt x="289614" y="121810"/>
                  </a:cubicBezTo>
                  <a:lnTo>
                    <a:pt x="279505" y="130402"/>
                  </a:lnTo>
                  <a:cubicBezTo>
                    <a:pt x="266364" y="141016"/>
                    <a:pt x="253728" y="150619"/>
                    <a:pt x="240587" y="159717"/>
                  </a:cubicBezTo>
                  <a:cubicBezTo>
                    <a:pt x="214304" y="177913"/>
                    <a:pt x="188527" y="196109"/>
                    <a:pt x="161234" y="212788"/>
                  </a:cubicBezTo>
                  <a:lnTo>
                    <a:pt x="160223" y="212788"/>
                  </a:lnTo>
                  <a:cubicBezTo>
                    <a:pt x="134951" y="226940"/>
                    <a:pt x="108668" y="238565"/>
                    <a:pt x="82386" y="249685"/>
                  </a:cubicBezTo>
                  <a:cubicBezTo>
                    <a:pt x="55598" y="259288"/>
                    <a:pt x="28810" y="270913"/>
                    <a:pt x="0" y="273440"/>
                  </a:cubicBezTo>
                  <a:close/>
                </a:path>
              </a:pathLst>
            </a:custGeom>
            <a:solidFill>
              <a:srgbClr val="784F41"/>
            </a:solidFill>
            <a:ln w="50509"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87B94584-8E02-89E6-6850-0CE0FA259A7B}"/>
                </a:ext>
              </a:extLst>
            </p:cNvPr>
            <p:cNvSpPr/>
            <p:nvPr/>
          </p:nvSpPr>
          <p:spPr>
            <a:xfrm>
              <a:off x="5969641" y="3838401"/>
              <a:ext cx="401820" cy="268385"/>
            </a:xfrm>
            <a:custGeom>
              <a:avLst/>
              <a:gdLst>
                <a:gd name="connsiteX0" fmla="*/ 0 w 401820"/>
                <a:gd name="connsiteY0" fmla="*/ 218348 h 268385"/>
                <a:gd name="connsiteX1" fmla="*/ 70255 w 401820"/>
                <a:gd name="connsiteY1" fmla="*/ 208239 h 268385"/>
                <a:gd name="connsiteX2" fmla="*/ 142027 w 401820"/>
                <a:gd name="connsiteY2" fmla="*/ 192065 h 268385"/>
                <a:gd name="connsiteX3" fmla="*/ 200658 w 401820"/>
                <a:gd name="connsiteY3" fmla="*/ 268386 h 268385"/>
                <a:gd name="connsiteX4" fmla="*/ 306293 w 401820"/>
                <a:gd name="connsiteY4" fmla="*/ 265353 h 268385"/>
                <a:gd name="connsiteX5" fmla="*/ 367956 w 401820"/>
                <a:gd name="connsiteY5" fmla="*/ 165783 h 268385"/>
                <a:gd name="connsiteX6" fmla="*/ 401820 w 401820"/>
                <a:gd name="connsiteY6" fmla="*/ 0 h 268385"/>
                <a:gd name="connsiteX7" fmla="*/ 289109 w 401820"/>
                <a:gd name="connsiteY7" fmla="*/ 213799 h 268385"/>
                <a:gd name="connsiteX8" fmla="*/ 251201 w 401820"/>
                <a:gd name="connsiteY8" fmla="*/ 210766 h 268385"/>
                <a:gd name="connsiteX9" fmla="*/ 166793 w 401820"/>
                <a:gd name="connsiteY9" fmla="*/ 131918 h 268385"/>
                <a:gd name="connsiteX10" fmla="*/ 8087 w 401820"/>
                <a:gd name="connsiteY10" fmla="*/ 175891 h 268385"/>
                <a:gd name="connsiteX11" fmla="*/ 1011 w 401820"/>
                <a:gd name="connsiteY11" fmla="*/ 218348 h 26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820" h="268385">
                  <a:moveTo>
                    <a:pt x="0" y="218348"/>
                  </a:moveTo>
                  <a:cubicBezTo>
                    <a:pt x="65706" y="162750"/>
                    <a:pt x="70255" y="208239"/>
                    <a:pt x="70255" y="208239"/>
                  </a:cubicBezTo>
                  <a:cubicBezTo>
                    <a:pt x="70255" y="208239"/>
                    <a:pt x="109679" y="157190"/>
                    <a:pt x="142027" y="192065"/>
                  </a:cubicBezTo>
                  <a:cubicBezTo>
                    <a:pt x="174375" y="227446"/>
                    <a:pt x="200658" y="268386"/>
                    <a:pt x="200658" y="268386"/>
                  </a:cubicBezTo>
                  <a:cubicBezTo>
                    <a:pt x="200658" y="268386"/>
                    <a:pt x="301744" y="268386"/>
                    <a:pt x="306293" y="265353"/>
                  </a:cubicBezTo>
                  <a:cubicBezTo>
                    <a:pt x="310842" y="262321"/>
                    <a:pt x="354815" y="262321"/>
                    <a:pt x="367956" y="165783"/>
                  </a:cubicBezTo>
                  <a:cubicBezTo>
                    <a:pt x="381098" y="69245"/>
                    <a:pt x="401820" y="0"/>
                    <a:pt x="401820" y="0"/>
                  </a:cubicBezTo>
                  <a:lnTo>
                    <a:pt x="289109" y="213799"/>
                  </a:lnTo>
                  <a:lnTo>
                    <a:pt x="251201" y="210766"/>
                  </a:lnTo>
                  <a:cubicBezTo>
                    <a:pt x="251201" y="210766"/>
                    <a:pt x="180946" y="124842"/>
                    <a:pt x="166793" y="131918"/>
                  </a:cubicBezTo>
                  <a:cubicBezTo>
                    <a:pt x="152641" y="138995"/>
                    <a:pt x="8087" y="175891"/>
                    <a:pt x="8087" y="175891"/>
                  </a:cubicBezTo>
                  <a:lnTo>
                    <a:pt x="1011" y="218348"/>
                  </a:lnTo>
                  <a:close/>
                </a:path>
              </a:pathLst>
            </a:custGeom>
            <a:solidFill>
              <a:srgbClr val="784F41"/>
            </a:solidFill>
            <a:ln w="50509" cap="flat">
              <a:noFill/>
              <a:prstDash val="solid"/>
              <a:miter/>
            </a:ln>
          </p:spPr>
          <p:txBody>
            <a:bodyPr rtlCol="0" anchor="ctr"/>
            <a:lstStyle/>
            <a:p>
              <a:endParaRPr lang="en-IN"/>
            </a:p>
          </p:txBody>
        </p:sp>
      </p:grpSp>
      <p:grpSp>
        <p:nvGrpSpPr>
          <p:cNvPr id="69" name="Graphic 19">
            <a:extLst>
              <a:ext uri="{FF2B5EF4-FFF2-40B4-BE49-F238E27FC236}">
                <a16:creationId xmlns:a16="http://schemas.microsoft.com/office/drawing/2014/main" id="{FFF859D8-BC09-060E-1440-75382B97B548}"/>
              </a:ext>
            </a:extLst>
          </p:cNvPr>
          <p:cNvGrpSpPr/>
          <p:nvPr/>
        </p:nvGrpSpPr>
        <p:grpSpPr>
          <a:xfrm>
            <a:off x="3008265" y="4959676"/>
            <a:ext cx="596475" cy="277933"/>
            <a:chOff x="7603205" y="5336632"/>
            <a:chExt cx="1221129" cy="568996"/>
          </a:xfrm>
        </p:grpSpPr>
        <p:sp>
          <p:nvSpPr>
            <p:cNvPr id="70" name="Freeform: Shape 69">
              <a:extLst>
                <a:ext uri="{FF2B5EF4-FFF2-40B4-BE49-F238E27FC236}">
                  <a16:creationId xmlns:a16="http://schemas.microsoft.com/office/drawing/2014/main" id="{D21CD913-EA8F-8F5F-E3B0-899900655D34}"/>
                </a:ext>
              </a:extLst>
            </p:cNvPr>
            <p:cNvSpPr/>
            <p:nvPr/>
          </p:nvSpPr>
          <p:spPr>
            <a:xfrm>
              <a:off x="8192036" y="5377450"/>
              <a:ext cx="527098" cy="518879"/>
            </a:xfrm>
            <a:custGeom>
              <a:avLst/>
              <a:gdLst>
                <a:gd name="connsiteX0" fmla="*/ 169320 w 527098"/>
                <a:gd name="connsiteY0" fmla="*/ 496842 h 518879"/>
                <a:gd name="connsiteX1" fmla="*/ 312864 w 527098"/>
                <a:gd name="connsiteY1" fmla="*/ 503413 h 518879"/>
                <a:gd name="connsiteX2" fmla="*/ 426081 w 527098"/>
                <a:gd name="connsiteY2" fmla="*/ 511500 h 518879"/>
                <a:gd name="connsiteX3" fmla="*/ 473087 w 527098"/>
                <a:gd name="connsiteY3" fmla="*/ 492293 h 518879"/>
                <a:gd name="connsiteX4" fmla="*/ 491282 w 527098"/>
                <a:gd name="connsiteY4" fmla="*/ 458429 h 518879"/>
                <a:gd name="connsiteX5" fmla="*/ 325500 w 527098"/>
                <a:gd name="connsiteY5" fmla="*/ 233005 h 518879"/>
                <a:gd name="connsiteX6" fmla="*/ 252717 w 527098"/>
                <a:gd name="connsiteY6" fmla="*/ 0 h 518879"/>
                <a:gd name="connsiteX7" fmla="*/ 143038 w 527098"/>
                <a:gd name="connsiteY7" fmla="*/ 143543 h 518879"/>
                <a:gd name="connsiteX8" fmla="*/ 101087 w 527098"/>
                <a:gd name="connsiteY8" fmla="*/ 182462 h 518879"/>
                <a:gd name="connsiteX9" fmla="*/ 86429 w 527098"/>
                <a:gd name="connsiteY9" fmla="*/ 123831 h 518879"/>
                <a:gd name="connsiteX10" fmla="*/ 0 w 527098"/>
                <a:gd name="connsiteY10" fmla="*/ 152641 h 518879"/>
                <a:gd name="connsiteX11" fmla="*/ 105636 w 527098"/>
                <a:gd name="connsiteY11" fmla="*/ 461462 h 518879"/>
                <a:gd name="connsiteX12" fmla="*/ 169826 w 527098"/>
                <a:gd name="connsiteY12" fmla="*/ 496337 h 5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098" h="518879">
                  <a:moveTo>
                    <a:pt x="169320" y="496842"/>
                  </a:moveTo>
                  <a:cubicBezTo>
                    <a:pt x="292141" y="483701"/>
                    <a:pt x="375032" y="482184"/>
                    <a:pt x="312864" y="503413"/>
                  </a:cubicBezTo>
                  <a:cubicBezTo>
                    <a:pt x="251201" y="524641"/>
                    <a:pt x="361386" y="520597"/>
                    <a:pt x="426081" y="511500"/>
                  </a:cubicBezTo>
                  <a:cubicBezTo>
                    <a:pt x="490271" y="502402"/>
                    <a:pt x="411424" y="492293"/>
                    <a:pt x="473087" y="492293"/>
                  </a:cubicBezTo>
                  <a:cubicBezTo>
                    <a:pt x="534750" y="492293"/>
                    <a:pt x="547386" y="466010"/>
                    <a:pt x="491282" y="458429"/>
                  </a:cubicBezTo>
                  <a:cubicBezTo>
                    <a:pt x="435179" y="450848"/>
                    <a:pt x="325500" y="233005"/>
                    <a:pt x="325500" y="233005"/>
                  </a:cubicBezTo>
                  <a:lnTo>
                    <a:pt x="252717" y="0"/>
                  </a:lnTo>
                  <a:lnTo>
                    <a:pt x="143038" y="143543"/>
                  </a:lnTo>
                  <a:cubicBezTo>
                    <a:pt x="143038" y="143543"/>
                    <a:pt x="101087" y="184989"/>
                    <a:pt x="101087" y="182462"/>
                  </a:cubicBezTo>
                  <a:cubicBezTo>
                    <a:pt x="101087" y="179935"/>
                    <a:pt x="86429" y="123831"/>
                    <a:pt x="86429" y="123831"/>
                  </a:cubicBezTo>
                  <a:lnTo>
                    <a:pt x="0" y="152641"/>
                  </a:lnTo>
                  <a:lnTo>
                    <a:pt x="105636" y="461462"/>
                  </a:lnTo>
                  <a:lnTo>
                    <a:pt x="169826" y="496337"/>
                  </a:lnTo>
                  <a:close/>
                </a:path>
              </a:pathLst>
            </a:custGeom>
            <a:solidFill>
              <a:srgbClr val="C2905B"/>
            </a:solidFill>
            <a:ln w="50509"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9D865728-BB3B-B632-7174-825C3DF65F0B}"/>
                </a:ext>
              </a:extLst>
            </p:cNvPr>
            <p:cNvSpPr/>
            <p:nvPr/>
          </p:nvSpPr>
          <p:spPr>
            <a:xfrm>
              <a:off x="7666384" y="5428449"/>
              <a:ext cx="593885" cy="464673"/>
            </a:xfrm>
            <a:custGeom>
              <a:avLst/>
              <a:gdLst>
                <a:gd name="connsiteX0" fmla="*/ 0 w 593885"/>
                <a:gd name="connsiteY0" fmla="*/ 435228 h 464673"/>
                <a:gd name="connsiteX1" fmla="*/ 88957 w 593885"/>
                <a:gd name="connsiteY1" fmla="*/ 436239 h 464673"/>
                <a:gd name="connsiteX2" fmla="*/ 127875 w 593885"/>
                <a:gd name="connsiteY2" fmla="*/ 447864 h 464673"/>
                <a:gd name="connsiteX3" fmla="*/ 203185 w 593885"/>
                <a:gd name="connsiteY3" fmla="*/ 450392 h 464673"/>
                <a:gd name="connsiteX4" fmla="*/ 305788 w 593885"/>
                <a:gd name="connsiteY4" fmla="*/ 441294 h 464673"/>
                <a:gd name="connsiteX5" fmla="*/ 344706 w 593885"/>
                <a:gd name="connsiteY5" fmla="*/ 462016 h 464673"/>
                <a:gd name="connsiteX6" fmla="*/ 488250 w 593885"/>
                <a:gd name="connsiteY6" fmla="*/ 456962 h 464673"/>
                <a:gd name="connsiteX7" fmla="*/ 582260 w 593885"/>
                <a:gd name="connsiteY7" fmla="*/ 455446 h 464673"/>
                <a:gd name="connsiteX8" fmla="*/ 593886 w 593885"/>
                <a:gd name="connsiteY8" fmla="*/ 373060 h 464673"/>
                <a:gd name="connsiteX9" fmla="*/ 562548 w 593885"/>
                <a:gd name="connsiteY9" fmla="*/ 185038 h 464673"/>
                <a:gd name="connsiteX10" fmla="*/ 474603 w 593885"/>
                <a:gd name="connsiteY10" fmla="*/ 49 h 464673"/>
                <a:gd name="connsiteX11" fmla="*/ 443771 w 593885"/>
                <a:gd name="connsiteY11" fmla="*/ 17740 h 464673"/>
                <a:gd name="connsiteX12" fmla="*/ 383625 w 593885"/>
                <a:gd name="connsiteY12" fmla="*/ 100125 h 464673"/>
                <a:gd name="connsiteX13" fmla="*/ 331565 w 593885"/>
                <a:gd name="connsiteY13" fmla="*/ 209805 h 464673"/>
                <a:gd name="connsiteX14" fmla="*/ 276978 w 593885"/>
                <a:gd name="connsiteY14" fmla="*/ 190598 h 464673"/>
                <a:gd name="connsiteX15" fmla="*/ 205206 w 593885"/>
                <a:gd name="connsiteY15" fmla="*/ 264897 h 464673"/>
                <a:gd name="connsiteX16" fmla="*/ 79859 w 593885"/>
                <a:gd name="connsiteY16" fmla="*/ 376093 h 464673"/>
                <a:gd name="connsiteX17" fmla="*/ 506 w 593885"/>
                <a:gd name="connsiteY17" fmla="*/ 435734 h 46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3885" h="464673">
                  <a:moveTo>
                    <a:pt x="0" y="435228"/>
                  </a:moveTo>
                  <a:cubicBezTo>
                    <a:pt x="72783" y="424614"/>
                    <a:pt x="145060" y="414506"/>
                    <a:pt x="88957" y="436239"/>
                  </a:cubicBezTo>
                  <a:cubicBezTo>
                    <a:pt x="32853" y="457468"/>
                    <a:pt x="92495" y="450897"/>
                    <a:pt x="127875" y="447864"/>
                  </a:cubicBezTo>
                  <a:cubicBezTo>
                    <a:pt x="163256" y="444326"/>
                    <a:pt x="237554" y="433207"/>
                    <a:pt x="203185" y="450392"/>
                  </a:cubicBezTo>
                  <a:cubicBezTo>
                    <a:pt x="168310" y="467576"/>
                    <a:pt x="345212" y="408946"/>
                    <a:pt x="305788" y="441294"/>
                  </a:cubicBezTo>
                  <a:cubicBezTo>
                    <a:pt x="266364" y="473642"/>
                    <a:pt x="291636" y="459489"/>
                    <a:pt x="344706" y="462016"/>
                  </a:cubicBezTo>
                  <a:cubicBezTo>
                    <a:pt x="397777" y="464544"/>
                    <a:pt x="526158" y="438766"/>
                    <a:pt x="488250" y="456962"/>
                  </a:cubicBezTo>
                  <a:cubicBezTo>
                    <a:pt x="450342" y="475158"/>
                    <a:pt x="582260" y="455446"/>
                    <a:pt x="582260" y="455446"/>
                  </a:cubicBezTo>
                  <a:lnTo>
                    <a:pt x="593886" y="373060"/>
                  </a:lnTo>
                  <a:lnTo>
                    <a:pt x="562548" y="185038"/>
                  </a:lnTo>
                  <a:cubicBezTo>
                    <a:pt x="562548" y="185038"/>
                    <a:pt x="477635" y="-3489"/>
                    <a:pt x="474603" y="49"/>
                  </a:cubicBezTo>
                  <a:cubicBezTo>
                    <a:pt x="471065" y="3587"/>
                    <a:pt x="443771" y="17740"/>
                    <a:pt x="443771" y="17740"/>
                  </a:cubicBezTo>
                  <a:lnTo>
                    <a:pt x="383625" y="100125"/>
                  </a:lnTo>
                  <a:lnTo>
                    <a:pt x="331565" y="209805"/>
                  </a:lnTo>
                  <a:lnTo>
                    <a:pt x="276978" y="190598"/>
                  </a:lnTo>
                  <a:lnTo>
                    <a:pt x="205206" y="264897"/>
                  </a:lnTo>
                  <a:lnTo>
                    <a:pt x="79859" y="376093"/>
                  </a:lnTo>
                  <a:lnTo>
                    <a:pt x="506" y="435734"/>
                  </a:lnTo>
                  <a:close/>
                </a:path>
              </a:pathLst>
            </a:custGeom>
            <a:solidFill>
              <a:srgbClr val="C2905B"/>
            </a:solidFill>
            <a:ln w="50509"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D4C555F4-CE48-E4B2-6376-7D02E5D948BB}"/>
                </a:ext>
              </a:extLst>
            </p:cNvPr>
            <p:cNvSpPr/>
            <p:nvPr/>
          </p:nvSpPr>
          <p:spPr>
            <a:xfrm>
              <a:off x="7841770" y="5396306"/>
              <a:ext cx="603488" cy="509322"/>
            </a:xfrm>
            <a:custGeom>
              <a:avLst/>
              <a:gdLst>
                <a:gd name="connsiteX0" fmla="*/ 602478 w 603488"/>
                <a:gd name="connsiteY0" fmla="*/ 509323 h 509322"/>
                <a:gd name="connsiteX1" fmla="*/ 519587 w 603488"/>
                <a:gd name="connsiteY1" fmla="*/ 451198 h 509322"/>
                <a:gd name="connsiteX2" fmla="*/ 451353 w 603488"/>
                <a:gd name="connsiteY2" fmla="*/ 374372 h 509322"/>
                <a:gd name="connsiteX3" fmla="*/ 440739 w 603488"/>
                <a:gd name="connsiteY3" fmla="*/ 349605 h 509322"/>
                <a:gd name="connsiteX4" fmla="*/ 434168 w 603488"/>
                <a:gd name="connsiteY4" fmla="*/ 324839 h 509322"/>
                <a:gd name="connsiteX5" fmla="*/ 424060 w 603488"/>
                <a:gd name="connsiteY5" fmla="*/ 274801 h 509322"/>
                <a:gd name="connsiteX6" fmla="*/ 414962 w 603488"/>
                <a:gd name="connsiteY6" fmla="*/ 227796 h 509322"/>
                <a:gd name="connsiteX7" fmla="*/ 409402 w 603488"/>
                <a:gd name="connsiteY7" fmla="*/ 221730 h 509322"/>
                <a:gd name="connsiteX8" fmla="*/ 400304 w 603488"/>
                <a:gd name="connsiteY8" fmla="*/ 214149 h 509322"/>
                <a:gd name="connsiteX9" fmla="*/ 381098 w 603488"/>
                <a:gd name="connsiteY9" fmla="*/ 199492 h 509322"/>
                <a:gd name="connsiteX10" fmla="*/ 376549 w 603488"/>
                <a:gd name="connsiteY10" fmla="*/ 192415 h 509322"/>
                <a:gd name="connsiteX11" fmla="*/ 376549 w 603488"/>
                <a:gd name="connsiteY11" fmla="*/ 192415 h 509322"/>
                <a:gd name="connsiteX12" fmla="*/ 366440 w 603488"/>
                <a:gd name="connsiteY12" fmla="*/ 145410 h 509322"/>
                <a:gd name="connsiteX13" fmla="*/ 351782 w 603488"/>
                <a:gd name="connsiteY13" fmla="*/ 102448 h 509322"/>
                <a:gd name="connsiteX14" fmla="*/ 349255 w 603488"/>
                <a:gd name="connsiteY14" fmla="*/ 98405 h 509322"/>
                <a:gd name="connsiteX15" fmla="*/ 347739 w 603488"/>
                <a:gd name="connsiteY15" fmla="*/ 96383 h 509322"/>
                <a:gd name="connsiteX16" fmla="*/ 345717 w 603488"/>
                <a:gd name="connsiteY16" fmla="*/ 94361 h 509322"/>
                <a:gd name="connsiteX17" fmla="*/ 342179 w 603488"/>
                <a:gd name="connsiteY17" fmla="*/ 91329 h 509322"/>
                <a:gd name="connsiteX18" fmla="*/ 337125 w 603488"/>
                <a:gd name="connsiteY18" fmla="*/ 85769 h 509322"/>
                <a:gd name="connsiteX19" fmla="*/ 322973 w 603488"/>
                <a:gd name="connsiteY19" fmla="*/ 63024 h 509322"/>
                <a:gd name="connsiteX20" fmla="*/ 307304 w 603488"/>
                <a:gd name="connsiteY20" fmla="*/ 27644 h 509322"/>
                <a:gd name="connsiteX21" fmla="*/ 298712 w 603488"/>
                <a:gd name="connsiteY21" fmla="*/ 29665 h 509322"/>
                <a:gd name="connsiteX22" fmla="*/ 286076 w 603488"/>
                <a:gd name="connsiteY22" fmla="*/ 34720 h 509322"/>
                <a:gd name="connsiteX23" fmla="*/ 261310 w 603488"/>
                <a:gd name="connsiteY23" fmla="*/ 64540 h 509322"/>
                <a:gd name="connsiteX24" fmla="*/ 216831 w 603488"/>
                <a:gd name="connsiteY24" fmla="*/ 131763 h 509322"/>
                <a:gd name="connsiteX25" fmla="*/ 185494 w 603488"/>
                <a:gd name="connsiteY25" fmla="*/ 199492 h 509322"/>
                <a:gd name="connsiteX26" fmla="*/ 184484 w 603488"/>
                <a:gd name="connsiteY26" fmla="*/ 203030 h 509322"/>
                <a:gd name="connsiteX27" fmla="*/ 184484 w 603488"/>
                <a:gd name="connsiteY27" fmla="*/ 204040 h 509322"/>
                <a:gd name="connsiteX28" fmla="*/ 175891 w 603488"/>
                <a:gd name="connsiteY28" fmla="*/ 280867 h 509322"/>
                <a:gd name="connsiteX29" fmla="*/ 175891 w 603488"/>
                <a:gd name="connsiteY29" fmla="*/ 281877 h 509322"/>
                <a:gd name="connsiteX30" fmla="*/ 175891 w 603488"/>
                <a:gd name="connsiteY30" fmla="*/ 284405 h 509322"/>
                <a:gd name="connsiteX31" fmla="*/ 136467 w 603488"/>
                <a:gd name="connsiteY31" fmla="*/ 342024 h 509322"/>
                <a:gd name="connsiteX32" fmla="*/ 110185 w 603488"/>
                <a:gd name="connsiteY32" fmla="*/ 363252 h 509322"/>
                <a:gd name="connsiteX33" fmla="*/ 91989 w 603488"/>
                <a:gd name="connsiteY33" fmla="*/ 388018 h 509322"/>
                <a:gd name="connsiteX34" fmla="*/ 54587 w 603488"/>
                <a:gd name="connsiteY34" fmla="*/ 444122 h 509322"/>
                <a:gd name="connsiteX35" fmla="*/ 0 w 603488"/>
                <a:gd name="connsiteY35" fmla="*/ 483040 h 509322"/>
                <a:gd name="connsiteX36" fmla="*/ 50038 w 603488"/>
                <a:gd name="connsiteY36" fmla="*/ 440078 h 509322"/>
                <a:gd name="connsiteX37" fmla="*/ 81375 w 603488"/>
                <a:gd name="connsiteY37" fmla="*/ 382964 h 509322"/>
                <a:gd name="connsiteX38" fmla="*/ 100581 w 603488"/>
                <a:gd name="connsiteY38" fmla="*/ 353144 h 509322"/>
                <a:gd name="connsiteX39" fmla="*/ 125348 w 603488"/>
                <a:gd name="connsiteY39" fmla="*/ 331410 h 509322"/>
                <a:gd name="connsiteX40" fmla="*/ 157190 w 603488"/>
                <a:gd name="connsiteY40" fmla="*/ 279855 h 509322"/>
                <a:gd name="connsiteX41" fmla="*/ 159717 w 603488"/>
                <a:gd name="connsiteY41" fmla="*/ 216676 h 509322"/>
                <a:gd name="connsiteX42" fmla="*/ 161234 w 603488"/>
                <a:gd name="connsiteY42" fmla="*/ 207073 h 509322"/>
                <a:gd name="connsiteX43" fmla="*/ 163255 w 603488"/>
                <a:gd name="connsiteY43" fmla="*/ 197975 h 509322"/>
                <a:gd name="connsiteX44" fmla="*/ 197120 w 603488"/>
                <a:gd name="connsiteY44" fmla="*/ 120138 h 509322"/>
                <a:gd name="connsiteX45" fmla="*/ 242103 w 603488"/>
                <a:gd name="connsiteY45" fmla="*/ 50388 h 509322"/>
                <a:gd name="connsiteX46" fmla="*/ 268891 w 603488"/>
                <a:gd name="connsiteY46" fmla="*/ 17535 h 509322"/>
                <a:gd name="connsiteX47" fmla="*/ 270407 w 603488"/>
                <a:gd name="connsiteY47" fmla="*/ 15513 h 509322"/>
                <a:gd name="connsiteX48" fmla="*/ 275462 w 603488"/>
                <a:gd name="connsiteY48" fmla="*/ 11975 h 509322"/>
                <a:gd name="connsiteX49" fmla="*/ 282033 w 603488"/>
                <a:gd name="connsiteY49" fmla="*/ 8942 h 509322"/>
                <a:gd name="connsiteX50" fmla="*/ 292647 w 603488"/>
                <a:gd name="connsiteY50" fmla="*/ 5404 h 509322"/>
                <a:gd name="connsiteX51" fmla="*/ 313369 w 603488"/>
                <a:gd name="connsiteY51" fmla="*/ 350 h 509322"/>
                <a:gd name="connsiteX52" fmla="*/ 328027 w 603488"/>
                <a:gd name="connsiteY52" fmla="*/ 8437 h 509322"/>
                <a:gd name="connsiteX53" fmla="*/ 328027 w 603488"/>
                <a:gd name="connsiteY53" fmla="*/ 8437 h 509322"/>
                <a:gd name="connsiteX54" fmla="*/ 346223 w 603488"/>
                <a:gd name="connsiteY54" fmla="*/ 51399 h 509322"/>
                <a:gd name="connsiteX55" fmla="*/ 357848 w 603488"/>
                <a:gd name="connsiteY55" fmla="*/ 70100 h 509322"/>
                <a:gd name="connsiteX56" fmla="*/ 360880 w 603488"/>
                <a:gd name="connsiteY56" fmla="*/ 73638 h 509322"/>
                <a:gd name="connsiteX57" fmla="*/ 364418 w 603488"/>
                <a:gd name="connsiteY57" fmla="*/ 76671 h 509322"/>
                <a:gd name="connsiteX58" fmla="*/ 370989 w 603488"/>
                <a:gd name="connsiteY58" fmla="*/ 83747 h 509322"/>
                <a:gd name="connsiteX59" fmla="*/ 375032 w 603488"/>
                <a:gd name="connsiteY59" fmla="*/ 90317 h 509322"/>
                <a:gd name="connsiteX60" fmla="*/ 391206 w 603488"/>
                <a:gd name="connsiteY60" fmla="*/ 139345 h 509322"/>
                <a:gd name="connsiteX61" fmla="*/ 399799 w 603488"/>
                <a:gd name="connsiteY61" fmla="*/ 183318 h 509322"/>
                <a:gd name="connsiteX62" fmla="*/ 416478 w 603488"/>
                <a:gd name="connsiteY62" fmla="*/ 196459 h 509322"/>
                <a:gd name="connsiteX63" fmla="*/ 426081 w 603488"/>
                <a:gd name="connsiteY63" fmla="*/ 205051 h 509322"/>
                <a:gd name="connsiteX64" fmla="*/ 436695 w 603488"/>
                <a:gd name="connsiteY64" fmla="*/ 218698 h 509322"/>
                <a:gd name="connsiteX65" fmla="*/ 442255 w 603488"/>
                <a:gd name="connsiteY65" fmla="*/ 245991 h 509322"/>
                <a:gd name="connsiteX66" fmla="*/ 445288 w 603488"/>
                <a:gd name="connsiteY66" fmla="*/ 271263 h 509322"/>
                <a:gd name="connsiteX67" fmla="*/ 452869 w 603488"/>
                <a:gd name="connsiteY67" fmla="*/ 320290 h 509322"/>
                <a:gd name="connsiteX68" fmla="*/ 457924 w 603488"/>
                <a:gd name="connsiteY68" fmla="*/ 344551 h 509322"/>
                <a:gd name="connsiteX69" fmla="*/ 466516 w 603488"/>
                <a:gd name="connsiteY69" fmla="*/ 366285 h 509322"/>
                <a:gd name="connsiteX70" fmla="*/ 526663 w 603488"/>
                <a:gd name="connsiteY70" fmla="*/ 443616 h 509322"/>
                <a:gd name="connsiteX71" fmla="*/ 603489 w 603488"/>
                <a:gd name="connsiteY71" fmla="*/ 508312 h 50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3488" h="509322">
                  <a:moveTo>
                    <a:pt x="602478" y="509323"/>
                  </a:moveTo>
                  <a:cubicBezTo>
                    <a:pt x="574679" y="490116"/>
                    <a:pt x="546375" y="472931"/>
                    <a:pt x="519587" y="451198"/>
                  </a:cubicBezTo>
                  <a:cubicBezTo>
                    <a:pt x="493809" y="429464"/>
                    <a:pt x="469043" y="404698"/>
                    <a:pt x="451353" y="374372"/>
                  </a:cubicBezTo>
                  <a:cubicBezTo>
                    <a:pt x="446804" y="366790"/>
                    <a:pt x="443771" y="358198"/>
                    <a:pt x="440739" y="349605"/>
                  </a:cubicBezTo>
                  <a:cubicBezTo>
                    <a:pt x="438212" y="341519"/>
                    <a:pt x="436190" y="333431"/>
                    <a:pt x="434168" y="324839"/>
                  </a:cubicBezTo>
                  <a:cubicBezTo>
                    <a:pt x="430125" y="308160"/>
                    <a:pt x="427092" y="291481"/>
                    <a:pt x="424060" y="274801"/>
                  </a:cubicBezTo>
                  <a:cubicBezTo>
                    <a:pt x="421027" y="258627"/>
                    <a:pt x="418500" y="239926"/>
                    <a:pt x="414962" y="227796"/>
                  </a:cubicBezTo>
                  <a:cubicBezTo>
                    <a:pt x="414962" y="227796"/>
                    <a:pt x="411929" y="224258"/>
                    <a:pt x="409402" y="221730"/>
                  </a:cubicBezTo>
                  <a:cubicBezTo>
                    <a:pt x="406369" y="219203"/>
                    <a:pt x="403842" y="216676"/>
                    <a:pt x="400304" y="214149"/>
                  </a:cubicBezTo>
                  <a:cubicBezTo>
                    <a:pt x="394239" y="209095"/>
                    <a:pt x="387668" y="204040"/>
                    <a:pt x="381098" y="199492"/>
                  </a:cubicBezTo>
                  <a:cubicBezTo>
                    <a:pt x="378570" y="197470"/>
                    <a:pt x="377054" y="194942"/>
                    <a:pt x="376549" y="192415"/>
                  </a:cubicBezTo>
                  <a:lnTo>
                    <a:pt x="376549" y="192415"/>
                  </a:lnTo>
                  <a:cubicBezTo>
                    <a:pt x="373516" y="176747"/>
                    <a:pt x="370484" y="161078"/>
                    <a:pt x="366440" y="145410"/>
                  </a:cubicBezTo>
                  <a:cubicBezTo>
                    <a:pt x="362396" y="130247"/>
                    <a:pt x="358353" y="114579"/>
                    <a:pt x="351782" y="102448"/>
                  </a:cubicBezTo>
                  <a:cubicBezTo>
                    <a:pt x="350772" y="100932"/>
                    <a:pt x="350266" y="99415"/>
                    <a:pt x="349255" y="98405"/>
                  </a:cubicBezTo>
                  <a:cubicBezTo>
                    <a:pt x="348244" y="96888"/>
                    <a:pt x="347739" y="96888"/>
                    <a:pt x="347739" y="96383"/>
                  </a:cubicBezTo>
                  <a:cubicBezTo>
                    <a:pt x="347739" y="96383"/>
                    <a:pt x="346728" y="95372"/>
                    <a:pt x="345717" y="94361"/>
                  </a:cubicBezTo>
                  <a:cubicBezTo>
                    <a:pt x="344201" y="93350"/>
                    <a:pt x="343190" y="92339"/>
                    <a:pt x="342179" y="91329"/>
                  </a:cubicBezTo>
                  <a:cubicBezTo>
                    <a:pt x="340663" y="89307"/>
                    <a:pt x="338136" y="87285"/>
                    <a:pt x="337125" y="85769"/>
                  </a:cubicBezTo>
                  <a:cubicBezTo>
                    <a:pt x="331059" y="78187"/>
                    <a:pt x="327016" y="70606"/>
                    <a:pt x="322973" y="63024"/>
                  </a:cubicBezTo>
                  <a:cubicBezTo>
                    <a:pt x="316907" y="51399"/>
                    <a:pt x="311853" y="39774"/>
                    <a:pt x="307304" y="27644"/>
                  </a:cubicBezTo>
                  <a:cubicBezTo>
                    <a:pt x="304271" y="28149"/>
                    <a:pt x="301744" y="29160"/>
                    <a:pt x="298712" y="29665"/>
                  </a:cubicBezTo>
                  <a:cubicBezTo>
                    <a:pt x="292647" y="31687"/>
                    <a:pt x="285571" y="33204"/>
                    <a:pt x="286076" y="34720"/>
                  </a:cubicBezTo>
                  <a:cubicBezTo>
                    <a:pt x="277989" y="44323"/>
                    <a:pt x="268891" y="54432"/>
                    <a:pt x="261310" y="64540"/>
                  </a:cubicBezTo>
                  <a:cubicBezTo>
                    <a:pt x="245641" y="86274"/>
                    <a:pt x="230478" y="108513"/>
                    <a:pt x="216831" y="131763"/>
                  </a:cubicBezTo>
                  <a:cubicBezTo>
                    <a:pt x="203690" y="154002"/>
                    <a:pt x="191560" y="175736"/>
                    <a:pt x="185494" y="199492"/>
                  </a:cubicBezTo>
                  <a:cubicBezTo>
                    <a:pt x="185494" y="200502"/>
                    <a:pt x="184989" y="202018"/>
                    <a:pt x="184484" y="203030"/>
                  </a:cubicBezTo>
                  <a:cubicBezTo>
                    <a:pt x="184484" y="203030"/>
                    <a:pt x="184484" y="203535"/>
                    <a:pt x="184484" y="204040"/>
                  </a:cubicBezTo>
                  <a:cubicBezTo>
                    <a:pt x="178418" y="228806"/>
                    <a:pt x="175386" y="255595"/>
                    <a:pt x="175891" y="280867"/>
                  </a:cubicBezTo>
                  <a:lnTo>
                    <a:pt x="175891" y="281877"/>
                  </a:lnTo>
                  <a:cubicBezTo>
                    <a:pt x="175891" y="281877"/>
                    <a:pt x="175891" y="283899"/>
                    <a:pt x="175891" y="284405"/>
                  </a:cubicBezTo>
                  <a:cubicBezTo>
                    <a:pt x="166793" y="307149"/>
                    <a:pt x="153147" y="325850"/>
                    <a:pt x="136467" y="342024"/>
                  </a:cubicBezTo>
                  <a:cubicBezTo>
                    <a:pt x="128380" y="350111"/>
                    <a:pt x="117766" y="357187"/>
                    <a:pt x="110185" y="363252"/>
                  </a:cubicBezTo>
                  <a:cubicBezTo>
                    <a:pt x="102603" y="369823"/>
                    <a:pt x="97043" y="378415"/>
                    <a:pt x="91989" y="388018"/>
                  </a:cubicBezTo>
                  <a:cubicBezTo>
                    <a:pt x="82891" y="407730"/>
                    <a:pt x="71266" y="428453"/>
                    <a:pt x="54587" y="444122"/>
                  </a:cubicBezTo>
                  <a:cubicBezTo>
                    <a:pt x="38413" y="460296"/>
                    <a:pt x="19206" y="472426"/>
                    <a:pt x="0" y="483040"/>
                  </a:cubicBezTo>
                  <a:cubicBezTo>
                    <a:pt x="18196" y="470404"/>
                    <a:pt x="35886" y="456252"/>
                    <a:pt x="50038" y="440078"/>
                  </a:cubicBezTo>
                  <a:cubicBezTo>
                    <a:pt x="64696" y="423399"/>
                    <a:pt x="73288" y="404192"/>
                    <a:pt x="81375" y="382964"/>
                  </a:cubicBezTo>
                  <a:cubicBezTo>
                    <a:pt x="85924" y="372856"/>
                    <a:pt x="91484" y="361736"/>
                    <a:pt x="100581" y="353144"/>
                  </a:cubicBezTo>
                  <a:cubicBezTo>
                    <a:pt x="110185" y="344551"/>
                    <a:pt x="117766" y="339497"/>
                    <a:pt x="125348" y="331410"/>
                  </a:cubicBezTo>
                  <a:cubicBezTo>
                    <a:pt x="139500" y="316752"/>
                    <a:pt x="151125" y="298557"/>
                    <a:pt x="157190" y="279855"/>
                  </a:cubicBezTo>
                  <a:cubicBezTo>
                    <a:pt x="155674" y="258627"/>
                    <a:pt x="156179" y="237399"/>
                    <a:pt x="159717" y="216676"/>
                  </a:cubicBezTo>
                  <a:cubicBezTo>
                    <a:pt x="160223" y="213138"/>
                    <a:pt x="160728" y="210106"/>
                    <a:pt x="161234" y="207073"/>
                  </a:cubicBezTo>
                  <a:cubicBezTo>
                    <a:pt x="161739" y="204040"/>
                    <a:pt x="162244" y="201008"/>
                    <a:pt x="163255" y="197975"/>
                  </a:cubicBezTo>
                  <a:cubicBezTo>
                    <a:pt x="169320" y="169671"/>
                    <a:pt x="183473" y="144399"/>
                    <a:pt x="197120" y="120138"/>
                  </a:cubicBezTo>
                  <a:cubicBezTo>
                    <a:pt x="211272" y="95877"/>
                    <a:pt x="225929" y="73133"/>
                    <a:pt x="242103" y="50388"/>
                  </a:cubicBezTo>
                  <a:cubicBezTo>
                    <a:pt x="250695" y="38763"/>
                    <a:pt x="259793" y="28654"/>
                    <a:pt x="268891" y="17535"/>
                  </a:cubicBezTo>
                  <a:lnTo>
                    <a:pt x="270407" y="15513"/>
                  </a:lnTo>
                  <a:cubicBezTo>
                    <a:pt x="270407" y="15513"/>
                    <a:pt x="274451" y="12481"/>
                    <a:pt x="275462" y="11975"/>
                  </a:cubicBezTo>
                  <a:cubicBezTo>
                    <a:pt x="277989" y="10459"/>
                    <a:pt x="280011" y="9954"/>
                    <a:pt x="282033" y="8942"/>
                  </a:cubicBezTo>
                  <a:cubicBezTo>
                    <a:pt x="285571" y="7426"/>
                    <a:pt x="289109" y="6416"/>
                    <a:pt x="292647" y="5404"/>
                  </a:cubicBezTo>
                  <a:cubicBezTo>
                    <a:pt x="299723" y="3383"/>
                    <a:pt x="306293" y="1866"/>
                    <a:pt x="313369" y="350"/>
                  </a:cubicBezTo>
                  <a:cubicBezTo>
                    <a:pt x="319435" y="-1166"/>
                    <a:pt x="326005" y="2372"/>
                    <a:pt x="328027" y="8437"/>
                  </a:cubicBezTo>
                  <a:lnTo>
                    <a:pt x="328027" y="8437"/>
                  </a:lnTo>
                  <a:cubicBezTo>
                    <a:pt x="333587" y="23095"/>
                    <a:pt x="339652" y="38258"/>
                    <a:pt x="346223" y="51399"/>
                  </a:cubicBezTo>
                  <a:cubicBezTo>
                    <a:pt x="349761" y="57970"/>
                    <a:pt x="353299" y="65046"/>
                    <a:pt x="357848" y="70100"/>
                  </a:cubicBezTo>
                  <a:cubicBezTo>
                    <a:pt x="358858" y="71616"/>
                    <a:pt x="359870" y="72627"/>
                    <a:pt x="360880" y="73638"/>
                  </a:cubicBezTo>
                  <a:lnTo>
                    <a:pt x="364418" y="76671"/>
                  </a:lnTo>
                  <a:cubicBezTo>
                    <a:pt x="367451" y="79198"/>
                    <a:pt x="369473" y="81725"/>
                    <a:pt x="370989" y="83747"/>
                  </a:cubicBezTo>
                  <a:cubicBezTo>
                    <a:pt x="373011" y="86274"/>
                    <a:pt x="374022" y="88296"/>
                    <a:pt x="375032" y="90317"/>
                  </a:cubicBezTo>
                  <a:cubicBezTo>
                    <a:pt x="383119" y="106997"/>
                    <a:pt x="387163" y="122665"/>
                    <a:pt x="391206" y="139345"/>
                  </a:cubicBezTo>
                  <a:cubicBezTo>
                    <a:pt x="394744" y="154002"/>
                    <a:pt x="397777" y="168660"/>
                    <a:pt x="399799" y="183318"/>
                  </a:cubicBezTo>
                  <a:cubicBezTo>
                    <a:pt x="405358" y="187866"/>
                    <a:pt x="410918" y="191910"/>
                    <a:pt x="416478" y="196459"/>
                  </a:cubicBezTo>
                  <a:cubicBezTo>
                    <a:pt x="420016" y="198986"/>
                    <a:pt x="423049" y="202018"/>
                    <a:pt x="426081" y="205051"/>
                  </a:cubicBezTo>
                  <a:cubicBezTo>
                    <a:pt x="429619" y="208589"/>
                    <a:pt x="432652" y="210611"/>
                    <a:pt x="436695" y="218698"/>
                  </a:cubicBezTo>
                  <a:cubicBezTo>
                    <a:pt x="440739" y="229312"/>
                    <a:pt x="440739" y="236894"/>
                    <a:pt x="442255" y="245991"/>
                  </a:cubicBezTo>
                  <a:lnTo>
                    <a:pt x="445288" y="271263"/>
                  </a:lnTo>
                  <a:cubicBezTo>
                    <a:pt x="447309" y="287943"/>
                    <a:pt x="449837" y="304116"/>
                    <a:pt x="452869" y="320290"/>
                  </a:cubicBezTo>
                  <a:cubicBezTo>
                    <a:pt x="454386" y="328377"/>
                    <a:pt x="456407" y="336464"/>
                    <a:pt x="457924" y="344551"/>
                  </a:cubicBezTo>
                  <a:cubicBezTo>
                    <a:pt x="459945" y="351627"/>
                    <a:pt x="462473" y="359209"/>
                    <a:pt x="466516" y="366285"/>
                  </a:cubicBezTo>
                  <a:cubicBezTo>
                    <a:pt x="481173" y="394589"/>
                    <a:pt x="503413" y="420366"/>
                    <a:pt x="526663" y="443616"/>
                  </a:cubicBezTo>
                  <a:cubicBezTo>
                    <a:pt x="550924" y="466361"/>
                    <a:pt x="578217" y="486073"/>
                    <a:pt x="603489" y="508312"/>
                  </a:cubicBezTo>
                  <a:close/>
                </a:path>
              </a:pathLst>
            </a:custGeom>
            <a:solidFill>
              <a:srgbClr val="784F41"/>
            </a:solidFill>
            <a:ln w="50509"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E12B4A3-9EDC-636D-3188-90E74890FD2A}"/>
                </a:ext>
              </a:extLst>
            </p:cNvPr>
            <p:cNvSpPr/>
            <p:nvPr/>
          </p:nvSpPr>
          <p:spPr>
            <a:xfrm>
              <a:off x="7603205" y="5597819"/>
              <a:ext cx="423553" cy="285065"/>
            </a:xfrm>
            <a:custGeom>
              <a:avLst/>
              <a:gdLst>
                <a:gd name="connsiteX0" fmla="*/ 423554 w 423553"/>
                <a:gd name="connsiteY0" fmla="*/ 0 h 285065"/>
                <a:gd name="connsiteX1" fmla="*/ 422543 w 423553"/>
                <a:gd name="connsiteY1" fmla="*/ 3538 h 285065"/>
                <a:gd name="connsiteX2" fmla="*/ 422543 w 423553"/>
                <a:gd name="connsiteY2" fmla="*/ 4549 h 285065"/>
                <a:gd name="connsiteX3" fmla="*/ 397777 w 423553"/>
                <a:gd name="connsiteY3" fmla="*/ 17185 h 285065"/>
                <a:gd name="connsiteX4" fmla="*/ 390196 w 423553"/>
                <a:gd name="connsiteY4" fmla="*/ 21228 h 285065"/>
                <a:gd name="connsiteX5" fmla="*/ 388174 w 423553"/>
                <a:gd name="connsiteY5" fmla="*/ 21228 h 285065"/>
                <a:gd name="connsiteX6" fmla="*/ 387163 w 423553"/>
                <a:gd name="connsiteY6" fmla="*/ 21228 h 285065"/>
                <a:gd name="connsiteX7" fmla="*/ 357342 w 423553"/>
                <a:gd name="connsiteY7" fmla="*/ 19712 h 285065"/>
                <a:gd name="connsiteX8" fmla="*/ 332576 w 423553"/>
                <a:gd name="connsiteY8" fmla="*/ 25272 h 285065"/>
                <a:gd name="connsiteX9" fmla="*/ 302755 w 423553"/>
                <a:gd name="connsiteY9" fmla="*/ 74299 h 285065"/>
                <a:gd name="connsiteX10" fmla="*/ 285571 w 423553"/>
                <a:gd name="connsiteY10" fmla="*/ 102603 h 285065"/>
                <a:gd name="connsiteX11" fmla="*/ 262826 w 423553"/>
                <a:gd name="connsiteY11" fmla="*/ 125348 h 285065"/>
                <a:gd name="connsiteX12" fmla="*/ 215315 w 423553"/>
                <a:gd name="connsiteY12" fmla="*/ 166793 h 285065"/>
                <a:gd name="connsiteX13" fmla="*/ 189538 w 423553"/>
                <a:gd name="connsiteY13" fmla="*/ 185494 h 285065"/>
                <a:gd name="connsiteX14" fmla="*/ 164772 w 423553"/>
                <a:gd name="connsiteY14" fmla="*/ 201668 h 285065"/>
                <a:gd name="connsiteX15" fmla="*/ 116755 w 423553"/>
                <a:gd name="connsiteY15" fmla="*/ 240587 h 285065"/>
                <a:gd name="connsiteX16" fmla="*/ 0 w 423553"/>
                <a:gd name="connsiteY16" fmla="*/ 285065 h 285065"/>
                <a:gd name="connsiteX17" fmla="*/ 104625 w 423553"/>
                <a:gd name="connsiteY17" fmla="*/ 225929 h 285065"/>
                <a:gd name="connsiteX18" fmla="*/ 149609 w 423553"/>
                <a:gd name="connsiteY18" fmla="*/ 183978 h 285065"/>
                <a:gd name="connsiteX19" fmla="*/ 175891 w 423553"/>
                <a:gd name="connsiteY19" fmla="*/ 165277 h 285065"/>
                <a:gd name="connsiteX20" fmla="*/ 199646 w 423553"/>
                <a:gd name="connsiteY20" fmla="*/ 147587 h 285065"/>
                <a:gd name="connsiteX21" fmla="*/ 245641 w 423553"/>
                <a:gd name="connsiteY21" fmla="*/ 107657 h 285065"/>
                <a:gd name="connsiteX22" fmla="*/ 266869 w 423553"/>
                <a:gd name="connsiteY22" fmla="*/ 87440 h 285065"/>
                <a:gd name="connsiteX23" fmla="*/ 283043 w 423553"/>
                <a:gd name="connsiteY23" fmla="*/ 63684 h 285065"/>
                <a:gd name="connsiteX24" fmla="*/ 299723 w 423553"/>
                <a:gd name="connsiteY24" fmla="*/ 36897 h 285065"/>
                <a:gd name="connsiteX25" fmla="*/ 322467 w 423553"/>
                <a:gd name="connsiteY25" fmla="*/ 10614 h 285065"/>
                <a:gd name="connsiteX26" fmla="*/ 357848 w 423553"/>
                <a:gd name="connsiteY26" fmla="*/ 5559 h 285065"/>
                <a:gd name="connsiteX27" fmla="*/ 388174 w 423553"/>
                <a:gd name="connsiteY27" fmla="*/ 11119 h 285065"/>
                <a:gd name="connsiteX28" fmla="*/ 399293 w 423553"/>
                <a:gd name="connsiteY28" fmla="*/ 7581 h 285065"/>
                <a:gd name="connsiteX29" fmla="*/ 423554 w 423553"/>
                <a:gd name="connsiteY29" fmla="*/ 505 h 2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3553" h="285065">
                  <a:moveTo>
                    <a:pt x="423554" y="0"/>
                  </a:moveTo>
                  <a:cubicBezTo>
                    <a:pt x="423554" y="0"/>
                    <a:pt x="423049" y="2527"/>
                    <a:pt x="422543" y="3538"/>
                  </a:cubicBezTo>
                  <a:cubicBezTo>
                    <a:pt x="422543" y="3538"/>
                    <a:pt x="422543" y="4043"/>
                    <a:pt x="422543" y="4549"/>
                  </a:cubicBezTo>
                  <a:cubicBezTo>
                    <a:pt x="414456" y="9097"/>
                    <a:pt x="406369" y="13141"/>
                    <a:pt x="397777" y="17185"/>
                  </a:cubicBezTo>
                  <a:cubicBezTo>
                    <a:pt x="395250" y="18701"/>
                    <a:pt x="392722" y="19712"/>
                    <a:pt x="390196" y="21228"/>
                  </a:cubicBezTo>
                  <a:cubicBezTo>
                    <a:pt x="389690" y="21228"/>
                    <a:pt x="388679" y="21228"/>
                    <a:pt x="388174" y="21228"/>
                  </a:cubicBezTo>
                  <a:lnTo>
                    <a:pt x="387163" y="21228"/>
                  </a:lnTo>
                  <a:cubicBezTo>
                    <a:pt x="377560" y="20217"/>
                    <a:pt x="366946" y="19712"/>
                    <a:pt x="357342" y="19712"/>
                  </a:cubicBezTo>
                  <a:cubicBezTo>
                    <a:pt x="348244" y="19712"/>
                    <a:pt x="337125" y="21733"/>
                    <a:pt x="332576" y="25272"/>
                  </a:cubicBezTo>
                  <a:cubicBezTo>
                    <a:pt x="321456" y="35886"/>
                    <a:pt x="312359" y="56608"/>
                    <a:pt x="302755" y="74299"/>
                  </a:cubicBezTo>
                  <a:cubicBezTo>
                    <a:pt x="297701" y="83396"/>
                    <a:pt x="293657" y="92494"/>
                    <a:pt x="285571" y="102603"/>
                  </a:cubicBezTo>
                  <a:cubicBezTo>
                    <a:pt x="277483" y="111701"/>
                    <a:pt x="270407" y="117766"/>
                    <a:pt x="262826" y="125348"/>
                  </a:cubicBezTo>
                  <a:cubicBezTo>
                    <a:pt x="247663" y="140005"/>
                    <a:pt x="232500" y="154157"/>
                    <a:pt x="215315" y="166793"/>
                  </a:cubicBezTo>
                  <a:cubicBezTo>
                    <a:pt x="207228" y="173364"/>
                    <a:pt x="198636" y="179429"/>
                    <a:pt x="189538" y="185494"/>
                  </a:cubicBezTo>
                  <a:cubicBezTo>
                    <a:pt x="179429" y="192065"/>
                    <a:pt x="172353" y="195097"/>
                    <a:pt x="164772" y="201668"/>
                  </a:cubicBezTo>
                  <a:cubicBezTo>
                    <a:pt x="149609" y="213799"/>
                    <a:pt x="133940" y="228456"/>
                    <a:pt x="116755" y="240587"/>
                  </a:cubicBezTo>
                  <a:cubicBezTo>
                    <a:pt x="82891" y="266364"/>
                    <a:pt x="41446" y="282538"/>
                    <a:pt x="0" y="285065"/>
                  </a:cubicBezTo>
                  <a:cubicBezTo>
                    <a:pt x="39929" y="273440"/>
                    <a:pt x="74804" y="252717"/>
                    <a:pt x="104625" y="225929"/>
                  </a:cubicBezTo>
                  <a:cubicBezTo>
                    <a:pt x="119788" y="212788"/>
                    <a:pt x="133435" y="198130"/>
                    <a:pt x="149609" y="183978"/>
                  </a:cubicBezTo>
                  <a:cubicBezTo>
                    <a:pt x="157190" y="176902"/>
                    <a:pt x="168310" y="169826"/>
                    <a:pt x="175891" y="165277"/>
                  </a:cubicBezTo>
                  <a:cubicBezTo>
                    <a:pt x="183978" y="159717"/>
                    <a:pt x="192065" y="153652"/>
                    <a:pt x="199646" y="147587"/>
                  </a:cubicBezTo>
                  <a:cubicBezTo>
                    <a:pt x="215315" y="134445"/>
                    <a:pt x="230478" y="121304"/>
                    <a:pt x="245641" y="107657"/>
                  </a:cubicBezTo>
                  <a:cubicBezTo>
                    <a:pt x="252717" y="101087"/>
                    <a:pt x="261310" y="93000"/>
                    <a:pt x="266869" y="87440"/>
                  </a:cubicBezTo>
                  <a:cubicBezTo>
                    <a:pt x="272429" y="81375"/>
                    <a:pt x="277483" y="72277"/>
                    <a:pt x="283043" y="63684"/>
                  </a:cubicBezTo>
                  <a:cubicBezTo>
                    <a:pt x="288098" y="55092"/>
                    <a:pt x="293152" y="45994"/>
                    <a:pt x="299723" y="36897"/>
                  </a:cubicBezTo>
                  <a:cubicBezTo>
                    <a:pt x="305788" y="28304"/>
                    <a:pt x="311348" y="19206"/>
                    <a:pt x="322467" y="10614"/>
                  </a:cubicBezTo>
                  <a:cubicBezTo>
                    <a:pt x="336114" y="3032"/>
                    <a:pt x="347234" y="5054"/>
                    <a:pt x="357848" y="5559"/>
                  </a:cubicBezTo>
                  <a:cubicBezTo>
                    <a:pt x="368462" y="6571"/>
                    <a:pt x="378065" y="8592"/>
                    <a:pt x="388174" y="11119"/>
                  </a:cubicBezTo>
                  <a:cubicBezTo>
                    <a:pt x="391712" y="10109"/>
                    <a:pt x="395755" y="9097"/>
                    <a:pt x="399293" y="7581"/>
                  </a:cubicBezTo>
                  <a:cubicBezTo>
                    <a:pt x="407380" y="5054"/>
                    <a:pt x="415467" y="2527"/>
                    <a:pt x="423554" y="505"/>
                  </a:cubicBezTo>
                  <a:close/>
                </a:path>
              </a:pathLst>
            </a:custGeom>
            <a:solidFill>
              <a:srgbClr val="784F41"/>
            </a:solidFill>
            <a:ln w="50509"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7B05DDC0-EAD0-AF46-62C4-8159FDBF776C}"/>
                </a:ext>
              </a:extLst>
            </p:cNvPr>
            <p:cNvSpPr/>
            <p:nvPr/>
          </p:nvSpPr>
          <p:spPr>
            <a:xfrm>
              <a:off x="8177884" y="5336632"/>
              <a:ext cx="646450" cy="519463"/>
            </a:xfrm>
            <a:custGeom>
              <a:avLst/>
              <a:gdLst>
                <a:gd name="connsiteX0" fmla="*/ 505 w 646450"/>
                <a:gd name="connsiteY0" fmla="*/ 197502 h 519463"/>
                <a:gd name="connsiteX1" fmla="*/ 83396 w 646450"/>
                <a:gd name="connsiteY1" fmla="*/ 168692 h 519463"/>
                <a:gd name="connsiteX2" fmla="*/ 83396 w 646450"/>
                <a:gd name="connsiteY2" fmla="*/ 168692 h 519463"/>
                <a:gd name="connsiteX3" fmla="*/ 120799 w 646450"/>
                <a:gd name="connsiteY3" fmla="*/ 150497 h 519463"/>
                <a:gd name="connsiteX4" fmla="*/ 128380 w 646450"/>
                <a:gd name="connsiteY4" fmla="*/ 153024 h 519463"/>
                <a:gd name="connsiteX5" fmla="*/ 128380 w 646450"/>
                <a:gd name="connsiteY5" fmla="*/ 153024 h 519463"/>
                <a:gd name="connsiteX6" fmla="*/ 128380 w 646450"/>
                <a:gd name="connsiteY6" fmla="*/ 153529 h 519463"/>
                <a:gd name="connsiteX7" fmla="*/ 147587 w 646450"/>
                <a:gd name="connsiteY7" fmla="*/ 195986 h 519463"/>
                <a:gd name="connsiteX8" fmla="*/ 135456 w 646450"/>
                <a:gd name="connsiteY8" fmla="*/ 193458 h 519463"/>
                <a:gd name="connsiteX9" fmla="*/ 193581 w 646450"/>
                <a:gd name="connsiteY9" fmla="*/ 122698 h 519463"/>
                <a:gd name="connsiteX10" fmla="*/ 231994 w 646450"/>
                <a:gd name="connsiteY10" fmla="*/ 41828 h 519463"/>
                <a:gd name="connsiteX11" fmla="*/ 233005 w 646450"/>
                <a:gd name="connsiteY11" fmla="*/ 39806 h 519463"/>
                <a:gd name="connsiteX12" fmla="*/ 250695 w 646450"/>
                <a:gd name="connsiteY12" fmla="*/ 6448 h 519463"/>
                <a:gd name="connsiteX13" fmla="*/ 266869 w 646450"/>
                <a:gd name="connsiteY13" fmla="*/ 1393 h 519463"/>
                <a:gd name="connsiteX14" fmla="*/ 270913 w 646450"/>
                <a:gd name="connsiteY14" fmla="*/ 4931 h 519463"/>
                <a:gd name="connsiteX15" fmla="*/ 270913 w 646450"/>
                <a:gd name="connsiteY15" fmla="*/ 4931 h 519463"/>
                <a:gd name="connsiteX16" fmla="*/ 292647 w 646450"/>
                <a:gd name="connsiteY16" fmla="*/ 36268 h 519463"/>
                <a:gd name="connsiteX17" fmla="*/ 290625 w 646450"/>
                <a:gd name="connsiteY17" fmla="*/ 34247 h 519463"/>
                <a:gd name="connsiteX18" fmla="*/ 312359 w 646450"/>
                <a:gd name="connsiteY18" fmla="*/ 53958 h 519463"/>
                <a:gd name="connsiteX19" fmla="*/ 316402 w 646450"/>
                <a:gd name="connsiteY19" fmla="*/ 65078 h 519463"/>
                <a:gd name="connsiteX20" fmla="*/ 309831 w 646450"/>
                <a:gd name="connsiteY20" fmla="*/ 108040 h 519463"/>
                <a:gd name="connsiteX21" fmla="*/ 306799 w 646450"/>
                <a:gd name="connsiteY21" fmla="*/ 97426 h 519463"/>
                <a:gd name="connsiteX22" fmla="*/ 365934 w 646450"/>
                <a:gd name="connsiteY22" fmla="*/ 162121 h 519463"/>
                <a:gd name="connsiteX23" fmla="*/ 368967 w 646450"/>
                <a:gd name="connsiteY23" fmla="*/ 169197 h 519463"/>
                <a:gd name="connsiteX24" fmla="*/ 368967 w 646450"/>
                <a:gd name="connsiteY24" fmla="*/ 169197 h 519463"/>
                <a:gd name="connsiteX25" fmla="*/ 382108 w 646450"/>
                <a:gd name="connsiteY25" fmla="*/ 214687 h 519463"/>
                <a:gd name="connsiteX26" fmla="*/ 407886 w 646450"/>
                <a:gd name="connsiteY26" fmla="*/ 253605 h 519463"/>
                <a:gd name="connsiteX27" fmla="*/ 480668 w 646450"/>
                <a:gd name="connsiteY27" fmla="*/ 325882 h 519463"/>
                <a:gd name="connsiteX28" fmla="*/ 480668 w 646450"/>
                <a:gd name="connsiteY28" fmla="*/ 325882 h 519463"/>
                <a:gd name="connsiteX29" fmla="*/ 483195 w 646450"/>
                <a:gd name="connsiteY29" fmla="*/ 330937 h 519463"/>
                <a:gd name="connsiteX30" fmla="*/ 495831 w 646450"/>
                <a:gd name="connsiteY30" fmla="*/ 412312 h 519463"/>
                <a:gd name="connsiteX31" fmla="*/ 494315 w 646450"/>
                <a:gd name="connsiteY31" fmla="*/ 409279 h 519463"/>
                <a:gd name="connsiteX32" fmla="*/ 560527 w 646450"/>
                <a:gd name="connsiteY32" fmla="*/ 477007 h 519463"/>
                <a:gd name="connsiteX33" fmla="*/ 646451 w 646450"/>
                <a:gd name="connsiteY33" fmla="*/ 519464 h 519463"/>
                <a:gd name="connsiteX34" fmla="*/ 598940 w 646450"/>
                <a:gd name="connsiteY34" fmla="*/ 507333 h 519463"/>
                <a:gd name="connsiteX35" fmla="*/ 554967 w 646450"/>
                <a:gd name="connsiteY35" fmla="*/ 484589 h 519463"/>
                <a:gd name="connsiteX36" fmla="*/ 481173 w 646450"/>
                <a:gd name="connsiteY36" fmla="*/ 418377 h 519463"/>
                <a:gd name="connsiteX37" fmla="*/ 480163 w 646450"/>
                <a:gd name="connsiteY37" fmla="*/ 415850 h 519463"/>
                <a:gd name="connsiteX38" fmla="*/ 480163 w 646450"/>
                <a:gd name="connsiteY38" fmla="*/ 415850 h 519463"/>
                <a:gd name="connsiteX39" fmla="*/ 462978 w 646450"/>
                <a:gd name="connsiteY39" fmla="*/ 334980 h 519463"/>
                <a:gd name="connsiteX40" fmla="*/ 465505 w 646450"/>
                <a:gd name="connsiteY40" fmla="*/ 340035 h 519463"/>
                <a:gd name="connsiteX41" fmla="*/ 427598 w 646450"/>
                <a:gd name="connsiteY41" fmla="*/ 305665 h 519463"/>
                <a:gd name="connsiteX42" fmla="*/ 390196 w 646450"/>
                <a:gd name="connsiteY42" fmla="*/ 270790 h 519463"/>
                <a:gd name="connsiteX43" fmla="*/ 358353 w 646450"/>
                <a:gd name="connsiteY43" fmla="*/ 225301 h 519463"/>
                <a:gd name="connsiteX44" fmla="*/ 342685 w 646450"/>
                <a:gd name="connsiteY44" fmla="*/ 172736 h 519463"/>
                <a:gd name="connsiteX45" fmla="*/ 345717 w 646450"/>
                <a:gd name="connsiteY45" fmla="*/ 179812 h 519463"/>
                <a:gd name="connsiteX46" fmla="*/ 286076 w 646450"/>
                <a:gd name="connsiteY46" fmla="*/ 115621 h 519463"/>
                <a:gd name="connsiteX47" fmla="*/ 283043 w 646450"/>
                <a:gd name="connsiteY47" fmla="*/ 105007 h 519463"/>
                <a:gd name="connsiteX48" fmla="*/ 289614 w 646450"/>
                <a:gd name="connsiteY48" fmla="*/ 62046 h 519463"/>
                <a:gd name="connsiteX49" fmla="*/ 293657 w 646450"/>
                <a:gd name="connsiteY49" fmla="*/ 73165 h 519463"/>
                <a:gd name="connsiteX50" fmla="*/ 272429 w 646450"/>
                <a:gd name="connsiteY50" fmla="*/ 53453 h 519463"/>
                <a:gd name="connsiteX51" fmla="*/ 272429 w 646450"/>
                <a:gd name="connsiteY51" fmla="*/ 53453 h 519463"/>
                <a:gd name="connsiteX52" fmla="*/ 270913 w 646450"/>
                <a:gd name="connsiteY52" fmla="*/ 51431 h 519463"/>
                <a:gd name="connsiteX53" fmla="*/ 249684 w 646450"/>
                <a:gd name="connsiteY53" fmla="*/ 20094 h 519463"/>
                <a:gd name="connsiteX54" fmla="*/ 270407 w 646450"/>
                <a:gd name="connsiteY54" fmla="*/ 19084 h 519463"/>
                <a:gd name="connsiteX55" fmla="*/ 251706 w 646450"/>
                <a:gd name="connsiteY55" fmla="*/ 51937 h 519463"/>
                <a:gd name="connsiteX56" fmla="*/ 252717 w 646450"/>
                <a:gd name="connsiteY56" fmla="*/ 49915 h 519463"/>
                <a:gd name="connsiteX57" fmla="*/ 208239 w 646450"/>
                <a:gd name="connsiteY57" fmla="*/ 135333 h 519463"/>
                <a:gd name="connsiteX58" fmla="*/ 144554 w 646450"/>
                <a:gd name="connsiteY58" fmla="*/ 205084 h 519463"/>
                <a:gd name="connsiteX59" fmla="*/ 144554 w 646450"/>
                <a:gd name="connsiteY59" fmla="*/ 205084 h 519463"/>
                <a:gd name="connsiteX60" fmla="*/ 134445 w 646450"/>
                <a:gd name="connsiteY60" fmla="*/ 205084 h 519463"/>
                <a:gd name="connsiteX61" fmla="*/ 132929 w 646450"/>
                <a:gd name="connsiteY61" fmla="*/ 202556 h 519463"/>
                <a:gd name="connsiteX62" fmla="*/ 116250 w 646450"/>
                <a:gd name="connsiteY62" fmla="*/ 159089 h 519463"/>
                <a:gd name="connsiteX63" fmla="*/ 124337 w 646450"/>
                <a:gd name="connsiteY63" fmla="*/ 162121 h 519463"/>
                <a:gd name="connsiteX64" fmla="*/ 85418 w 646450"/>
                <a:gd name="connsiteY64" fmla="*/ 176779 h 519463"/>
                <a:gd name="connsiteX65" fmla="*/ 85418 w 646450"/>
                <a:gd name="connsiteY65" fmla="*/ 176779 h 519463"/>
                <a:gd name="connsiteX66" fmla="*/ 85418 w 646450"/>
                <a:gd name="connsiteY66" fmla="*/ 176779 h 519463"/>
                <a:gd name="connsiteX67" fmla="*/ 0 w 646450"/>
                <a:gd name="connsiteY67" fmla="*/ 197502 h 51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46450" h="519463">
                  <a:moveTo>
                    <a:pt x="505" y="197502"/>
                  </a:moveTo>
                  <a:cubicBezTo>
                    <a:pt x="27799" y="187393"/>
                    <a:pt x="55598" y="178295"/>
                    <a:pt x="83396" y="168692"/>
                  </a:cubicBezTo>
                  <a:lnTo>
                    <a:pt x="83396" y="168692"/>
                  </a:lnTo>
                  <a:cubicBezTo>
                    <a:pt x="83396" y="168692"/>
                    <a:pt x="120799" y="150497"/>
                    <a:pt x="120799" y="150497"/>
                  </a:cubicBezTo>
                  <a:cubicBezTo>
                    <a:pt x="123831" y="148980"/>
                    <a:pt x="127369" y="150497"/>
                    <a:pt x="128380" y="153024"/>
                  </a:cubicBezTo>
                  <a:lnTo>
                    <a:pt x="128380" y="153024"/>
                  </a:lnTo>
                  <a:cubicBezTo>
                    <a:pt x="128380" y="153024"/>
                    <a:pt x="128380" y="153529"/>
                    <a:pt x="128380" y="153529"/>
                  </a:cubicBezTo>
                  <a:lnTo>
                    <a:pt x="147587" y="195986"/>
                  </a:lnTo>
                  <a:lnTo>
                    <a:pt x="135456" y="193458"/>
                  </a:lnTo>
                  <a:cubicBezTo>
                    <a:pt x="156179" y="171219"/>
                    <a:pt x="176397" y="147464"/>
                    <a:pt x="193581" y="122698"/>
                  </a:cubicBezTo>
                  <a:cubicBezTo>
                    <a:pt x="210261" y="98437"/>
                    <a:pt x="222391" y="70132"/>
                    <a:pt x="231994" y="41828"/>
                  </a:cubicBezTo>
                  <a:cubicBezTo>
                    <a:pt x="231994" y="41323"/>
                    <a:pt x="232500" y="40312"/>
                    <a:pt x="233005" y="39806"/>
                  </a:cubicBezTo>
                  <a:lnTo>
                    <a:pt x="250695" y="6448"/>
                  </a:lnTo>
                  <a:cubicBezTo>
                    <a:pt x="253728" y="382"/>
                    <a:pt x="261310" y="-1639"/>
                    <a:pt x="266869" y="1393"/>
                  </a:cubicBezTo>
                  <a:cubicBezTo>
                    <a:pt x="268386" y="2404"/>
                    <a:pt x="269902" y="3415"/>
                    <a:pt x="270913" y="4931"/>
                  </a:cubicBezTo>
                  <a:lnTo>
                    <a:pt x="270913" y="4931"/>
                  </a:lnTo>
                  <a:cubicBezTo>
                    <a:pt x="270913" y="4931"/>
                    <a:pt x="292647" y="36268"/>
                    <a:pt x="292647" y="36268"/>
                  </a:cubicBezTo>
                  <a:lnTo>
                    <a:pt x="290625" y="34247"/>
                  </a:lnTo>
                  <a:lnTo>
                    <a:pt x="312359" y="53958"/>
                  </a:lnTo>
                  <a:cubicBezTo>
                    <a:pt x="315391" y="56991"/>
                    <a:pt x="316907" y="61034"/>
                    <a:pt x="316402" y="65078"/>
                  </a:cubicBezTo>
                  <a:lnTo>
                    <a:pt x="309831" y="108040"/>
                  </a:lnTo>
                  <a:lnTo>
                    <a:pt x="306799" y="97426"/>
                  </a:lnTo>
                  <a:lnTo>
                    <a:pt x="365934" y="162121"/>
                  </a:lnTo>
                  <a:cubicBezTo>
                    <a:pt x="365934" y="162121"/>
                    <a:pt x="368967" y="166670"/>
                    <a:pt x="368967" y="169197"/>
                  </a:cubicBezTo>
                  <a:lnTo>
                    <a:pt x="368967" y="169197"/>
                  </a:lnTo>
                  <a:cubicBezTo>
                    <a:pt x="370989" y="184361"/>
                    <a:pt x="376043" y="200535"/>
                    <a:pt x="382108" y="214687"/>
                  </a:cubicBezTo>
                  <a:cubicBezTo>
                    <a:pt x="388679" y="228839"/>
                    <a:pt x="396766" y="242486"/>
                    <a:pt x="407886" y="253605"/>
                  </a:cubicBezTo>
                  <a:lnTo>
                    <a:pt x="480668" y="325882"/>
                  </a:lnTo>
                  <a:lnTo>
                    <a:pt x="480668" y="325882"/>
                  </a:lnTo>
                  <a:cubicBezTo>
                    <a:pt x="480668" y="325882"/>
                    <a:pt x="483195" y="329420"/>
                    <a:pt x="483195" y="330937"/>
                  </a:cubicBezTo>
                  <a:lnTo>
                    <a:pt x="495831" y="412312"/>
                  </a:lnTo>
                  <a:lnTo>
                    <a:pt x="494315" y="409279"/>
                  </a:lnTo>
                  <a:cubicBezTo>
                    <a:pt x="512511" y="434551"/>
                    <a:pt x="535761" y="457295"/>
                    <a:pt x="560527" y="477007"/>
                  </a:cubicBezTo>
                  <a:cubicBezTo>
                    <a:pt x="585798" y="496719"/>
                    <a:pt x="614608" y="511377"/>
                    <a:pt x="646451" y="519464"/>
                  </a:cubicBezTo>
                  <a:cubicBezTo>
                    <a:pt x="630277" y="516937"/>
                    <a:pt x="614103" y="513904"/>
                    <a:pt x="598940" y="507333"/>
                  </a:cubicBezTo>
                  <a:cubicBezTo>
                    <a:pt x="583777" y="501268"/>
                    <a:pt x="569119" y="493687"/>
                    <a:pt x="554967" y="484589"/>
                  </a:cubicBezTo>
                  <a:cubicBezTo>
                    <a:pt x="527168" y="466899"/>
                    <a:pt x="502402" y="444660"/>
                    <a:pt x="481173" y="418377"/>
                  </a:cubicBezTo>
                  <a:cubicBezTo>
                    <a:pt x="480668" y="417366"/>
                    <a:pt x="480163" y="416860"/>
                    <a:pt x="480163" y="415850"/>
                  </a:cubicBezTo>
                  <a:lnTo>
                    <a:pt x="480163" y="415850"/>
                  </a:lnTo>
                  <a:cubicBezTo>
                    <a:pt x="480163" y="415850"/>
                    <a:pt x="462978" y="334980"/>
                    <a:pt x="462978" y="334980"/>
                  </a:cubicBezTo>
                  <a:lnTo>
                    <a:pt x="465505" y="340035"/>
                  </a:lnTo>
                  <a:lnTo>
                    <a:pt x="427598" y="305665"/>
                  </a:lnTo>
                  <a:lnTo>
                    <a:pt x="390196" y="270790"/>
                  </a:lnTo>
                  <a:cubicBezTo>
                    <a:pt x="376549" y="257648"/>
                    <a:pt x="365934" y="241980"/>
                    <a:pt x="358353" y="225301"/>
                  </a:cubicBezTo>
                  <a:cubicBezTo>
                    <a:pt x="350771" y="208622"/>
                    <a:pt x="345717" y="191437"/>
                    <a:pt x="342685" y="172736"/>
                  </a:cubicBezTo>
                  <a:lnTo>
                    <a:pt x="345717" y="179812"/>
                  </a:lnTo>
                  <a:lnTo>
                    <a:pt x="286076" y="115621"/>
                  </a:lnTo>
                  <a:cubicBezTo>
                    <a:pt x="283549" y="112589"/>
                    <a:pt x="282032" y="108545"/>
                    <a:pt x="283043" y="105007"/>
                  </a:cubicBezTo>
                  <a:lnTo>
                    <a:pt x="289614" y="62046"/>
                  </a:lnTo>
                  <a:lnTo>
                    <a:pt x="293657" y="73165"/>
                  </a:lnTo>
                  <a:lnTo>
                    <a:pt x="272429" y="53453"/>
                  </a:lnTo>
                  <a:lnTo>
                    <a:pt x="272429" y="53453"/>
                  </a:lnTo>
                  <a:cubicBezTo>
                    <a:pt x="272429" y="53453"/>
                    <a:pt x="271418" y="51937"/>
                    <a:pt x="270913" y="51431"/>
                  </a:cubicBezTo>
                  <a:lnTo>
                    <a:pt x="249684" y="20094"/>
                  </a:lnTo>
                  <a:lnTo>
                    <a:pt x="270407" y="19084"/>
                  </a:lnTo>
                  <a:lnTo>
                    <a:pt x="251706" y="51937"/>
                  </a:lnTo>
                  <a:lnTo>
                    <a:pt x="252717" y="49915"/>
                  </a:lnTo>
                  <a:cubicBezTo>
                    <a:pt x="241598" y="80241"/>
                    <a:pt x="228456" y="109051"/>
                    <a:pt x="208239" y="135333"/>
                  </a:cubicBezTo>
                  <a:cubicBezTo>
                    <a:pt x="188527" y="160605"/>
                    <a:pt x="166793" y="183350"/>
                    <a:pt x="144554" y="205084"/>
                  </a:cubicBezTo>
                  <a:lnTo>
                    <a:pt x="144554" y="205084"/>
                  </a:lnTo>
                  <a:cubicBezTo>
                    <a:pt x="141521" y="208116"/>
                    <a:pt x="136973" y="208116"/>
                    <a:pt x="134445" y="205084"/>
                  </a:cubicBezTo>
                  <a:cubicBezTo>
                    <a:pt x="133940" y="204578"/>
                    <a:pt x="133435" y="203567"/>
                    <a:pt x="132929" y="202556"/>
                  </a:cubicBezTo>
                  <a:lnTo>
                    <a:pt x="116250" y="159089"/>
                  </a:lnTo>
                  <a:lnTo>
                    <a:pt x="124337" y="162121"/>
                  </a:lnTo>
                  <a:lnTo>
                    <a:pt x="85418" y="176779"/>
                  </a:lnTo>
                  <a:lnTo>
                    <a:pt x="85418" y="176779"/>
                  </a:lnTo>
                  <a:cubicBezTo>
                    <a:pt x="85418" y="176779"/>
                    <a:pt x="85418" y="176779"/>
                    <a:pt x="85418" y="176779"/>
                  </a:cubicBezTo>
                  <a:cubicBezTo>
                    <a:pt x="57114" y="183855"/>
                    <a:pt x="28810" y="190931"/>
                    <a:pt x="0" y="197502"/>
                  </a:cubicBezTo>
                  <a:close/>
                </a:path>
              </a:pathLst>
            </a:custGeom>
            <a:solidFill>
              <a:srgbClr val="784F41"/>
            </a:solidFill>
            <a:ln w="50509"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8CED5D70-7135-9290-71E1-0904160FAEAC}"/>
                </a:ext>
              </a:extLst>
            </p:cNvPr>
            <p:cNvSpPr/>
            <p:nvPr/>
          </p:nvSpPr>
          <p:spPr>
            <a:xfrm>
              <a:off x="7899390" y="5603884"/>
              <a:ext cx="110690" cy="156684"/>
            </a:xfrm>
            <a:custGeom>
              <a:avLst/>
              <a:gdLst>
                <a:gd name="connsiteX0" fmla="*/ 0 w 110690"/>
                <a:gd name="connsiteY0" fmla="*/ 62674 h 156684"/>
                <a:gd name="connsiteX1" fmla="*/ 47511 w 110690"/>
                <a:gd name="connsiteY1" fmla="*/ 56609 h 156684"/>
                <a:gd name="connsiteX2" fmla="*/ 57620 w 110690"/>
                <a:gd name="connsiteY2" fmla="*/ 101592 h 156684"/>
                <a:gd name="connsiteX3" fmla="*/ 43467 w 110690"/>
                <a:gd name="connsiteY3" fmla="*/ 156685 h 156684"/>
                <a:gd name="connsiteX4" fmla="*/ 77331 w 110690"/>
                <a:gd name="connsiteY4" fmla="*/ 128380 h 156684"/>
                <a:gd name="connsiteX5" fmla="*/ 104625 w 110690"/>
                <a:gd name="connsiteY5" fmla="*/ 76321 h 156684"/>
                <a:gd name="connsiteX6" fmla="*/ 110690 w 110690"/>
                <a:gd name="connsiteY6" fmla="*/ 0 h 156684"/>
                <a:gd name="connsiteX7" fmla="*/ 91989 w 110690"/>
                <a:gd name="connsiteY7" fmla="*/ 10614 h 156684"/>
                <a:gd name="connsiteX8" fmla="*/ 36897 w 110690"/>
                <a:gd name="connsiteY8" fmla="*/ 4549 h 156684"/>
                <a:gd name="connsiteX9" fmla="*/ 0 w 110690"/>
                <a:gd name="connsiteY9" fmla="*/ 62674 h 15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90" h="156684">
                  <a:moveTo>
                    <a:pt x="0" y="62674"/>
                  </a:moveTo>
                  <a:cubicBezTo>
                    <a:pt x="27799" y="50543"/>
                    <a:pt x="47005" y="54081"/>
                    <a:pt x="47511" y="56609"/>
                  </a:cubicBezTo>
                  <a:cubicBezTo>
                    <a:pt x="48016" y="59136"/>
                    <a:pt x="72277" y="76826"/>
                    <a:pt x="57620" y="101592"/>
                  </a:cubicBezTo>
                  <a:cubicBezTo>
                    <a:pt x="42962" y="126359"/>
                    <a:pt x="43467" y="156685"/>
                    <a:pt x="43467" y="156685"/>
                  </a:cubicBezTo>
                  <a:lnTo>
                    <a:pt x="77331" y="128380"/>
                  </a:lnTo>
                  <a:lnTo>
                    <a:pt x="104625" y="76321"/>
                  </a:lnTo>
                  <a:lnTo>
                    <a:pt x="110690" y="0"/>
                  </a:lnTo>
                  <a:lnTo>
                    <a:pt x="91989" y="10614"/>
                  </a:lnTo>
                  <a:lnTo>
                    <a:pt x="36897" y="4549"/>
                  </a:lnTo>
                  <a:lnTo>
                    <a:pt x="0" y="62674"/>
                  </a:lnTo>
                  <a:close/>
                </a:path>
              </a:pathLst>
            </a:custGeom>
            <a:solidFill>
              <a:srgbClr val="784F41"/>
            </a:solidFill>
            <a:ln w="50509"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9A452207-65B0-ECAA-C42E-2EBD1C0B7C58}"/>
                </a:ext>
              </a:extLst>
            </p:cNvPr>
            <p:cNvSpPr/>
            <p:nvPr/>
          </p:nvSpPr>
          <p:spPr>
            <a:xfrm>
              <a:off x="8030803" y="5404238"/>
              <a:ext cx="392217" cy="495911"/>
            </a:xfrm>
            <a:custGeom>
              <a:avLst/>
              <a:gdLst>
                <a:gd name="connsiteX0" fmla="*/ 85924 w 392217"/>
                <a:gd name="connsiteY0" fmla="*/ 32348 h 495911"/>
                <a:gd name="connsiteX1" fmla="*/ 112712 w 392217"/>
                <a:gd name="connsiteY1" fmla="*/ 66212 h 495911"/>
                <a:gd name="connsiteX2" fmla="*/ 96033 w 392217"/>
                <a:gd name="connsiteY2" fmla="*/ 122315 h 495911"/>
                <a:gd name="connsiteX3" fmla="*/ 128380 w 392217"/>
                <a:gd name="connsiteY3" fmla="*/ 181956 h 495911"/>
                <a:gd name="connsiteX4" fmla="*/ 124842 w 392217"/>
                <a:gd name="connsiteY4" fmla="*/ 210261 h 495911"/>
                <a:gd name="connsiteX5" fmla="*/ 166288 w 392217"/>
                <a:gd name="connsiteY5" fmla="*/ 241092 h 495911"/>
                <a:gd name="connsiteX6" fmla="*/ 88957 w 392217"/>
                <a:gd name="connsiteY6" fmla="*/ 287592 h 495911"/>
                <a:gd name="connsiteX7" fmla="*/ 27799 w 392217"/>
                <a:gd name="connsiteY7" fmla="*/ 341673 h 495911"/>
                <a:gd name="connsiteX8" fmla="*/ 39929 w 392217"/>
                <a:gd name="connsiteY8" fmla="*/ 349255 h 495911"/>
                <a:gd name="connsiteX9" fmla="*/ 71266 w 392217"/>
                <a:gd name="connsiteY9" fmla="*/ 348244 h 495911"/>
                <a:gd name="connsiteX10" fmla="*/ 76321 w 392217"/>
                <a:gd name="connsiteY10" fmla="*/ 397272 h 495911"/>
                <a:gd name="connsiteX11" fmla="*/ 2022 w 392217"/>
                <a:gd name="connsiteY11" fmla="*/ 461462 h 495911"/>
                <a:gd name="connsiteX12" fmla="*/ 0 w 392217"/>
                <a:gd name="connsiteY12" fmla="*/ 479657 h 495911"/>
                <a:gd name="connsiteX13" fmla="*/ 61158 w 392217"/>
                <a:gd name="connsiteY13" fmla="*/ 473592 h 495911"/>
                <a:gd name="connsiteX14" fmla="*/ 212788 w 392217"/>
                <a:gd name="connsiteY14" fmla="*/ 467527 h 495911"/>
                <a:gd name="connsiteX15" fmla="*/ 187516 w 392217"/>
                <a:gd name="connsiteY15" fmla="*/ 492799 h 495911"/>
                <a:gd name="connsiteX16" fmla="*/ 240587 w 392217"/>
                <a:gd name="connsiteY16" fmla="*/ 489766 h 495911"/>
                <a:gd name="connsiteX17" fmla="*/ 329544 w 392217"/>
                <a:gd name="connsiteY17" fmla="*/ 490271 h 495911"/>
                <a:gd name="connsiteX18" fmla="*/ 392217 w 392217"/>
                <a:gd name="connsiteY18" fmla="*/ 486733 h 495911"/>
                <a:gd name="connsiteX19" fmla="*/ 257772 w 392217"/>
                <a:gd name="connsiteY19" fmla="*/ 332070 h 495911"/>
                <a:gd name="connsiteX20" fmla="*/ 229973 w 392217"/>
                <a:gd name="connsiteY20" fmla="*/ 214304 h 495911"/>
                <a:gd name="connsiteX21" fmla="*/ 191560 w 392217"/>
                <a:gd name="connsiteY21" fmla="*/ 176397 h 495911"/>
                <a:gd name="connsiteX22" fmla="*/ 174375 w 392217"/>
                <a:gd name="connsiteY22" fmla="*/ 90473 h 495911"/>
                <a:gd name="connsiteX23" fmla="*/ 115745 w 392217"/>
                <a:gd name="connsiteY23" fmla="*/ 0 h 495911"/>
                <a:gd name="connsiteX24" fmla="*/ 85924 w 392217"/>
                <a:gd name="connsiteY24" fmla="*/ 32853 h 49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217" h="495911">
                  <a:moveTo>
                    <a:pt x="85924" y="32348"/>
                  </a:moveTo>
                  <a:cubicBezTo>
                    <a:pt x="100581" y="51554"/>
                    <a:pt x="112712" y="66212"/>
                    <a:pt x="112712" y="66212"/>
                  </a:cubicBezTo>
                  <a:lnTo>
                    <a:pt x="96033" y="122315"/>
                  </a:lnTo>
                  <a:lnTo>
                    <a:pt x="128380" y="181956"/>
                  </a:lnTo>
                  <a:cubicBezTo>
                    <a:pt x="128380" y="181956"/>
                    <a:pt x="98054" y="207228"/>
                    <a:pt x="124842" y="210261"/>
                  </a:cubicBezTo>
                  <a:cubicBezTo>
                    <a:pt x="151630" y="213293"/>
                    <a:pt x="188022" y="231489"/>
                    <a:pt x="166288" y="241092"/>
                  </a:cubicBezTo>
                  <a:cubicBezTo>
                    <a:pt x="144554" y="250695"/>
                    <a:pt x="97043" y="274956"/>
                    <a:pt x="88957" y="287592"/>
                  </a:cubicBezTo>
                  <a:cubicBezTo>
                    <a:pt x="80869" y="299723"/>
                    <a:pt x="27799" y="341673"/>
                    <a:pt x="27799" y="341673"/>
                  </a:cubicBezTo>
                  <a:lnTo>
                    <a:pt x="39929" y="349255"/>
                  </a:lnTo>
                  <a:cubicBezTo>
                    <a:pt x="39929" y="349255"/>
                    <a:pt x="66717" y="316402"/>
                    <a:pt x="71266" y="348244"/>
                  </a:cubicBezTo>
                  <a:cubicBezTo>
                    <a:pt x="76321" y="379581"/>
                    <a:pt x="125348" y="376549"/>
                    <a:pt x="76321" y="397272"/>
                  </a:cubicBezTo>
                  <a:cubicBezTo>
                    <a:pt x="27294" y="417489"/>
                    <a:pt x="4044" y="460451"/>
                    <a:pt x="2022" y="461462"/>
                  </a:cubicBezTo>
                  <a:cubicBezTo>
                    <a:pt x="0" y="462473"/>
                    <a:pt x="0" y="479657"/>
                    <a:pt x="0" y="479657"/>
                  </a:cubicBezTo>
                  <a:cubicBezTo>
                    <a:pt x="0" y="479657"/>
                    <a:pt x="12130" y="487239"/>
                    <a:pt x="61158" y="473592"/>
                  </a:cubicBezTo>
                  <a:cubicBezTo>
                    <a:pt x="110185" y="459945"/>
                    <a:pt x="212788" y="467527"/>
                    <a:pt x="212788" y="467527"/>
                  </a:cubicBezTo>
                  <a:cubicBezTo>
                    <a:pt x="212788" y="467527"/>
                    <a:pt x="182967" y="484712"/>
                    <a:pt x="187516" y="492799"/>
                  </a:cubicBezTo>
                  <a:cubicBezTo>
                    <a:pt x="192065" y="500885"/>
                    <a:pt x="194087" y="490777"/>
                    <a:pt x="240587" y="489766"/>
                  </a:cubicBezTo>
                  <a:cubicBezTo>
                    <a:pt x="287087" y="488755"/>
                    <a:pt x="318424" y="497853"/>
                    <a:pt x="329544" y="490271"/>
                  </a:cubicBezTo>
                  <a:cubicBezTo>
                    <a:pt x="340663" y="482690"/>
                    <a:pt x="392217" y="486733"/>
                    <a:pt x="392217" y="486733"/>
                  </a:cubicBezTo>
                  <a:cubicBezTo>
                    <a:pt x="392217" y="486733"/>
                    <a:pt x="259288" y="388174"/>
                    <a:pt x="257772" y="332070"/>
                  </a:cubicBezTo>
                  <a:cubicBezTo>
                    <a:pt x="256255" y="275967"/>
                    <a:pt x="229973" y="214304"/>
                    <a:pt x="229973" y="214304"/>
                  </a:cubicBezTo>
                  <a:lnTo>
                    <a:pt x="191560" y="176397"/>
                  </a:lnTo>
                  <a:lnTo>
                    <a:pt x="174375" y="90473"/>
                  </a:lnTo>
                  <a:lnTo>
                    <a:pt x="115745" y="0"/>
                  </a:lnTo>
                  <a:lnTo>
                    <a:pt x="85924" y="32853"/>
                  </a:lnTo>
                  <a:close/>
                </a:path>
              </a:pathLst>
            </a:custGeom>
            <a:solidFill>
              <a:srgbClr val="784F41"/>
            </a:solidFill>
            <a:ln w="50509"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FEAA4742-30F2-E6F4-5EE4-83A2F4919E4D}"/>
                </a:ext>
              </a:extLst>
            </p:cNvPr>
            <p:cNvSpPr/>
            <p:nvPr/>
          </p:nvSpPr>
          <p:spPr>
            <a:xfrm>
              <a:off x="8232976" y="5481030"/>
              <a:ext cx="139653" cy="110120"/>
            </a:xfrm>
            <a:custGeom>
              <a:avLst/>
              <a:gdLst>
                <a:gd name="connsiteX0" fmla="*/ 0 w 139653"/>
                <a:gd name="connsiteY0" fmla="*/ 37941 h 110120"/>
                <a:gd name="connsiteX1" fmla="*/ 47005 w 139653"/>
                <a:gd name="connsiteY1" fmla="*/ 48555 h 110120"/>
                <a:gd name="connsiteX2" fmla="*/ 63179 w 139653"/>
                <a:gd name="connsiteY2" fmla="*/ 107186 h 110120"/>
                <a:gd name="connsiteX3" fmla="*/ 104119 w 139653"/>
                <a:gd name="connsiteY3" fmla="*/ 66246 h 110120"/>
                <a:gd name="connsiteX4" fmla="*/ 139500 w 139653"/>
                <a:gd name="connsiteY4" fmla="*/ 33 h 110120"/>
                <a:gd name="connsiteX5" fmla="*/ 85419 w 139653"/>
                <a:gd name="connsiteY5" fmla="*/ 63213 h 110120"/>
                <a:gd name="connsiteX6" fmla="*/ 68234 w 139653"/>
                <a:gd name="connsiteY6" fmla="*/ 11153 h 110120"/>
                <a:gd name="connsiteX7" fmla="*/ 0 w 139653"/>
                <a:gd name="connsiteY7" fmla="*/ 37941 h 11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653" h="110120">
                  <a:moveTo>
                    <a:pt x="0" y="37941"/>
                  </a:moveTo>
                  <a:cubicBezTo>
                    <a:pt x="0" y="37941"/>
                    <a:pt x="50543" y="12669"/>
                    <a:pt x="47005" y="48555"/>
                  </a:cubicBezTo>
                  <a:cubicBezTo>
                    <a:pt x="43467" y="84441"/>
                    <a:pt x="43973" y="120832"/>
                    <a:pt x="63179" y="107186"/>
                  </a:cubicBezTo>
                  <a:cubicBezTo>
                    <a:pt x="82386" y="93539"/>
                    <a:pt x="95527" y="83430"/>
                    <a:pt x="104119" y="66246"/>
                  </a:cubicBezTo>
                  <a:cubicBezTo>
                    <a:pt x="112712" y="49061"/>
                    <a:pt x="142027" y="-1483"/>
                    <a:pt x="139500" y="33"/>
                  </a:cubicBezTo>
                  <a:cubicBezTo>
                    <a:pt x="136973" y="1044"/>
                    <a:pt x="85419" y="63213"/>
                    <a:pt x="85419" y="63213"/>
                  </a:cubicBezTo>
                  <a:cubicBezTo>
                    <a:pt x="85419" y="63213"/>
                    <a:pt x="69750" y="10142"/>
                    <a:pt x="68234" y="11153"/>
                  </a:cubicBezTo>
                  <a:cubicBezTo>
                    <a:pt x="66717" y="12164"/>
                    <a:pt x="0" y="37941"/>
                    <a:pt x="0" y="37941"/>
                  </a:cubicBezTo>
                  <a:close/>
                </a:path>
              </a:pathLst>
            </a:custGeom>
            <a:solidFill>
              <a:srgbClr val="784F41"/>
            </a:solidFill>
            <a:ln w="50509"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263AD08A-5E36-5697-3EF3-E1589E6A864A}"/>
                </a:ext>
              </a:extLst>
            </p:cNvPr>
            <p:cNvSpPr/>
            <p:nvPr/>
          </p:nvSpPr>
          <p:spPr>
            <a:xfrm>
              <a:off x="8392562" y="5354199"/>
              <a:ext cx="416104" cy="517536"/>
            </a:xfrm>
            <a:custGeom>
              <a:avLst/>
              <a:gdLst>
                <a:gd name="connsiteX0" fmla="*/ 7713 w 416104"/>
                <a:gd name="connsiteY0" fmla="*/ 75310 h 517536"/>
                <a:gd name="connsiteX1" fmla="*/ 46632 w 416104"/>
                <a:gd name="connsiteY1" fmla="*/ 105130 h 517536"/>
                <a:gd name="connsiteX2" fmla="*/ 68871 w 416104"/>
                <a:gd name="connsiteY2" fmla="*/ 176902 h 517536"/>
                <a:gd name="connsiteX3" fmla="*/ 74431 w 416104"/>
                <a:gd name="connsiteY3" fmla="*/ 218348 h 517536"/>
                <a:gd name="connsiteX4" fmla="*/ 112844 w 416104"/>
                <a:gd name="connsiteY4" fmla="*/ 286582 h 517536"/>
                <a:gd name="connsiteX5" fmla="*/ 110317 w 416104"/>
                <a:gd name="connsiteY5" fmla="*/ 311348 h 517536"/>
                <a:gd name="connsiteX6" fmla="*/ 82012 w 416104"/>
                <a:gd name="connsiteY6" fmla="*/ 382109 h 517536"/>
                <a:gd name="connsiteX7" fmla="*/ 18833 w 416104"/>
                <a:gd name="connsiteY7" fmla="*/ 434168 h 517536"/>
                <a:gd name="connsiteX8" fmla="*/ 8219 w 416104"/>
                <a:gd name="connsiteY8" fmla="*/ 460956 h 517536"/>
                <a:gd name="connsiteX9" fmla="*/ 28436 w 416104"/>
                <a:gd name="connsiteY9" fmla="*/ 491788 h 517536"/>
                <a:gd name="connsiteX10" fmla="*/ 97175 w 416104"/>
                <a:gd name="connsiteY10" fmla="*/ 481679 h 517536"/>
                <a:gd name="connsiteX11" fmla="*/ 139127 w 416104"/>
                <a:gd name="connsiteY11" fmla="*/ 466011 h 517536"/>
                <a:gd name="connsiteX12" fmla="*/ 202306 w 416104"/>
                <a:gd name="connsiteY12" fmla="*/ 488250 h 517536"/>
                <a:gd name="connsiteX13" fmla="*/ 220502 w 416104"/>
                <a:gd name="connsiteY13" fmla="*/ 516049 h 517536"/>
                <a:gd name="connsiteX14" fmla="*/ 360001 w 416104"/>
                <a:gd name="connsiteY14" fmla="*/ 502908 h 517536"/>
                <a:gd name="connsiteX15" fmla="*/ 416104 w 416104"/>
                <a:gd name="connsiteY15" fmla="*/ 498359 h 517536"/>
                <a:gd name="connsiteX16" fmla="*/ 277615 w 416104"/>
                <a:gd name="connsiteY16" fmla="*/ 400304 h 517536"/>
                <a:gd name="connsiteX17" fmla="*/ 261442 w 416104"/>
                <a:gd name="connsiteY17" fmla="*/ 312359 h 517536"/>
                <a:gd name="connsiteX18" fmla="*/ 164398 w 416104"/>
                <a:gd name="connsiteY18" fmla="*/ 223402 h 517536"/>
                <a:gd name="connsiteX19" fmla="*/ 140137 w 416104"/>
                <a:gd name="connsiteY19" fmla="*/ 151125 h 517536"/>
                <a:gd name="connsiteX20" fmla="*/ 81507 w 416104"/>
                <a:gd name="connsiteY20" fmla="*/ 85924 h 517536"/>
                <a:gd name="connsiteX21" fmla="*/ 88078 w 416104"/>
                <a:gd name="connsiteY21" fmla="*/ 42962 h 517536"/>
                <a:gd name="connsiteX22" fmla="*/ 43599 w 416104"/>
                <a:gd name="connsiteY22" fmla="*/ 0 h 517536"/>
                <a:gd name="connsiteX23" fmla="*/ 7713 w 416104"/>
                <a:gd name="connsiteY23" fmla="*/ 74299 h 51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6104" h="517536">
                  <a:moveTo>
                    <a:pt x="7713" y="75310"/>
                  </a:moveTo>
                  <a:cubicBezTo>
                    <a:pt x="31974" y="67728"/>
                    <a:pt x="26414" y="94011"/>
                    <a:pt x="46632" y="105130"/>
                  </a:cubicBezTo>
                  <a:cubicBezTo>
                    <a:pt x="66849" y="116250"/>
                    <a:pt x="57752" y="153652"/>
                    <a:pt x="68871" y="176902"/>
                  </a:cubicBezTo>
                  <a:cubicBezTo>
                    <a:pt x="79990" y="200658"/>
                    <a:pt x="47643" y="212283"/>
                    <a:pt x="74431" y="218348"/>
                  </a:cubicBezTo>
                  <a:cubicBezTo>
                    <a:pt x="101219" y="224413"/>
                    <a:pt x="132556" y="276473"/>
                    <a:pt x="112844" y="286582"/>
                  </a:cubicBezTo>
                  <a:cubicBezTo>
                    <a:pt x="93132" y="296690"/>
                    <a:pt x="133061" y="295680"/>
                    <a:pt x="110317" y="311348"/>
                  </a:cubicBezTo>
                  <a:cubicBezTo>
                    <a:pt x="87572" y="327016"/>
                    <a:pt x="132556" y="354310"/>
                    <a:pt x="82012" y="382109"/>
                  </a:cubicBezTo>
                  <a:cubicBezTo>
                    <a:pt x="31469" y="409907"/>
                    <a:pt x="18833" y="434168"/>
                    <a:pt x="18833" y="434168"/>
                  </a:cubicBezTo>
                  <a:cubicBezTo>
                    <a:pt x="18833" y="434168"/>
                    <a:pt x="22371" y="452870"/>
                    <a:pt x="8219" y="460956"/>
                  </a:cubicBezTo>
                  <a:cubicBezTo>
                    <a:pt x="-5933" y="469044"/>
                    <a:pt x="-3406" y="496842"/>
                    <a:pt x="28436" y="491788"/>
                  </a:cubicBezTo>
                  <a:cubicBezTo>
                    <a:pt x="60278" y="486734"/>
                    <a:pt x="90099" y="489261"/>
                    <a:pt x="97175" y="481679"/>
                  </a:cubicBezTo>
                  <a:cubicBezTo>
                    <a:pt x="103746" y="474098"/>
                    <a:pt x="93637" y="458935"/>
                    <a:pt x="139127" y="466011"/>
                  </a:cubicBezTo>
                  <a:cubicBezTo>
                    <a:pt x="184615" y="473087"/>
                    <a:pt x="213931" y="476120"/>
                    <a:pt x="202306" y="488250"/>
                  </a:cubicBezTo>
                  <a:cubicBezTo>
                    <a:pt x="190681" y="500380"/>
                    <a:pt x="170969" y="523630"/>
                    <a:pt x="220502" y="516049"/>
                  </a:cubicBezTo>
                  <a:cubicBezTo>
                    <a:pt x="270034" y="508467"/>
                    <a:pt x="324115" y="503918"/>
                    <a:pt x="360001" y="502908"/>
                  </a:cubicBezTo>
                  <a:cubicBezTo>
                    <a:pt x="395887" y="502402"/>
                    <a:pt x="416104" y="498359"/>
                    <a:pt x="416104" y="498359"/>
                  </a:cubicBezTo>
                  <a:cubicBezTo>
                    <a:pt x="416104" y="498359"/>
                    <a:pt x="290251" y="434674"/>
                    <a:pt x="277615" y="400304"/>
                  </a:cubicBezTo>
                  <a:cubicBezTo>
                    <a:pt x="264474" y="366440"/>
                    <a:pt x="261442" y="312359"/>
                    <a:pt x="261442" y="312359"/>
                  </a:cubicBezTo>
                  <a:lnTo>
                    <a:pt x="164398" y="223402"/>
                  </a:lnTo>
                  <a:lnTo>
                    <a:pt x="140137" y="151125"/>
                  </a:lnTo>
                  <a:lnTo>
                    <a:pt x="81507" y="85924"/>
                  </a:lnTo>
                  <a:lnTo>
                    <a:pt x="88078" y="42962"/>
                  </a:lnTo>
                  <a:lnTo>
                    <a:pt x="43599" y="0"/>
                  </a:lnTo>
                  <a:lnTo>
                    <a:pt x="7713" y="74299"/>
                  </a:lnTo>
                  <a:close/>
                </a:path>
              </a:pathLst>
            </a:custGeom>
            <a:solidFill>
              <a:srgbClr val="784F41"/>
            </a:solidFill>
            <a:ln w="50509" cap="flat">
              <a:noFill/>
              <a:prstDash val="solid"/>
              <a:miter/>
            </a:ln>
          </p:spPr>
          <p:txBody>
            <a:bodyPr rtlCol="0" anchor="ctr"/>
            <a:lstStyle/>
            <a:p>
              <a:endParaRPr lang="en-IN"/>
            </a:p>
          </p:txBody>
        </p:sp>
      </p:grpSp>
      <p:grpSp>
        <p:nvGrpSpPr>
          <p:cNvPr id="79" name="Graphic 19">
            <a:extLst>
              <a:ext uri="{FF2B5EF4-FFF2-40B4-BE49-F238E27FC236}">
                <a16:creationId xmlns:a16="http://schemas.microsoft.com/office/drawing/2014/main" id="{63135E6F-BAAF-7401-7657-8EA22BE45BE9}"/>
              </a:ext>
            </a:extLst>
          </p:cNvPr>
          <p:cNvGrpSpPr/>
          <p:nvPr/>
        </p:nvGrpSpPr>
        <p:grpSpPr>
          <a:xfrm>
            <a:off x="2418280" y="3637051"/>
            <a:ext cx="570777" cy="231059"/>
            <a:chOff x="5077547" y="2084038"/>
            <a:chExt cx="1112463" cy="450342"/>
          </a:xfrm>
          <a:solidFill>
            <a:srgbClr val="784F41"/>
          </a:solidFill>
        </p:grpSpPr>
        <p:sp>
          <p:nvSpPr>
            <p:cNvPr id="80" name="Freeform: Shape 79">
              <a:extLst>
                <a:ext uri="{FF2B5EF4-FFF2-40B4-BE49-F238E27FC236}">
                  <a16:creationId xmlns:a16="http://schemas.microsoft.com/office/drawing/2014/main" id="{7A8CD46D-01A1-E7C1-9219-7883279B534B}"/>
                </a:ext>
              </a:extLst>
            </p:cNvPr>
            <p:cNvSpPr/>
            <p:nvPr/>
          </p:nvSpPr>
          <p:spPr>
            <a:xfrm>
              <a:off x="5077547" y="2191697"/>
              <a:ext cx="129390" cy="129391"/>
            </a:xfrm>
            <a:custGeom>
              <a:avLst/>
              <a:gdLst>
                <a:gd name="connsiteX0" fmla="*/ 129391 w 129391"/>
                <a:gd name="connsiteY0" fmla="*/ 64696 h 129391"/>
                <a:gd name="connsiteX1" fmla="*/ 64696 w 129391"/>
                <a:gd name="connsiteY1" fmla="*/ 129391 h 129391"/>
                <a:gd name="connsiteX2" fmla="*/ 0 w 129391"/>
                <a:gd name="connsiteY2" fmla="*/ 64696 h 129391"/>
                <a:gd name="connsiteX3" fmla="*/ 64696 w 129391"/>
                <a:gd name="connsiteY3" fmla="*/ 0 h 129391"/>
                <a:gd name="connsiteX4" fmla="*/ 129391 w 129391"/>
                <a:gd name="connsiteY4" fmla="*/ 64696 h 129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1" h="129391">
                  <a:moveTo>
                    <a:pt x="129391" y="64696"/>
                  </a:moveTo>
                  <a:cubicBezTo>
                    <a:pt x="129391" y="100581"/>
                    <a:pt x="100582" y="129391"/>
                    <a:pt x="64696" y="129391"/>
                  </a:cubicBezTo>
                  <a:cubicBezTo>
                    <a:pt x="28810" y="129391"/>
                    <a:pt x="0" y="100581"/>
                    <a:pt x="0" y="64696"/>
                  </a:cubicBezTo>
                  <a:cubicBezTo>
                    <a:pt x="0" y="28810"/>
                    <a:pt x="28810" y="0"/>
                    <a:pt x="64696" y="0"/>
                  </a:cubicBezTo>
                  <a:cubicBezTo>
                    <a:pt x="100582" y="0"/>
                    <a:pt x="129391" y="28810"/>
                    <a:pt x="129391" y="64696"/>
                  </a:cubicBezTo>
                  <a:close/>
                </a:path>
              </a:pathLst>
            </a:custGeom>
            <a:grpFill/>
            <a:ln w="50509"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C38035E-9071-BAF3-37DF-95ECBF930000}"/>
                </a:ext>
              </a:extLst>
            </p:cNvPr>
            <p:cNvSpPr/>
            <p:nvPr/>
          </p:nvSpPr>
          <p:spPr>
            <a:xfrm>
              <a:off x="5229178" y="2125989"/>
              <a:ext cx="80869" cy="80869"/>
            </a:xfrm>
            <a:custGeom>
              <a:avLst/>
              <a:gdLst>
                <a:gd name="connsiteX0" fmla="*/ 80870 w 80869"/>
                <a:gd name="connsiteY0" fmla="*/ 40435 h 80869"/>
                <a:gd name="connsiteX1" fmla="*/ 40435 w 80869"/>
                <a:gd name="connsiteY1" fmla="*/ 80870 h 80869"/>
                <a:gd name="connsiteX2" fmla="*/ 0 w 80869"/>
                <a:gd name="connsiteY2" fmla="*/ 40435 h 80869"/>
                <a:gd name="connsiteX3" fmla="*/ 40435 w 80869"/>
                <a:gd name="connsiteY3" fmla="*/ 0 h 80869"/>
                <a:gd name="connsiteX4" fmla="*/ 80870 w 80869"/>
                <a:gd name="connsiteY4" fmla="*/ 40435 h 8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69" h="80869">
                  <a:moveTo>
                    <a:pt x="80870" y="40435"/>
                  </a:moveTo>
                  <a:cubicBezTo>
                    <a:pt x="80870" y="62674"/>
                    <a:pt x="62674" y="80870"/>
                    <a:pt x="40435" y="80870"/>
                  </a:cubicBezTo>
                  <a:cubicBezTo>
                    <a:pt x="18196" y="80870"/>
                    <a:pt x="0" y="62674"/>
                    <a:pt x="0" y="40435"/>
                  </a:cubicBezTo>
                  <a:cubicBezTo>
                    <a:pt x="0" y="18196"/>
                    <a:pt x="18196" y="0"/>
                    <a:pt x="40435" y="0"/>
                  </a:cubicBezTo>
                  <a:cubicBezTo>
                    <a:pt x="62674" y="0"/>
                    <a:pt x="80870" y="18196"/>
                    <a:pt x="80870" y="40435"/>
                  </a:cubicBezTo>
                  <a:close/>
                </a:path>
              </a:pathLst>
            </a:custGeom>
            <a:grpFill/>
            <a:ln w="50509"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4B004403-C52A-1499-2969-BA9DD8BCD9FF}"/>
                </a:ext>
              </a:extLst>
            </p:cNvPr>
            <p:cNvSpPr/>
            <p:nvPr/>
          </p:nvSpPr>
          <p:spPr>
            <a:xfrm>
              <a:off x="5220080" y="2259929"/>
              <a:ext cx="102096" cy="102096"/>
            </a:xfrm>
            <a:custGeom>
              <a:avLst/>
              <a:gdLst>
                <a:gd name="connsiteX0" fmla="*/ 102098 w 102097"/>
                <a:gd name="connsiteY0" fmla="*/ 51049 h 102097"/>
                <a:gd name="connsiteX1" fmla="*/ 51049 w 102097"/>
                <a:gd name="connsiteY1" fmla="*/ 102098 h 102097"/>
                <a:gd name="connsiteX2" fmla="*/ 0 w 102097"/>
                <a:gd name="connsiteY2" fmla="*/ 51049 h 102097"/>
                <a:gd name="connsiteX3" fmla="*/ 51049 w 102097"/>
                <a:gd name="connsiteY3" fmla="*/ 0 h 102097"/>
                <a:gd name="connsiteX4" fmla="*/ 102098 w 102097"/>
                <a:gd name="connsiteY4" fmla="*/ 51049 h 10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97" h="102097">
                  <a:moveTo>
                    <a:pt x="102098" y="51049"/>
                  </a:moveTo>
                  <a:cubicBezTo>
                    <a:pt x="102098" y="79353"/>
                    <a:pt x="79353" y="102098"/>
                    <a:pt x="51049" y="102098"/>
                  </a:cubicBezTo>
                  <a:cubicBezTo>
                    <a:pt x="22745" y="102098"/>
                    <a:pt x="0" y="79353"/>
                    <a:pt x="0" y="51049"/>
                  </a:cubicBezTo>
                  <a:cubicBezTo>
                    <a:pt x="0" y="22744"/>
                    <a:pt x="22745" y="0"/>
                    <a:pt x="51049" y="0"/>
                  </a:cubicBezTo>
                  <a:cubicBezTo>
                    <a:pt x="79353" y="0"/>
                    <a:pt x="102098" y="22744"/>
                    <a:pt x="102098" y="51049"/>
                  </a:cubicBezTo>
                  <a:close/>
                </a:path>
              </a:pathLst>
            </a:custGeom>
            <a:grpFill/>
            <a:ln w="50509"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C445227-CE85-17DE-EB0F-769811DEC8B4}"/>
                </a:ext>
              </a:extLst>
            </p:cNvPr>
            <p:cNvSpPr/>
            <p:nvPr/>
          </p:nvSpPr>
          <p:spPr>
            <a:xfrm>
              <a:off x="5339868" y="2266501"/>
              <a:ext cx="138488" cy="138489"/>
            </a:xfrm>
            <a:custGeom>
              <a:avLst/>
              <a:gdLst>
                <a:gd name="connsiteX0" fmla="*/ 138489 w 138488"/>
                <a:gd name="connsiteY0" fmla="*/ 69245 h 138489"/>
                <a:gd name="connsiteX1" fmla="*/ 69244 w 138488"/>
                <a:gd name="connsiteY1" fmla="*/ 138489 h 138489"/>
                <a:gd name="connsiteX2" fmla="*/ 0 w 138488"/>
                <a:gd name="connsiteY2" fmla="*/ 69245 h 138489"/>
                <a:gd name="connsiteX3" fmla="*/ 69244 w 138488"/>
                <a:gd name="connsiteY3" fmla="*/ 0 h 138489"/>
                <a:gd name="connsiteX4" fmla="*/ 138489 w 138488"/>
                <a:gd name="connsiteY4" fmla="*/ 69245 h 138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88" h="138489">
                  <a:moveTo>
                    <a:pt x="138489" y="69245"/>
                  </a:moveTo>
                  <a:cubicBezTo>
                    <a:pt x="138489" y="107658"/>
                    <a:pt x="107657" y="138489"/>
                    <a:pt x="69244" y="138489"/>
                  </a:cubicBezTo>
                  <a:cubicBezTo>
                    <a:pt x="30832" y="138489"/>
                    <a:pt x="0" y="107658"/>
                    <a:pt x="0" y="69245"/>
                  </a:cubicBezTo>
                  <a:cubicBezTo>
                    <a:pt x="0" y="30832"/>
                    <a:pt x="30832" y="0"/>
                    <a:pt x="69244" y="0"/>
                  </a:cubicBezTo>
                  <a:cubicBezTo>
                    <a:pt x="107657" y="0"/>
                    <a:pt x="138489" y="30832"/>
                    <a:pt x="138489" y="69245"/>
                  </a:cubicBezTo>
                  <a:close/>
                </a:path>
              </a:pathLst>
            </a:custGeom>
            <a:grpFill/>
            <a:ln w="50509"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6EF89720-3A1A-30C5-A084-807A0C764F3F}"/>
                </a:ext>
              </a:extLst>
            </p:cNvPr>
            <p:cNvSpPr/>
            <p:nvPr/>
          </p:nvSpPr>
          <p:spPr>
            <a:xfrm>
              <a:off x="5504639" y="2325636"/>
              <a:ext cx="87944" cy="87944"/>
            </a:xfrm>
            <a:custGeom>
              <a:avLst/>
              <a:gdLst>
                <a:gd name="connsiteX0" fmla="*/ 0 w 87945"/>
                <a:gd name="connsiteY0" fmla="*/ 43973 h 87945"/>
                <a:gd name="connsiteX1" fmla="*/ 43973 w 87945"/>
                <a:gd name="connsiteY1" fmla="*/ 87946 h 87945"/>
                <a:gd name="connsiteX2" fmla="*/ 87946 w 87945"/>
                <a:gd name="connsiteY2" fmla="*/ 43973 h 87945"/>
                <a:gd name="connsiteX3" fmla="*/ 43973 w 87945"/>
                <a:gd name="connsiteY3" fmla="*/ 0 h 87945"/>
                <a:gd name="connsiteX4" fmla="*/ 0 w 87945"/>
                <a:gd name="connsiteY4" fmla="*/ 43973 h 87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45" h="87945">
                  <a:moveTo>
                    <a:pt x="0" y="43973"/>
                  </a:moveTo>
                  <a:cubicBezTo>
                    <a:pt x="0" y="68234"/>
                    <a:pt x="19712" y="87946"/>
                    <a:pt x="43973" y="87946"/>
                  </a:cubicBezTo>
                  <a:cubicBezTo>
                    <a:pt x="68234" y="87946"/>
                    <a:pt x="87946" y="68234"/>
                    <a:pt x="87946" y="43973"/>
                  </a:cubicBezTo>
                  <a:cubicBezTo>
                    <a:pt x="87946" y="19712"/>
                    <a:pt x="68234" y="0"/>
                    <a:pt x="43973" y="0"/>
                  </a:cubicBezTo>
                  <a:cubicBezTo>
                    <a:pt x="19712" y="0"/>
                    <a:pt x="0" y="19712"/>
                    <a:pt x="0" y="43973"/>
                  </a:cubicBezTo>
                  <a:close/>
                </a:path>
              </a:pathLst>
            </a:custGeom>
            <a:grpFill/>
            <a:ln w="50509"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F261C8DA-DEAA-A604-96D1-88F8A7ABD48F}"/>
                </a:ext>
              </a:extLst>
            </p:cNvPr>
            <p:cNvSpPr/>
            <p:nvPr/>
          </p:nvSpPr>
          <p:spPr>
            <a:xfrm>
              <a:off x="5612802" y="2315527"/>
              <a:ext cx="135456" cy="135456"/>
            </a:xfrm>
            <a:custGeom>
              <a:avLst/>
              <a:gdLst>
                <a:gd name="connsiteX0" fmla="*/ 135456 w 135456"/>
                <a:gd name="connsiteY0" fmla="*/ 67728 h 135456"/>
                <a:gd name="connsiteX1" fmla="*/ 67728 w 135456"/>
                <a:gd name="connsiteY1" fmla="*/ 135456 h 135456"/>
                <a:gd name="connsiteX2" fmla="*/ 0 w 135456"/>
                <a:gd name="connsiteY2" fmla="*/ 67728 h 135456"/>
                <a:gd name="connsiteX3" fmla="*/ 67728 w 135456"/>
                <a:gd name="connsiteY3" fmla="*/ 0 h 135456"/>
                <a:gd name="connsiteX4" fmla="*/ 135456 w 135456"/>
                <a:gd name="connsiteY4" fmla="*/ 67728 h 135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56" h="135456">
                  <a:moveTo>
                    <a:pt x="135456" y="67728"/>
                  </a:moveTo>
                  <a:cubicBezTo>
                    <a:pt x="135456" y="105130"/>
                    <a:pt x="105130" y="135456"/>
                    <a:pt x="67728" y="135456"/>
                  </a:cubicBezTo>
                  <a:cubicBezTo>
                    <a:pt x="30326" y="135456"/>
                    <a:pt x="0" y="105130"/>
                    <a:pt x="0" y="67728"/>
                  </a:cubicBezTo>
                  <a:cubicBezTo>
                    <a:pt x="0" y="30326"/>
                    <a:pt x="30326" y="0"/>
                    <a:pt x="67728" y="0"/>
                  </a:cubicBezTo>
                  <a:cubicBezTo>
                    <a:pt x="105130" y="0"/>
                    <a:pt x="135456" y="30326"/>
                    <a:pt x="135456" y="67728"/>
                  </a:cubicBezTo>
                  <a:close/>
                </a:path>
              </a:pathLst>
            </a:custGeom>
            <a:grpFill/>
            <a:ln w="50509"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F29C454F-CA02-3F91-ED1E-981D9458E2FB}"/>
                </a:ext>
              </a:extLst>
            </p:cNvPr>
            <p:cNvSpPr/>
            <p:nvPr/>
          </p:nvSpPr>
          <p:spPr>
            <a:xfrm>
              <a:off x="5807394" y="2318055"/>
              <a:ext cx="123325" cy="123325"/>
            </a:xfrm>
            <a:custGeom>
              <a:avLst/>
              <a:gdLst>
                <a:gd name="connsiteX0" fmla="*/ 123326 w 123325"/>
                <a:gd name="connsiteY0" fmla="*/ 61663 h 123325"/>
                <a:gd name="connsiteX1" fmla="*/ 61663 w 123325"/>
                <a:gd name="connsiteY1" fmla="*/ 123326 h 123325"/>
                <a:gd name="connsiteX2" fmla="*/ 0 w 123325"/>
                <a:gd name="connsiteY2" fmla="*/ 61663 h 123325"/>
                <a:gd name="connsiteX3" fmla="*/ 61663 w 123325"/>
                <a:gd name="connsiteY3" fmla="*/ 0 h 123325"/>
                <a:gd name="connsiteX4" fmla="*/ 123326 w 123325"/>
                <a:gd name="connsiteY4" fmla="*/ 61663 h 12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25" h="123325">
                  <a:moveTo>
                    <a:pt x="123326" y="61663"/>
                  </a:moveTo>
                  <a:cubicBezTo>
                    <a:pt x="123326" y="95527"/>
                    <a:pt x="95527" y="123326"/>
                    <a:pt x="61663" y="123326"/>
                  </a:cubicBezTo>
                  <a:cubicBezTo>
                    <a:pt x="27799" y="123326"/>
                    <a:pt x="0" y="96033"/>
                    <a:pt x="0" y="61663"/>
                  </a:cubicBezTo>
                  <a:cubicBezTo>
                    <a:pt x="0" y="27293"/>
                    <a:pt x="27294" y="0"/>
                    <a:pt x="61663" y="0"/>
                  </a:cubicBezTo>
                  <a:cubicBezTo>
                    <a:pt x="96032" y="0"/>
                    <a:pt x="123326" y="27293"/>
                    <a:pt x="123326" y="61663"/>
                  </a:cubicBezTo>
                  <a:close/>
                </a:path>
              </a:pathLst>
            </a:custGeom>
            <a:grpFill/>
            <a:ln w="50509"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FAB3DB5D-E89F-009F-C254-3CD4FE53E34A}"/>
                </a:ext>
              </a:extLst>
            </p:cNvPr>
            <p:cNvSpPr/>
            <p:nvPr/>
          </p:nvSpPr>
          <p:spPr>
            <a:xfrm>
              <a:off x="5715405" y="2205849"/>
              <a:ext cx="122315" cy="122316"/>
            </a:xfrm>
            <a:custGeom>
              <a:avLst/>
              <a:gdLst>
                <a:gd name="connsiteX0" fmla="*/ 122315 w 122315"/>
                <a:gd name="connsiteY0" fmla="*/ 61158 h 122315"/>
                <a:gd name="connsiteX1" fmla="*/ 61158 w 122315"/>
                <a:gd name="connsiteY1" fmla="*/ 122315 h 122315"/>
                <a:gd name="connsiteX2" fmla="*/ 0 w 122315"/>
                <a:gd name="connsiteY2" fmla="*/ 61158 h 122315"/>
                <a:gd name="connsiteX3" fmla="*/ 61158 w 122315"/>
                <a:gd name="connsiteY3" fmla="*/ 0 h 122315"/>
                <a:gd name="connsiteX4" fmla="*/ 122315 w 122315"/>
                <a:gd name="connsiteY4" fmla="*/ 61158 h 122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5" h="122315">
                  <a:moveTo>
                    <a:pt x="122315" y="61158"/>
                  </a:moveTo>
                  <a:cubicBezTo>
                    <a:pt x="122315" y="94934"/>
                    <a:pt x="94934" y="122315"/>
                    <a:pt x="61158" y="122315"/>
                  </a:cubicBezTo>
                  <a:cubicBezTo>
                    <a:pt x="27381" y="122315"/>
                    <a:pt x="0" y="94934"/>
                    <a:pt x="0" y="61158"/>
                  </a:cubicBezTo>
                  <a:cubicBezTo>
                    <a:pt x="0" y="27381"/>
                    <a:pt x="27381" y="0"/>
                    <a:pt x="61158" y="0"/>
                  </a:cubicBezTo>
                  <a:cubicBezTo>
                    <a:pt x="94934" y="0"/>
                    <a:pt x="122315" y="27381"/>
                    <a:pt x="122315" y="61158"/>
                  </a:cubicBezTo>
                  <a:close/>
                </a:path>
              </a:pathLst>
            </a:custGeom>
            <a:grpFill/>
            <a:ln w="50509"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95681DDE-F96A-4900-7322-7E134D5B2FC4}"/>
                </a:ext>
              </a:extLst>
            </p:cNvPr>
            <p:cNvSpPr/>
            <p:nvPr/>
          </p:nvSpPr>
          <p:spPr>
            <a:xfrm>
              <a:off x="5952454" y="2318055"/>
              <a:ext cx="110185" cy="110185"/>
            </a:xfrm>
            <a:custGeom>
              <a:avLst/>
              <a:gdLst>
                <a:gd name="connsiteX0" fmla="*/ 110185 w 110184"/>
                <a:gd name="connsiteY0" fmla="*/ 55092 h 110184"/>
                <a:gd name="connsiteX1" fmla="*/ 55092 w 110184"/>
                <a:gd name="connsiteY1" fmla="*/ 110185 h 110184"/>
                <a:gd name="connsiteX2" fmla="*/ 0 w 110184"/>
                <a:gd name="connsiteY2" fmla="*/ 55092 h 110184"/>
                <a:gd name="connsiteX3" fmla="*/ 55092 w 110184"/>
                <a:gd name="connsiteY3" fmla="*/ 0 h 110184"/>
                <a:gd name="connsiteX4" fmla="*/ 110185 w 110184"/>
                <a:gd name="connsiteY4" fmla="*/ 55092 h 11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4" h="110184">
                  <a:moveTo>
                    <a:pt x="110185" y="55092"/>
                  </a:moveTo>
                  <a:cubicBezTo>
                    <a:pt x="110185" y="85418"/>
                    <a:pt x="85418" y="110185"/>
                    <a:pt x="55092" y="110185"/>
                  </a:cubicBezTo>
                  <a:cubicBezTo>
                    <a:pt x="24766" y="110185"/>
                    <a:pt x="0" y="85418"/>
                    <a:pt x="0" y="55092"/>
                  </a:cubicBezTo>
                  <a:cubicBezTo>
                    <a:pt x="0" y="24766"/>
                    <a:pt x="24766" y="0"/>
                    <a:pt x="55092" y="0"/>
                  </a:cubicBezTo>
                  <a:cubicBezTo>
                    <a:pt x="85418" y="0"/>
                    <a:pt x="110185" y="24766"/>
                    <a:pt x="110185" y="55092"/>
                  </a:cubicBezTo>
                  <a:close/>
                </a:path>
              </a:pathLst>
            </a:custGeom>
            <a:grpFill/>
            <a:ln w="50509"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96A6FDBC-6F96-4A5A-1AAF-B64250BE021D}"/>
                </a:ext>
              </a:extLst>
            </p:cNvPr>
            <p:cNvSpPr/>
            <p:nvPr/>
          </p:nvSpPr>
          <p:spPr>
            <a:xfrm>
              <a:off x="6066685" y="2226571"/>
              <a:ext cx="123325" cy="123325"/>
            </a:xfrm>
            <a:custGeom>
              <a:avLst/>
              <a:gdLst>
                <a:gd name="connsiteX0" fmla="*/ 123326 w 123326"/>
                <a:gd name="connsiteY0" fmla="*/ 61663 h 123326"/>
                <a:gd name="connsiteX1" fmla="*/ 61663 w 123326"/>
                <a:gd name="connsiteY1" fmla="*/ 123326 h 123326"/>
                <a:gd name="connsiteX2" fmla="*/ 0 w 123326"/>
                <a:gd name="connsiteY2" fmla="*/ 61663 h 123326"/>
                <a:gd name="connsiteX3" fmla="*/ 61663 w 123326"/>
                <a:gd name="connsiteY3" fmla="*/ 0 h 123326"/>
                <a:gd name="connsiteX4" fmla="*/ 123326 w 123326"/>
                <a:gd name="connsiteY4" fmla="*/ 61663 h 123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26" h="123326">
                  <a:moveTo>
                    <a:pt x="123326" y="61663"/>
                  </a:moveTo>
                  <a:cubicBezTo>
                    <a:pt x="123326" y="95527"/>
                    <a:pt x="96033" y="123326"/>
                    <a:pt x="61663" y="123326"/>
                  </a:cubicBezTo>
                  <a:cubicBezTo>
                    <a:pt x="27294" y="123326"/>
                    <a:pt x="0" y="96033"/>
                    <a:pt x="0" y="61663"/>
                  </a:cubicBezTo>
                  <a:cubicBezTo>
                    <a:pt x="0" y="27294"/>
                    <a:pt x="27294" y="0"/>
                    <a:pt x="61663" y="0"/>
                  </a:cubicBezTo>
                  <a:cubicBezTo>
                    <a:pt x="96033" y="0"/>
                    <a:pt x="123326" y="27294"/>
                    <a:pt x="123326" y="61663"/>
                  </a:cubicBezTo>
                  <a:close/>
                </a:path>
              </a:pathLst>
            </a:custGeom>
            <a:grpFill/>
            <a:ln w="50509"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015CA84E-5D60-4C78-8E66-1E7C11EFF1C1}"/>
                </a:ext>
              </a:extLst>
            </p:cNvPr>
            <p:cNvSpPr/>
            <p:nvPr/>
          </p:nvSpPr>
          <p:spPr>
            <a:xfrm>
              <a:off x="5941842" y="2178554"/>
              <a:ext cx="112206" cy="112206"/>
            </a:xfrm>
            <a:custGeom>
              <a:avLst/>
              <a:gdLst>
                <a:gd name="connsiteX0" fmla="*/ 112206 w 112206"/>
                <a:gd name="connsiteY0" fmla="*/ 56103 h 112206"/>
                <a:gd name="connsiteX1" fmla="*/ 56103 w 112206"/>
                <a:gd name="connsiteY1" fmla="*/ 112207 h 112206"/>
                <a:gd name="connsiteX2" fmla="*/ 0 w 112206"/>
                <a:gd name="connsiteY2" fmla="*/ 56103 h 112206"/>
                <a:gd name="connsiteX3" fmla="*/ 56103 w 112206"/>
                <a:gd name="connsiteY3" fmla="*/ 0 h 112206"/>
                <a:gd name="connsiteX4" fmla="*/ 112206 w 112206"/>
                <a:gd name="connsiteY4" fmla="*/ 56103 h 112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6" h="112206">
                  <a:moveTo>
                    <a:pt x="112206" y="56103"/>
                  </a:moveTo>
                  <a:cubicBezTo>
                    <a:pt x="112206" y="87088"/>
                    <a:pt x="87088" y="112207"/>
                    <a:pt x="56103" y="112207"/>
                  </a:cubicBezTo>
                  <a:cubicBezTo>
                    <a:pt x="25118" y="112207"/>
                    <a:pt x="0" y="87088"/>
                    <a:pt x="0" y="56103"/>
                  </a:cubicBezTo>
                  <a:cubicBezTo>
                    <a:pt x="0" y="25118"/>
                    <a:pt x="25118" y="0"/>
                    <a:pt x="56103" y="0"/>
                  </a:cubicBezTo>
                  <a:cubicBezTo>
                    <a:pt x="87088" y="0"/>
                    <a:pt x="112206" y="25118"/>
                    <a:pt x="112206" y="56103"/>
                  </a:cubicBezTo>
                  <a:close/>
                </a:path>
              </a:pathLst>
            </a:custGeom>
            <a:grpFill/>
            <a:ln w="50509"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1B08D868-CF9C-92E6-47BF-F686B629B469}"/>
                </a:ext>
              </a:extLst>
            </p:cNvPr>
            <p:cNvSpPr/>
            <p:nvPr/>
          </p:nvSpPr>
          <p:spPr>
            <a:xfrm>
              <a:off x="5856424" y="2192202"/>
              <a:ext cx="67729" cy="67729"/>
            </a:xfrm>
            <a:custGeom>
              <a:avLst/>
              <a:gdLst>
                <a:gd name="connsiteX0" fmla="*/ 67728 w 67728"/>
                <a:gd name="connsiteY0" fmla="*/ 33864 h 67728"/>
                <a:gd name="connsiteX1" fmla="*/ 33864 w 67728"/>
                <a:gd name="connsiteY1" fmla="*/ 67728 h 67728"/>
                <a:gd name="connsiteX2" fmla="*/ 0 w 67728"/>
                <a:gd name="connsiteY2" fmla="*/ 33864 h 67728"/>
                <a:gd name="connsiteX3" fmla="*/ 33864 w 67728"/>
                <a:gd name="connsiteY3" fmla="*/ 0 h 67728"/>
                <a:gd name="connsiteX4" fmla="*/ 67728 w 67728"/>
                <a:gd name="connsiteY4" fmla="*/ 33864 h 6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28" h="67728">
                  <a:moveTo>
                    <a:pt x="67728" y="33864"/>
                  </a:moveTo>
                  <a:cubicBezTo>
                    <a:pt x="67728" y="52565"/>
                    <a:pt x="52565" y="67728"/>
                    <a:pt x="33864" y="67728"/>
                  </a:cubicBezTo>
                  <a:cubicBezTo>
                    <a:pt x="15163" y="67728"/>
                    <a:pt x="0" y="52565"/>
                    <a:pt x="0" y="33864"/>
                  </a:cubicBezTo>
                  <a:cubicBezTo>
                    <a:pt x="0" y="15163"/>
                    <a:pt x="15163" y="0"/>
                    <a:pt x="33864" y="0"/>
                  </a:cubicBezTo>
                  <a:cubicBezTo>
                    <a:pt x="52565" y="0"/>
                    <a:pt x="67728" y="15163"/>
                    <a:pt x="67728" y="33864"/>
                  </a:cubicBezTo>
                  <a:close/>
                </a:path>
              </a:pathLst>
            </a:custGeom>
            <a:grpFill/>
            <a:ln w="50509"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12AB7910-9CCA-6A90-F454-F6ABBA32031B}"/>
                </a:ext>
              </a:extLst>
            </p:cNvPr>
            <p:cNvSpPr/>
            <p:nvPr/>
          </p:nvSpPr>
          <p:spPr>
            <a:xfrm>
              <a:off x="6057585" y="2100211"/>
              <a:ext cx="96033" cy="96033"/>
            </a:xfrm>
            <a:custGeom>
              <a:avLst/>
              <a:gdLst>
                <a:gd name="connsiteX0" fmla="*/ 96032 w 96032"/>
                <a:gd name="connsiteY0" fmla="*/ 48016 h 96032"/>
                <a:gd name="connsiteX1" fmla="*/ 48016 w 96032"/>
                <a:gd name="connsiteY1" fmla="*/ 96033 h 96032"/>
                <a:gd name="connsiteX2" fmla="*/ 0 w 96032"/>
                <a:gd name="connsiteY2" fmla="*/ 48016 h 96032"/>
                <a:gd name="connsiteX3" fmla="*/ 48016 w 96032"/>
                <a:gd name="connsiteY3" fmla="*/ 0 h 96032"/>
                <a:gd name="connsiteX4" fmla="*/ 96032 w 96032"/>
                <a:gd name="connsiteY4" fmla="*/ 48016 h 9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32" h="96032">
                  <a:moveTo>
                    <a:pt x="96032" y="48016"/>
                  </a:moveTo>
                  <a:cubicBezTo>
                    <a:pt x="96032" y="74299"/>
                    <a:pt x="74804" y="96033"/>
                    <a:pt x="48016" y="96033"/>
                  </a:cubicBezTo>
                  <a:cubicBezTo>
                    <a:pt x="21228" y="96033"/>
                    <a:pt x="0" y="74804"/>
                    <a:pt x="0" y="48016"/>
                  </a:cubicBezTo>
                  <a:cubicBezTo>
                    <a:pt x="0" y="21228"/>
                    <a:pt x="21228" y="0"/>
                    <a:pt x="48016" y="0"/>
                  </a:cubicBezTo>
                  <a:cubicBezTo>
                    <a:pt x="74804" y="0"/>
                    <a:pt x="96032" y="21228"/>
                    <a:pt x="96032" y="48016"/>
                  </a:cubicBezTo>
                  <a:close/>
                </a:path>
              </a:pathLst>
            </a:custGeom>
            <a:grpFill/>
            <a:ln w="50509"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5259E114-CF9D-4D06-9C25-697548EB3E91}"/>
                </a:ext>
              </a:extLst>
            </p:cNvPr>
            <p:cNvSpPr/>
            <p:nvPr/>
          </p:nvSpPr>
          <p:spPr>
            <a:xfrm>
              <a:off x="5539010" y="2183104"/>
              <a:ext cx="129390" cy="129391"/>
            </a:xfrm>
            <a:custGeom>
              <a:avLst/>
              <a:gdLst>
                <a:gd name="connsiteX0" fmla="*/ 129391 w 129391"/>
                <a:gd name="connsiteY0" fmla="*/ 64696 h 129391"/>
                <a:gd name="connsiteX1" fmla="*/ 64696 w 129391"/>
                <a:gd name="connsiteY1" fmla="*/ 129391 h 129391"/>
                <a:gd name="connsiteX2" fmla="*/ 0 w 129391"/>
                <a:gd name="connsiteY2" fmla="*/ 64696 h 129391"/>
                <a:gd name="connsiteX3" fmla="*/ 64696 w 129391"/>
                <a:gd name="connsiteY3" fmla="*/ 0 h 129391"/>
                <a:gd name="connsiteX4" fmla="*/ 129391 w 129391"/>
                <a:gd name="connsiteY4" fmla="*/ 64696 h 129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1" h="129391">
                  <a:moveTo>
                    <a:pt x="129391" y="64696"/>
                  </a:moveTo>
                  <a:cubicBezTo>
                    <a:pt x="129391" y="100581"/>
                    <a:pt x="100582" y="129391"/>
                    <a:pt x="64696" y="129391"/>
                  </a:cubicBezTo>
                  <a:cubicBezTo>
                    <a:pt x="28810" y="129391"/>
                    <a:pt x="0" y="100581"/>
                    <a:pt x="0" y="64696"/>
                  </a:cubicBezTo>
                  <a:cubicBezTo>
                    <a:pt x="0" y="28810"/>
                    <a:pt x="28810" y="0"/>
                    <a:pt x="64696" y="0"/>
                  </a:cubicBezTo>
                  <a:cubicBezTo>
                    <a:pt x="100582" y="0"/>
                    <a:pt x="129391" y="28810"/>
                    <a:pt x="129391" y="64696"/>
                  </a:cubicBezTo>
                  <a:close/>
                </a:path>
              </a:pathLst>
            </a:custGeom>
            <a:grpFill/>
            <a:ln w="50509"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386199D-9B54-2998-8903-8D6D002D0A98}"/>
                </a:ext>
              </a:extLst>
            </p:cNvPr>
            <p:cNvSpPr/>
            <p:nvPr/>
          </p:nvSpPr>
          <p:spPr>
            <a:xfrm>
              <a:off x="5433879" y="2160863"/>
              <a:ext cx="83902" cy="83902"/>
            </a:xfrm>
            <a:custGeom>
              <a:avLst/>
              <a:gdLst>
                <a:gd name="connsiteX0" fmla="*/ 83902 w 83902"/>
                <a:gd name="connsiteY0" fmla="*/ 41951 h 83902"/>
                <a:gd name="connsiteX1" fmla="*/ 41951 w 83902"/>
                <a:gd name="connsiteY1" fmla="*/ 83902 h 83902"/>
                <a:gd name="connsiteX2" fmla="*/ 0 w 83902"/>
                <a:gd name="connsiteY2" fmla="*/ 41951 h 83902"/>
                <a:gd name="connsiteX3" fmla="*/ 41951 w 83902"/>
                <a:gd name="connsiteY3" fmla="*/ 0 h 83902"/>
                <a:gd name="connsiteX4" fmla="*/ 83902 w 83902"/>
                <a:gd name="connsiteY4" fmla="*/ 41951 h 8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 h="83902">
                  <a:moveTo>
                    <a:pt x="83902" y="41951"/>
                  </a:moveTo>
                  <a:cubicBezTo>
                    <a:pt x="83902" y="65201"/>
                    <a:pt x="65201" y="83902"/>
                    <a:pt x="41951" y="83902"/>
                  </a:cubicBezTo>
                  <a:cubicBezTo>
                    <a:pt x="18701" y="83902"/>
                    <a:pt x="0" y="65201"/>
                    <a:pt x="0" y="41951"/>
                  </a:cubicBezTo>
                  <a:cubicBezTo>
                    <a:pt x="0" y="18701"/>
                    <a:pt x="18701" y="0"/>
                    <a:pt x="41951" y="0"/>
                  </a:cubicBezTo>
                  <a:cubicBezTo>
                    <a:pt x="65201" y="0"/>
                    <a:pt x="83902" y="18701"/>
                    <a:pt x="83902" y="41951"/>
                  </a:cubicBezTo>
                  <a:close/>
                </a:path>
              </a:pathLst>
            </a:custGeom>
            <a:grpFill/>
            <a:ln w="50509"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3B8221C3-9963-8872-9C70-1B92A691E1C0}"/>
                </a:ext>
              </a:extLst>
            </p:cNvPr>
            <p:cNvSpPr/>
            <p:nvPr/>
          </p:nvSpPr>
          <p:spPr>
            <a:xfrm>
              <a:off x="5319650" y="2154295"/>
              <a:ext cx="96033" cy="96033"/>
            </a:xfrm>
            <a:custGeom>
              <a:avLst/>
              <a:gdLst>
                <a:gd name="connsiteX0" fmla="*/ 96033 w 96032"/>
                <a:gd name="connsiteY0" fmla="*/ 48016 h 96032"/>
                <a:gd name="connsiteX1" fmla="*/ 48016 w 96032"/>
                <a:gd name="connsiteY1" fmla="*/ 96033 h 96032"/>
                <a:gd name="connsiteX2" fmla="*/ 0 w 96032"/>
                <a:gd name="connsiteY2" fmla="*/ 48016 h 96032"/>
                <a:gd name="connsiteX3" fmla="*/ 48016 w 96032"/>
                <a:gd name="connsiteY3" fmla="*/ 0 h 96032"/>
                <a:gd name="connsiteX4" fmla="*/ 96033 w 96032"/>
                <a:gd name="connsiteY4" fmla="*/ 48016 h 9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32" h="96032">
                  <a:moveTo>
                    <a:pt x="96033" y="48016"/>
                  </a:moveTo>
                  <a:cubicBezTo>
                    <a:pt x="96033" y="74299"/>
                    <a:pt x="74804" y="96033"/>
                    <a:pt x="48016" y="96033"/>
                  </a:cubicBezTo>
                  <a:cubicBezTo>
                    <a:pt x="21228" y="96033"/>
                    <a:pt x="0" y="74804"/>
                    <a:pt x="0" y="48016"/>
                  </a:cubicBezTo>
                  <a:cubicBezTo>
                    <a:pt x="0" y="21228"/>
                    <a:pt x="21228" y="0"/>
                    <a:pt x="48016" y="0"/>
                  </a:cubicBezTo>
                  <a:cubicBezTo>
                    <a:pt x="74804" y="0"/>
                    <a:pt x="96033" y="21228"/>
                    <a:pt x="96033" y="48016"/>
                  </a:cubicBezTo>
                  <a:close/>
                </a:path>
              </a:pathLst>
            </a:custGeom>
            <a:grpFill/>
            <a:ln w="50509"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412FCDB3-9CE3-D95A-83D0-AE6E8791F76C}"/>
                </a:ext>
              </a:extLst>
            </p:cNvPr>
            <p:cNvSpPr/>
            <p:nvPr/>
          </p:nvSpPr>
          <p:spPr>
            <a:xfrm>
              <a:off x="5413662" y="2084038"/>
              <a:ext cx="52565" cy="52565"/>
            </a:xfrm>
            <a:custGeom>
              <a:avLst/>
              <a:gdLst>
                <a:gd name="connsiteX0" fmla="*/ 52565 w 52565"/>
                <a:gd name="connsiteY0" fmla="*/ 26283 h 52565"/>
                <a:gd name="connsiteX1" fmla="*/ 26283 w 52565"/>
                <a:gd name="connsiteY1" fmla="*/ 52565 h 52565"/>
                <a:gd name="connsiteX2" fmla="*/ 0 w 52565"/>
                <a:gd name="connsiteY2" fmla="*/ 26283 h 52565"/>
                <a:gd name="connsiteX3" fmla="*/ 26283 w 52565"/>
                <a:gd name="connsiteY3" fmla="*/ 0 h 52565"/>
                <a:gd name="connsiteX4" fmla="*/ 52565 w 52565"/>
                <a:gd name="connsiteY4" fmla="*/ 26283 h 52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65" h="52565">
                  <a:moveTo>
                    <a:pt x="52565" y="26283"/>
                  </a:moveTo>
                  <a:cubicBezTo>
                    <a:pt x="52565" y="40940"/>
                    <a:pt x="40940" y="52565"/>
                    <a:pt x="26283" y="52565"/>
                  </a:cubicBezTo>
                  <a:cubicBezTo>
                    <a:pt x="11625" y="52565"/>
                    <a:pt x="0" y="40940"/>
                    <a:pt x="0" y="26283"/>
                  </a:cubicBezTo>
                  <a:cubicBezTo>
                    <a:pt x="0" y="11625"/>
                    <a:pt x="11625" y="0"/>
                    <a:pt x="26283" y="0"/>
                  </a:cubicBezTo>
                  <a:cubicBezTo>
                    <a:pt x="40940" y="0"/>
                    <a:pt x="52565" y="11625"/>
                    <a:pt x="52565" y="26283"/>
                  </a:cubicBezTo>
                  <a:close/>
                </a:path>
              </a:pathLst>
            </a:custGeom>
            <a:grpFill/>
            <a:ln w="50509"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113FB9DB-AF38-3066-700A-46FA85DF4CE5}"/>
                </a:ext>
              </a:extLst>
            </p:cNvPr>
            <p:cNvSpPr/>
            <p:nvPr/>
          </p:nvSpPr>
          <p:spPr>
            <a:xfrm>
              <a:off x="5653237" y="2100716"/>
              <a:ext cx="92998" cy="92998"/>
            </a:xfrm>
            <a:custGeom>
              <a:avLst/>
              <a:gdLst>
                <a:gd name="connsiteX0" fmla="*/ 93000 w 92999"/>
                <a:gd name="connsiteY0" fmla="*/ 46500 h 92999"/>
                <a:gd name="connsiteX1" fmla="*/ 46500 w 92999"/>
                <a:gd name="connsiteY1" fmla="*/ 93000 h 92999"/>
                <a:gd name="connsiteX2" fmla="*/ 0 w 92999"/>
                <a:gd name="connsiteY2" fmla="*/ 46500 h 92999"/>
                <a:gd name="connsiteX3" fmla="*/ 46500 w 92999"/>
                <a:gd name="connsiteY3" fmla="*/ 0 h 92999"/>
                <a:gd name="connsiteX4" fmla="*/ 93000 w 92999"/>
                <a:gd name="connsiteY4" fmla="*/ 46500 h 92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99" h="92999">
                  <a:moveTo>
                    <a:pt x="93000" y="46500"/>
                  </a:moveTo>
                  <a:cubicBezTo>
                    <a:pt x="93000" y="72277"/>
                    <a:pt x="72277" y="93000"/>
                    <a:pt x="46500" y="93000"/>
                  </a:cubicBezTo>
                  <a:cubicBezTo>
                    <a:pt x="20723" y="93000"/>
                    <a:pt x="0" y="72277"/>
                    <a:pt x="0" y="46500"/>
                  </a:cubicBezTo>
                  <a:cubicBezTo>
                    <a:pt x="0" y="20723"/>
                    <a:pt x="20723" y="0"/>
                    <a:pt x="46500" y="0"/>
                  </a:cubicBezTo>
                  <a:cubicBezTo>
                    <a:pt x="72277" y="0"/>
                    <a:pt x="93000" y="20723"/>
                    <a:pt x="93000" y="46500"/>
                  </a:cubicBezTo>
                  <a:close/>
                </a:path>
              </a:pathLst>
            </a:custGeom>
            <a:grpFill/>
            <a:ln w="50509"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DCF33987-A76D-EB5C-4C90-3812D87E7137}"/>
                </a:ext>
              </a:extLst>
            </p:cNvPr>
            <p:cNvSpPr/>
            <p:nvPr/>
          </p:nvSpPr>
          <p:spPr>
            <a:xfrm>
              <a:off x="5541536" y="2101724"/>
              <a:ext cx="58631" cy="58631"/>
            </a:xfrm>
            <a:custGeom>
              <a:avLst/>
              <a:gdLst>
                <a:gd name="connsiteX0" fmla="*/ 58630 w 58630"/>
                <a:gd name="connsiteY0" fmla="*/ 29315 h 58630"/>
                <a:gd name="connsiteX1" fmla="*/ 29315 w 58630"/>
                <a:gd name="connsiteY1" fmla="*/ 58630 h 58630"/>
                <a:gd name="connsiteX2" fmla="*/ 0 w 58630"/>
                <a:gd name="connsiteY2" fmla="*/ 29315 h 58630"/>
                <a:gd name="connsiteX3" fmla="*/ 29315 w 58630"/>
                <a:gd name="connsiteY3" fmla="*/ 0 h 58630"/>
                <a:gd name="connsiteX4" fmla="*/ 58630 w 58630"/>
                <a:gd name="connsiteY4" fmla="*/ 29315 h 5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0" h="58630">
                  <a:moveTo>
                    <a:pt x="58630" y="29315"/>
                  </a:moveTo>
                  <a:cubicBezTo>
                    <a:pt x="58630" y="45489"/>
                    <a:pt x="45489" y="58630"/>
                    <a:pt x="29315" y="58630"/>
                  </a:cubicBezTo>
                  <a:cubicBezTo>
                    <a:pt x="13141" y="58630"/>
                    <a:pt x="0" y="45489"/>
                    <a:pt x="0" y="29315"/>
                  </a:cubicBezTo>
                  <a:cubicBezTo>
                    <a:pt x="0" y="13141"/>
                    <a:pt x="13141" y="0"/>
                    <a:pt x="29315" y="0"/>
                  </a:cubicBezTo>
                  <a:cubicBezTo>
                    <a:pt x="45489" y="0"/>
                    <a:pt x="58630" y="13141"/>
                    <a:pt x="58630" y="29315"/>
                  </a:cubicBezTo>
                  <a:close/>
                </a:path>
              </a:pathLst>
            </a:custGeom>
            <a:grpFill/>
            <a:ln w="50509"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209C1A61-801C-BE09-69B7-6FCB909DE4E6}"/>
                </a:ext>
              </a:extLst>
            </p:cNvPr>
            <p:cNvSpPr/>
            <p:nvPr/>
          </p:nvSpPr>
          <p:spPr>
            <a:xfrm>
              <a:off x="5797791" y="2104757"/>
              <a:ext cx="70760" cy="70760"/>
            </a:xfrm>
            <a:custGeom>
              <a:avLst/>
              <a:gdLst>
                <a:gd name="connsiteX0" fmla="*/ 70761 w 70760"/>
                <a:gd name="connsiteY0" fmla="*/ 35380 h 70760"/>
                <a:gd name="connsiteX1" fmla="*/ 35380 w 70760"/>
                <a:gd name="connsiteY1" fmla="*/ 70761 h 70760"/>
                <a:gd name="connsiteX2" fmla="*/ 0 w 70760"/>
                <a:gd name="connsiteY2" fmla="*/ 35380 h 70760"/>
                <a:gd name="connsiteX3" fmla="*/ 35380 w 70760"/>
                <a:gd name="connsiteY3" fmla="*/ 0 h 70760"/>
                <a:gd name="connsiteX4" fmla="*/ 70761 w 70760"/>
                <a:gd name="connsiteY4" fmla="*/ 35380 h 7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0" h="70760">
                  <a:moveTo>
                    <a:pt x="70761" y="35380"/>
                  </a:moveTo>
                  <a:cubicBezTo>
                    <a:pt x="70761" y="54920"/>
                    <a:pt x="54921" y="70761"/>
                    <a:pt x="35380" y="70761"/>
                  </a:cubicBezTo>
                  <a:cubicBezTo>
                    <a:pt x="15840" y="70761"/>
                    <a:pt x="0" y="54921"/>
                    <a:pt x="0" y="35380"/>
                  </a:cubicBezTo>
                  <a:cubicBezTo>
                    <a:pt x="0" y="15840"/>
                    <a:pt x="15840" y="0"/>
                    <a:pt x="35380" y="0"/>
                  </a:cubicBezTo>
                  <a:cubicBezTo>
                    <a:pt x="54921" y="0"/>
                    <a:pt x="70761" y="15840"/>
                    <a:pt x="70761" y="35380"/>
                  </a:cubicBezTo>
                  <a:close/>
                </a:path>
              </a:pathLst>
            </a:custGeom>
            <a:grpFill/>
            <a:ln w="50509"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55C5013-6EC3-166F-D071-1C84A41AA93A}"/>
                </a:ext>
              </a:extLst>
            </p:cNvPr>
            <p:cNvSpPr/>
            <p:nvPr/>
          </p:nvSpPr>
          <p:spPr>
            <a:xfrm>
              <a:off x="5940828" y="2104755"/>
              <a:ext cx="50542" cy="50542"/>
            </a:xfrm>
            <a:custGeom>
              <a:avLst/>
              <a:gdLst>
                <a:gd name="connsiteX0" fmla="*/ 50543 w 50543"/>
                <a:gd name="connsiteY0" fmla="*/ 25272 h 50543"/>
                <a:gd name="connsiteX1" fmla="*/ 25272 w 50543"/>
                <a:gd name="connsiteY1" fmla="*/ 50543 h 50543"/>
                <a:gd name="connsiteX2" fmla="*/ 0 w 50543"/>
                <a:gd name="connsiteY2" fmla="*/ 25272 h 50543"/>
                <a:gd name="connsiteX3" fmla="*/ 25272 w 50543"/>
                <a:gd name="connsiteY3" fmla="*/ 0 h 50543"/>
                <a:gd name="connsiteX4" fmla="*/ 50543 w 50543"/>
                <a:gd name="connsiteY4" fmla="*/ 25272 h 5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43" h="50543">
                  <a:moveTo>
                    <a:pt x="50543" y="25272"/>
                  </a:moveTo>
                  <a:cubicBezTo>
                    <a:pt x="50543" y="39424"/>
                    <a:pt x="39424" y="50543"/>
                    <a:pt x="25272" y="50543"/>
                  </a:cubicBezTo>
                  <a:cubicBezTo>
                    <a:pt x="11120" y="50543"/>
                    <a:pt x="0" y="39424"/>
                    <a:pt x="0" y="25272"/>
                  </a:cubicBezTo>
                  <a:cubicBezTo>
                    <a:pt x="0" y="11120"/>
                    <a:pt x="11120" y="0"/>
                    <a:pt x="25272" y="0"/>
                  </a:cubicBezTo>
                  <a:cubicBezTo>
                    <a:pt x="39424" y="0"/>
                    <a:pt x="50543" y="11120"/>
                    <a:pt x="50543" y="25272"/>
                  </a:cubicBezTo>
                  <a:close/>
                </a:path>
              </a:pathLst>
            </a:custGeom>
            <a:grpFill/>
            <a:ln w="50509" cap="flat">
              <a:noFill/>
              <a:prstDash val="solid"/>
              <a:miter/>
            </a:ln>
          </p:spPr>
          <p:txBody>
            <a:bodyPr rtlCol="0" anchor="ctr"/>
            <a:lstStyle/>
            <a:p>
              <a:endParaRPr lang="en-IN"/>
            </a:p>
          </p:txBody>
        </p:sp>
        <p:grpSp>
          <p:nvGrpSpPr>
            <p:cNvPr id="101" name="Graphic 19">
              <a:extLst>
                <a:ext uri="{FF2B5EF4-FFF2-40B4-BE49-F238E27FC236}">
                  <a16:creationId xmlns:a16="http://schemas.microsoft.com/office/drawing/2014/main" id="{7A3AA853-A87D-EFC9-B28C-AE3DF50DBFCD}"/>
                </a:ext>
              </a:extLst>
            </p:cNvPr>
            <p:cNvGrpSpPr/>
            <p:nvPr/>
          </p:nvGrpSpPr>
          <p:grpSpPr>
            <a:xfrm>
              <a:off x="5136180" y="2334735"/>
              <a:ext cx="997727" cy="199645"/>
              <a:chOff x="5136179" y="2334734"/>
              <a:chExt cx="997727" cy="199646"/>
            </a:xfrm>
            <a:grpFill/>
          </p:grpSpPr>
          <p:sp>
            <p:nvSpPr>
              <p:cNvPr id="102" name="Freeform: Shape 101">
                <a:extLst>
                  <a:ext uri="{FF2B5EF4-FFF2-40B4-BE49-F238E27FC236}">
                    <a16:creationId xmlns:a16="http://schemas.microsoft.com/office/drawing/2014/main" id="{2A4860D8-0A61-5C50-AA10-328C17837022}"/>
                  </a:ext>
                </a:extLst>
              </p:cNvPr>
              <p:cNvSpPr/>
              <p:nvPr/>
            </p:nvSpPr>
            <p:spPr>
              <a:xfrm>
                <a:off x="5136179" y="2344337"/>
                <a:ext cx="11119" cy="63684"/>
              </a:xfrm>
              <a:custGeom>
                <a:avLst/>
                <a:gdLst>
                  <a:gd name="connsiteX0" fmla="*/ 5560 w 11119"/>
                  <a:gd name="connsiteY0" fmla="*/ 0 h 63684"/>
                  <a:gd name="connsiteX1" fmla="*/ 11120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20" y="31842"/>
                    </a:cubicBezTo>
                    <a:cubicBezTo>
                      <a:pt x="10614" y="42456"/>
                      <a:pt x="10109" y="53071"/>
                      <a:pt x="5560" y="63685"/>
                    </a:cubicBezTo>
                    <a:cubicBezTo>
                      <a:pt x="1011" y="53071"/>
                      <a:pt x="506" y="42456"/>
                      <a:pt x="0" y="31842"/>
                    </a:cubicBezTo>
                    <a:cubicBezTo>
                      <a:pt x="506" y="21228"/>
                      <a:pt x="1011" y="10614"/>
                      <a:pt x="5560" y="0"/>
                    </a:cubicBezTo>
                    <a:close/>
                  </a:path>
                </a:pathLst>
              </a:custGeom>
              <a:grpFill/>
              <a:ln w="50509"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E1531FAF-850E-917B-2EC2-8EC10C85F84E}"/>
                  </a:ext>
                </a:extLst>
              </p:cNvPr>
              <p:cNvSpPr/>
              <p:nvPr/>
            </p:nvSpPr>
            <p:spPr>
              <a:xfrm>
                <a:off x="5179141" y="2334734"/>
                <a:ext cx="11119" cy="63684"/>
              </a:xfrm>
              <a:custGeom>
                <a:avLst/>
                <a:gdLst>
                  <a:gd name="connsiteX0" fmla="*/ 5560 w 11119"/>
                  <a:gd name="connsiteY0" fmla="*/ 0 h 63684"/>
                  <a:gd name="connsiteX1" fmla="*/ 11120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20" y="31842"/>
                    </a:cubicBezTo>
                    <a:cubicBezTo>
                      <a:pt x="10614" y="42457"/>
                      <a:pt x="10109" y="53071"/>
                      <a:pt x="5560" y="63685"/>
                    </a:cubicBezTo>
                    <a:cubicBezTo>
                      <a:pt x="1011" y="53071"/>
                      <a:pt x="505" y="42457"/>
                      <a:pt x="0" y="31842"/>
                    </a:cubicBezTo>
                    <a:cubicBezTo>
                      <a:pt x="505" y="21228"/>
                      <a:pt x="1011" y="10614"/>
                      <a:pt x="5560" y="0"/>
                    </a:cubicBezTo>
                    <a:close/>
                  </a:path>
                </a:pathLst>
              </a:custGeom>
              <a:grpFill/>
              <a:ln w="50509"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4B6F2C02-3DBF-35DC-F557-56487020BE90}"/>
                  </a:ext>
                </a:extLst>
              </p:cNvPr>
              <p:cNvSpPr/>
              <p:nvPr/>
            </p:nvSpPr>
            <p:spPr>
              <a:xfrm>
                <a:off x="5265065" y="2385277"/>
                <a:ext cx="11119" cy="63684"/>
              </a:xfrm>
              <a:custGeom>
                <a:avLst/>
                <a:gdLst>
                  <a:gd name="connsiteX0" fmla="*/ 5560 w 11119"/>
                  <a:gd name="connsiteY0" fmla="*/ 0 h 63684"/>
                  <a:gd name="connsiteX1" fmla="*/ 11119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19" y="31842"/>
                    </a:cubicBezTo>
                    <a:cubicBezTo>
                      <a:pt x="10614" y="42457"/>
                      <a:pt x="10109" y="53071"/>
                      <a:pt x="5560" y="63685"/>
                    </a:cubicBezTo>
                    <a:cubicBezTo>
                      <a:pt x="1011" y="53071"/>
                      <a:pt x="505" y="42457"/>
                      <a:pt x="0" y="31842"/>
                    </a:cubicBezTo>
                    <a:cubicBezTo>
                      <a:pt x="505" y="21228"/>
                      <a:pt x="1011" y="10614"/>
                      <a:pt x="5560" y="0"/>
                    </a:cubicBezTo>
                    <a:close/>
                  </a:path>
                </a:pathLst>
              </a:custGeom>
              <a:grpFill/>
              <a:ln w="50509"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E7038EB3-C8FE-6DD7-8451-64E6199C63A3}"/>
                  </a:ext>
                </a:extLst>
              </p:cNvPr>
              <p:cNvSpPr/>
              <p:nvPr/>
            </p:nvSpPr>
            <p:spPr>
              <a:xfrm>
                <a:off x="5319652" y="2385277"/>
                <a:ext cx="11119" cy="63684"/>
              </a:xfrm>
              <a:custGeom>
                <a:avLst/>
                <a:gdLst>
                  <a:gd name="connsiteX0" fmla="*/ 5560 w 11119"/>
                  <a:gd name="connsiteY0" fmla="*/ 0 h 63684"/>
                  <a:gd name="connsiteX1" fmla="*/ 11120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20" y="31842"/>
                    </a:cubicBezTo>
                    <a:cubicBezTo>
                      <a:pt x="10614" y="42457"/>
                      <a:pt x="10109" y="53071"/>
                      <a:pt x="5560" y="63685"/>
                    </a:cubicBezTo>
                    <a:cubicBezTo>
                      <a:pt x="1011" y="53071"/>
                      <a:pt x="506" y="42457"/>
                      <a:pt x="0" y="31842"/>
                    </a:cubicBezTo>
                    <a:cubicBezTo>
                      <a:pt x="506" y="21228"/>
                      <a:pt x="1011" y="10614"/>
                      <a:pt x="5560" y="0"/>
                    </a:cubicBezTo>
                    <a:close/>
                  </a:path>
                </a:pathLst>
              </a:custGeom>
              <a:grpFill/>
              <a:ln w="50509"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678C5E48-6BBB-ADD0-2258-11EF3DE158C2}"/>
                  </a:ext>
                </a:extLst>
              </p:cNvPr>
              <p:cNvSpPr/>
              <p:nvPr/>
            </p:nvSpPr>
            <p:spPr>
              <a:xfrm>
                <a:off x="5402543" y="2428239"/>
                <a:ext cx="11119" cy="63684"/>
              </a:xfrm>
              <a:custGeom>
                <a:avLst/>
                <a:gdLst>
                  <a:gd name="connsiteX0" fmla="*/ 5560 w 11119"/>
                  <a:gd name="connsiteY0" fmla="*/ 0 h 63684"/>
                  <a:gd name="connsiteX1" fmla="*/ 11120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20" y="31842"/>
                    </a:cubicBezTo>
                    <a:cubicBezTo>
                      <a:pt x="10614" y="42457"/>
                      <a:pt x="10109" y="53071"/>
                      <a:pt x="5560" y="63685"/>
                    </a:cubicBezTo>
                    <a:cubicBezTo>
                      <a:pt x="1011" y="53071"/>
                      <a:pt x="506" y="42457"/>
                      <a:pt x="0" y="31842"/>
                    </a:cubicBezTo>
                    <a:cubicBezTo>
                      <a:pt x="506" y="21228"/>
                      <a:pt x="1011" y="10614"/>
                      <a:pt x="5560" y="0"/>
                    </a:cubicBezTo>
                    <a:close/>
                  </a:path>
                </a:pathLst>
              </a:custGeom>
              <a:grpFill/>
              <a:ln w="50509"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8BE19892-46BA-0177-0ADD-5EEEA3B106C9}"/>
                  </a:ext>
                </a:extLst>
              </p:cNvPr>
              <p:cNvSpPr/>
              <p:nvPr/>
            </p:nvSpPr>
            <p:spPr>
              <a:xfrm>
                <a:off x="5479369" y="2408022"/>
                <a:ext cx="11119" cy="63684"/>
              </a:xfrm>
              <a:custGeom>
                <a:avLst/>
                <a:gdLst>
                  <a:gd name="connsiteX0" fmla="*/ 5560 w 11119"/>
                  <a:gd name="connsiteY0" fmla="*/ 0 h 63684"/>
                  <a:gd name="connsiteX1" fmla="*/ 11120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20" y="31842"/>
                    </a:cubicBezTo>
                    <a:cubicBezTo>
                      <a:pt x="10614" y="42457"/>
                      <a:pt x="10109" y="53071"/>
                      <a:pt x="5560" y="63685"/>
                    </a:cubicBezTo>
                    <a:cubicBezTo>
                      <a:pt x="1011" y="53071"/>
                      <a:pt x="506" y="42457"/>
                      <a:pt x="0" y="31842"/>
                    </a:cubicBezTo>
                    <a:cubicBezTo>
                      <a:pt x="506" y="21228"/>
                      <a:pt x="1011" y="10614"/>
                      <a:pt x="5560" y="0"/>
                    </a:cubicBezTo>
                    <a:close/>
                  </a:path>
                </a:pathLst>
              </a:custGeom>
              <a:grpFill/>
              <a:ln w="50509"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E84D1D64-45B9-8ADC-DEBE-F655792782B7}"/>
                  </a:ext>
                </a:extLst>
              </p:cNvPr>
              <p:cNvSpPr/>
              <p:nvPr/>
            </p:nvSpPr>
            <p:spPr>
              <a:xfrm>
                <a:off x="5536484" y="2441380"/>
                <a:ext cx="11119" cy="63684"/>
              </a:xfrm>
              <a:custGeom>
                <a:avLst/>
                <a:gdLst>
                  <a:gd name="connsiteX0" fmla="*/ 5560 w 11119"/>
                  <a:gd name="connsiteY0" fmla="*/ 0 h 63684"/>
                  <a:gd name="connsiteX1" fmla="*/ 11120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20" y="31842"/>
                    </a:cubicBezTo>
                    <a:cubicBezTo>
                      <a:pt x="10614" y="42457"/>
                      <a:pt x="10109" y="53071"/>
                      <a:pt x="5560" y="63685"/>
                    </a:cubicBezTo>
                    <a:cubicBezTo>
                      <a:pt x="1011" y="53071"/>
                      <a:pt x="505" y="42457"/>
                      <a:pt x="0" y="31842"/>
                    </a:cubicBezTo>
                    <a:cubicBezTo>
                      <a:pt x="505" y="21228"/>
                      <a:pt x="1011" y="10614"/>
                      <a:pt x="5560" y="0"/>
                    </a:cubicBezTo>
                    <a:close/>
                  </a:path>
                </a:pathLst>
              </a:custGeom>
              <a:grpFill/>
              <a:ln w="50509"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3AC127A8-C978-9D0B-96DB-FD4FCE15162D}"/>
                  </a:ext>
                </a:extLst>
              </p:cNvPr>
              <p:cNvSpPr/>
              <p:nvPr/>
            </p:nvSpPr>
            <p:spPr>
              <a:xfrm>
                <a:off x="5607750" y="2451995"/>
                <a:ext cx="11119" cy="63684"/>
              </a:xfrm>
              <a:custGeom>
                <a:avLst/>
                <a:gdLst>
                  <a:gd name="connsiteX0" fmla="*/ 5560 w 11119"/>
                  <a:gd name="connsiteY0" fmla="*/ 0 h 63684"/>
                  <a:gd name="connsiteX1" fmla="*/ 11120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20" y="31842"/>
                    </a:cubicBezTo>
                    <a:cubicBezTo>
                      <a:pt x="10614" y="42457"/>
                      <a:pt x="10109" y="53071"/>
                      <a:pt x="5560" y="63685"/>
                    </a:cubicBezTo>
                    <a:cubicBezTo>
                      <a:pt x="1011" y="53071"/>
                      <a:pt x="505" y="42457"/>
                      <a:pt x="0" y="31842"/>
                    </a:cubicBezTo>
                    <a:cubicBezTo>
                      <a:pt x="505" y="21228"/>
                      <a:pt x="1011" y="10614"/>
                      <a:pt x="5560" y="0"/>
                    </a:cubicBezTo>
                    <a:close/>
                  </a:path>
                </a:pathLst>
              </a:custGeom>
              <a:grpFill/>
              <a:ln w="50509"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B85CA188-153F-5FE3-AB8D-004260E5A431}"/>
                  </a:ext>
                </a:extLst>
              </p:cNvPr>
              <p:cNvSpPr/>
              <p:nvPr/>
            </p:nvSpPr>
            <p:spPr>
              <a:xfrm>
                <a:off x="5589049" y="2424701"/>
                <a:ext cx="11119" cy="63684"/>
              </a:xfrm>
              <a:custGeom>
                <a:avLst/>
                <a:gdLst>
                  <a:gd name="connsiteX0" fmla="*/ 5560 w 11119"/>
                  <a:gd name="connsiteY0" fmla="*/ 0 h 63684"/>
                  <a:gd name="connsiteX1" fmla="*/ 11119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19" y="31842"/>
                    </a:cubicBezTo>
                    <a:cubicBezTo>
                      <a:pt x="10614" y="42457"/>
                      <a:pt x="10109" y="53071"/>
                      <a:pt x="5560" y="63685"/>
                    </a:cubicBezTo>
                    <a:cubicBezTo>
                      <a:pt x="1011" y="53071"/>
                      <a:pt x="505" y="42457"/>
                      <a:pt x="0" y="31842"/>
                    </a:cubicBezTo>
                    <a:cubicBezTo>
                      <a:pt x="505" y="21228"/>
                      <a:pt x="1011" y="10614"/>
                      <a:pt x="5560" y="0"/>
                    </a:cubicBezTo>
                    <a:close/>
                  </a:path>
                </a:pathLst>
              </a:custGeom>
              <a:grpFill/>
              <a:ln w="5050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F046029-B31F-3531-46E4-20DA75DA76E9}"/>
                  </a:ext>
                </a:extLst>
              </p:cNvPr>
              <p:cNvSpPr/>
              <p:nvPr/>
            </p:nvSpPr>
            <p:spPr>
              <a:xfrm>
                <a:off x="5863500" y="2462103"/>
                <a:ext cx="11119" cy="63684"/>
              </a:xfrm>
              <a:custGeom>
                <a:avLst/>
                <a:gdLst>
                  <a:gd name="connsiteX0" fmla="*/ 5560 w 11119"/>
                  <a:gd name="connsiteY0" fmla="*/ 0 h 63684"/>
                  <a:gd name="connsiteX1" fmla="*/ 11119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19" y="31842"/>
                    </a:cubicBezTo>
                    <a:cubicBezTo>
                      <a:pt x="10614" y="42456"/>
                      <a:pt x="10109" y="53071"/>
                      <a:pt x="5560" y="63685"/>
                    </a:cubicBezTo>
                    <a:cubicBezTo>
                      <a:pt x="1011" y="53071"/>
                      <a:pt x="505" y="42456"/>
                      <a:pt x="0" y="31842"/>
                    </a:cubicBezTo>
                    <a:cubicBezTo>
                      <a:pt x="505" y="21228"/>
                      <a:pt x="1011" y="10614"/>
                      <a:pt x="5560" y="0"/>
                    </a:cubicBezTo>
                    <a:close/>
                  </a:path>
                </a:pathLst>
              </a:custGeom>
              <a:grpFill/>
              <a:ln w="50509"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E4256D32-6130-4A94-4F35-28CF40E5605D}"/>
                  </a:ext>
                </a:extLst>
              </p:cNvPr>
              <p:cNvSpPr/>
              <p:nvPr/>
            </p:nvSpPr>
            <p:spPr>
              <a:xfrm>
                <a:off x="5741690" y="2455533"/>
                <a:ext cx="11119" cy="63684"/>
              </a:xfrm>
              <a:custGeom>
                <a:avLst/>
                <a:gdLst>
                  <a:gd name="connsiteX0" fmla="*/ 5560 w 11119"/>
                  <a:gd name="connsiteY0" fmla="*/ 0 h 63684"/>
                  <a:gd name="connsiteX1" fmla="*/ 11119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19" y="31842"/>
                    </a:cubicBezTo>
                    <a:cubicBezTo>
                      <a:pt x="10614" y="42457"/>
                      <a:pt x="10109" y="53071"/>
                      <a:pt x="5560" y="63685"/>
                    </a:cubicBezTo>
                    <a:cubicBezTo>
                      <a:pt x="1011" y="53071"/>
                      <a:pt x="505" y="42457"/>
                      <a:pt x="0" y="31842"/>
                    </a:cubicBezTo>
                    <a:cubicBezTo>
                      <a:pt x="505" y="21228"/>
                      <a:pt x="1011" y="10614"/>
                      <a:pt x="5560" y="0"/>
                    </a:cubicBezTo>
                    <a:close/>
                  </a:path>
                </a:pathLst>
              </a:custGeom>
              <a:grpFill/>
              <a:ln w="50509"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B00D744-9371-29B3-635A-8992624365D6}"/>
                  </a:ext>
                </a:extLst>
              </p:cNvPr>
              <p:cNvSpPr/>
              <p:nvPr/>
            </p:nvSpPr>
            <p:spPr>
              <a:xfrm>
                <a:off x="5772521" y="2353435"/>
                <a:ext cx="11119" cy="63684"/>
              </a:xfrm>
              <a:custGeom>
                <a:avLst/>
                <a:gdLst>
                  <a:gd name="connsiteX0" fmla="*/ 5560 w 11119"/>
                  <a:gd name="connsiteY0" fmla="*/ 0 h 63684"/>
                  <a:gd name="connsiteX1" fmla="*/ 11120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20" y="31842"/>
                    </a:cubicBezTo>
                    <a:cubicBezTo>
                      <a:pt x="10614" y="42457"/>
                      <a:pt x="10109" y="53071"/>
                      <a:pt x="5560" y="63685"/>
                    </a:cubicBezTo>
                    <a:cubicBezTo>
                      <a:pt x="1011" y="53071"/>
                      <a:pt x="506" y="42457"/>
                      <a:pt x="0" y="31842"/>
                    </a:cubicBezTo>
                    <a:cubicBezTo>
                      <a:pt x="506" y="21228"/>
                      <a:pt x="1011" y="10614"/>
                      <a:pt x="5560" y="0"/>
                    </a:cubicBezTo>
                    <a:close/>
                  </a:path>
                </a:pathLst>
              </a:custGeom>
              <a:grpFill/>
              <a:ln w="5050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96C85101-0034-1B28-9596-0623F7E56A1E}"/>
                  </a:ext>
                </a:extLst>
              </p:cNvPr>
              <p:cNvSpPr/>
              <p:nvPr/>
            </p:nvSpPr>
            <p:spPr>
              <a:xfrm>
                <a:off x="6122787" y="2373147"/>
                <a:ext cx="11119" cy="63684"/>
              </a:xfrm>
              <a:custGeom>
                <a:avLst/>
                <a:gdLst>
                  <a:gd name="connsiteX0" fmla="*/ 5560 w 11119"/>
                  <a:gd name="connsiteY0" fmla="*/ 0 h 63684"/>
                  <a:gd name="connsiteX1" fmla="*/ 11120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20" y="31842"/>
                    </a:cubicBezTo>
                    <a:cubicBezTo>
                      <a:pt x="10614" y="42457"/>
                      <a:pt x="10109" y="53071"/>
                      <a:pt x="5560" y="63685"/>
                    </a:cubicBezTo>
                    <a:cubicBezTo>
                      <a:pt x="1011" y="53071"/>
                      <a:pt x="506" y="42457"/>
                      <a:pt x="0" y="31842"/>
                    </a:cubicBezTo>
                    <a:cubicBezTo>
                      <a:pt x="506" y="21228"/>
                      <a:pt x="1011" y="10614"/>
                      <a:pt x="5560" y="0"/>
                    </a:cubicBezTo>
                    <a:close/>
                  </a:path>
                </a:pathLst>
              </a:custGeom>
              <a:grpFill/>
              <a:ln w="50509"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99CE5BE8-BFA5-BCA1-4AD0-B2AEC9D035B6}"/>
                  </a:ext>
                </a:extLst>
              </p:cNvPr>
              <p:cNvSpPr/>
              <p:nvPr/>
            </p:nvSpPr>
            <p:spPr>
              <a:xfrm>
                <a:off x="5670424" y="2470696"/>
                <a:ext cx="11119" cy="63684"/>
              </a:xfrm>
              <a:custGeom>
                <a:avLst/>
                <a:gdLst>
                  <a:gd name="connsiteX0" fmla="*/ 5560 w 11119"/>
                  <a:gd name="connsiteY0" fmla="*/ 0 h 63684"/>
                  <a:gd name="connsiteX1" fmla="*/ 11119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19" y="31842"/>
                    </a:cubicBezTo>
                    <a:cubicBezTo>
                      <a:pt x="10614" y="42456"/>
                      <a:pt x="10109" y="53071"/>
                      <a:pt x="5560" y="63685"/>
                    </a:cubicBezTo>
                    <a:cubicBezTo>
                      <a:pt x="1011" y="53071"/>
                      <a:pt x="505" y="42456"/>
                      <a:pt x="0" y="31842"/>
                    </a:cubicBezTo>
                    <a:cubicBezTo>
                      <a:pt x="505" y="21228"/>
                      <a:pt x="1011" y="10614"/>
                      <a:pt x="5560" y="0"/>
                    </a:cubicBezTo>
                    <a:close/>
                  </a:path>
                </a:pathLst>
              </a:custGeom>
              <a:grpFill/>
              <a:ln w="50509"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E78284C1-5A49-9295-7AC6-7C126B016841}"/>
                  </a:ext>
                </a:extLst>
              </p:cNvPr>
              <p:cNvSpPr/>
              <p:nvPr/>
            </p:nvSpPr>
            <p:spPr>
              <a:xfrm>
                <a:off x="5953972" y="2438853"/>
                <a:ext cx="11119" cy="63684"/>
              </a:xfrm>
              <a:custGeom>
                <a:avLst/>
                <a:gdLst>
                  <a:gd name="connsiteX0" fmla="*/ 5560 w 11119"/>
                  <a:gd name="connsiteY0" fmla="*/ 0 h 63684"/>
                  <a:gd name="connsiteX1" fmla="*/ 11120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20" y="31842"/>
                    </a:cubicBezTo>
                    <a:cubicBezTo>
                      <a:pt x="10614" y="42457"/>
                      <a:pt x="10109" y="53071"/>
                      <a:pt x="5560" y="63685"/>
                    </a:cubicBezTo>
                    <a:cubicBezTo>
                      <a:pt x="1011" y="53071"/>
                      <a:pt x="506" y="42457"/>
                      <a:pt x="0" y="31842"/>
                    </a:cubicBezTo>
                    <a:cubicBezTo>
                      <a:pt x="506" y="21228"/>
                      <a:pt x="1011" y="10614"/>
                      <a:pt x="5560" y="0"/>
                    </a:cubicBezTo>
                    <a:close/>
                  </a:path>
                </a:pathLst>
              </a:custGeom>
              <a:grpFill/>
              <a:ln w="50509"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AF122FD5-D77C-D72B-F92A-8C6EE7B632A1}"/>
                  </a:ext>
                </a:extLst>
              </p:cNvPr>
              <p:cNvSpPr/>
              <p:nvPr/>
            </p:nvSpPr>
            <p:spPr>
              <a:xfrm>
                <a:off x="6005527" y="2450984"/>
                <a:ext cx="11119" cy="63684"/>
              </a:xfrm>
              <a:custGeom>
                <a:avLst/>
                <a:gdLst>
                  <a:gd name="connsiteX0" fmla="*/ 5560 w 11119"/>
                  <a:gd name="connsiteY0" fmla="*/ 0 h 63684"/>
                  <a:gd name="connsiteX1" fmla="*/ 11120 w 11119"/>
                  <a:gd name="connsiteY1" fmla="*/ 31842 h 63684"/>
                  <a:gd name="connsiteX2" fmla="*/ 5560 w 11119"/>
                  <a:gd name="connsiteY2" fmla="*/ 63685 h 63684"/>
                  <a:gd name="connsiteX3" fmla="*/ 0 w 11119"/>
                  <a:gd name="connsiteY3" fmla="*/ 31842 h 63684"/>
                  <a:gd name="connsiteX4" fmla="*/ 5560 w 11119"/>
                  <a:gd name="connsiteY4" fmla="*/ 0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 h="63684">
                    <a:moveTo>
                      <a:pt x="5560" y="0"/>
                    </a:moveTo>
                    <a:cubicBezTo>
                      <a:pt x="10109" y="10614"/>
                      <a:pt x="10614" y="21228"/>
                      <a:pt x="11120" y="31842"/>
                    </a:cubicBezTo>
                    <a:cubicBezTo>
                      <a:pt x="10614" y="42457"/>
                      <a:pt x="10109" y="53071"/>
                      <a:pt x="5560" y="63685"/>
                    </a:cubicBezTo>
                    <a:cubicBezTo>
                      <a:pt x="1011" y="53071"/>
                      <a:pt x="506" y="42457"/>
                      <a:pt x="0" y="31842"/>
                    </a:cubicBezTo>
                    <a:cubicBezTo>
                      <a:pt x="506" y="21228"/>
                      <a:pt x="1011" y="10614"/>
                      <a:pt x="5560" y="0"/>
                    </a:cubicBezTo>
                    <a:close/>
                  </a:path>
                </a:pathLst>
              </a:custGeom>
              <a:grpFill/>
              <a:ln w="50509" cap="flat">
                <a:noFill/>
                <a:prstDash val="solid"/>
                <a:miter/>
              </a:ln>
            </p:spPr>
            <p:txBody>
              <a:bodyPr rtlCol="0" anchor="ctr"/>
              <a:lstStyle/>
              <a:p>
                <a:endParaRPr lang="en-IN"/>
              </a:p>
            </p:txBody>
          </p:sp>
        </p:grpSp>
      </p:grpSp>
      <p:grpSp>
        <p:nvGrpSpPr>
          <p:cNvPr id="118" name="Graphic 19">
            <a:extLst>
              <a:ext uri="{FF2B5EF4-FFF2-40B4-BE49-F238E27FC236}">
                <a16:creationId xmlns:a16="http://schemas.microsoft.com/office/drawing/2014/main" id="{4F5FFCE3-BF74-7E52-F24D-F6519A31B6F2}"/>
              </a:ext>
            </a:extLst>
          </p:cNvPr>
          <p:cNvGrpSpPr/>
          <p:nvPr/>
        </p:nvGrpSpPr>
        <p:grpSpPr>
          <a:xfrm>
            <a:off x="2835278" y="1116437"/>
            <a:ext cx="509467" cy="206354"/>
            <a:chOff x="3340878" y="927100"/>
            <a:chExt cx="1003285" cy="406368"/>
          </a:xfrm>
          <a:solidFill>
            <a:srgbClr val="784F41"/>
          </a:solidFill>
        </p:grpSpPr>
        <p:sp>
          <p:nvSpPr>
            <p:cNvPr id="119" name="Freeform: Shape 118">
              <a:extLst>
                <a:ext uri="{FF2B5EF4-FFF2-40B4-BE49-F238E27FC236}">
                  <a16:creationId xmlns:a16="http://schemas.microsoft.com/office/drawing/2014/main" id="{C04D3A92-E252-7705-7CE9-9A6874063EF8}"/>
                </a:ext>
              </a:extLst>
            </p:cNvPr>
            <p:cNvSpPr/>
            <p:nvPr/>
          </p:nvSpPr>
          <p:spPr>
            <a:xfrm>
              <a:off x="3340878" y="1024140"/>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B1D8DA5-ED70-2AD1-72D2-647FB1999CDA}"/>
                </a:ext>
              </a:extLst>
            </p:cNvPr>
            <p:cNvSpPr/>
            <p:nvPr/>
          </p:nvSpPr>
          <p:spPr>
            <a:xfrm>
              <a:off x="3478355" y="965005"/>
              <a:ext cx="72783" cy="72782"/>
            </a:xfrm>
            <a:custGeom>
              <a:avLst/>
              <a:gdLst>
                <a:gd name="connsiteX0" fmla="*/ 72783 w 72782"/>
                <a:gd name="connsiteY0" fmla="*/ 36391 h 72782"/>
                <a:gd name="connsiteX1" fmla="*/ 36391 w 72782"/>
                <a:gd name="connsiteY1" fmla="*/ 72783 h 72782"/>
                <a:gd name="connsiteX2" fmla="*/ 0 w 72782"/>
                <a:gd name="connsiteY2" fmla="*/ 36391 h 72782"/>
                <a:gd name="connsiteX3" fmla="*/ 36391 w 72782"/>
                <a:gd name="connsiteY3" fmla="*/ 0 h 72782"/>
                <a:gd name="connsiteX4" fmla="*/ 72783 w 72782"/>
                <a:gd name="connsiteY4" fmla="*/ 36391 h 72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82" h="72782">
                  <a:moveTo>
                    <a:pt x="72783" y="36391"/>
                  </a:moveTo>
                  <a:cubicBezTo>
                    <a:pt x="72783" y="56609"/>
                    <a:pt x="56609" y="72783"/>
                    <a:pt x="36391" y="72783"/>
                  </a:cubicBezTo>
                  <a:cubicBezTo>
                    <a:pt x="16174" y="72783"/>
                    <a:pt x="0" y="56609"/>
                    <a:pt x="0" y="36391"/>
                  </a:cubicBezTo>
                  <a:cubicBezTo>
                    <a:pt x="0" y="16174"/>
                    <a:pt x="16174" y="0"/>
                    <a:pt x="36391" y="0"/>
                  </a:cubicBezTo>
                  <a:cubicBezTo>
                    <a:pt x="56609" y="0"/>
                    <a:pt x="72783" y="16174"/>
                    <a:pt x="72783" y="36391"/>
                  </a:cubicBezTo>
                  <a:close/>
                </a:path>
              </a:pathLst>
            </a:custGeom>
            <a:grpFill/>
            <a:ln w="50509"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F7D88447-0E0C-EB70-66C3-E33ABB69EE5C}"/>
                </a:ext>
              </a:extLst>
            </p:cNvPr>
            <p:cNvSpPr/>
            <p:nvPr/>
          </p:nvSpPr>
          <p:spPr>
            <a:xfrm>
              <a:off x="3470269" y="1085804"/>
              <a:ext cx="91989" cy="91989"/>
            </a:xfrm>
            <a:custGeom>
              <a:avLst/>
              <a:gdLst>
                <a:gd name="connsiteX0" fmla="*/ 91989 w 91989"/>
                <a:gd name="connsiteY0" fmla="*/ 45995 h 91989"/>
                <a:gd name="connsiteX1" fmla="*/ 45995 w 91989"/>
                <a:gd name="connsiteY1" fmla="*/ 91989 h 91989"/>
                <a:gd name="connsiteX2" fmla="*/ 0 w 91989"/>
                <a:gd name="connsiteY2" fmla="*/ 45995 h 91989"/>
                <a:gd name="connsiteX3" fmla="*/ 45995 w 91989"/>
                <a:gd name="connsiteY3" fmla="*/ 0 h 91989"/>
                <a:gd name="connsiteX4" fmla="*/ 91989 w 91989"/>
                <a:gd name="connsiteY4" fmla="*/ 45995 h 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89" h="91989">
                  <a:moveTo>
                    <a:pt x="91989" y="45995"/>
                  </a:moveTo>
                  <a:cubicBezTo>
                    <a:pt x="91989" y="71266"/>
                    <a:pt x="71266" y="91989"/>
                    <a:pt x="45995" y="91989"/>
                  </a:cubicBezTo>
                  <a:cubicBezTo>
                    <a:pt x="20723" y="91989"/>
                    <a:pt x="0" y="71266"/>
                    <a:pt x="0" y="45995"/>
                  </a:cubicBezTo>
                  <a:cubicBezTo>
                    <a:pt x="0" y="20723"/>
                    <a:pt x="20723" y="0"/>
                    <a:pt x="45995" y="0"/>
                  </a:cubicBezTo>
                  <a:cubicBezTo>
                    <a:pt x="71266" y="0"/>
                    <a:pt x="91989" y="20723"/>
                    <a:pt x="91989" y="45995"/>
                  </a:cubicBezTo>
                  <a:close/>
                </a:path>
              </a:pathLst>
            </a:custGeom>
            <a:grpFill/>
            <a:ln w="50509"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C7F3201F-AB8C-9C5A-8613-BD24FC7E0917}"/>
                </a:ext>
              </a:extLst>
            </p:cNvPr>
            <p:cNvSpPr/>
            <p:nvPr/>
          </p:nvSpPr>
          <p:spPr>
            <a:xfrm>
              <a:off x="3578432" y="1091869"/>
              <a:ext cx="124337" cy="124336"/>
            </a:xfrm>
            <a:custGeom>
              <a:avLst/>
              <a:gdLst>
                <a:gd name="connsiteX0" fmla="*/ 124337 w 124336"/>
                <a:gd name="connsiteY0" fmla="*/ 62168 h 124336"/>
                <a:gd name="connsiteX1" fmla="*/ 62168 w 124336"/>
                <a:gd name="connsiteY1" fmla="*/ 124337 h 124336"/>
                <a:gd name="connsiteX2" fmla="*/ 0 w 124336"/>
                <a:gd name="connsiteY2" fmla="*/ 62168 h 124336"/>
                <a:gd name="connsiteX3" fmla="*/ 62168 w 124336"/>
                <a:gd name="connsiteY3" fmla="*/ 0 h 124336"/>
                <a:gd name="connsiteX4" fmla="*/ 124337 w 124336"/>
                <a:gd name="connsiteY4" fmla="*/ 62168 h 12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6" h="124336">
                  <a:moveTo>
                    <a:pt x="124337" y="62168"/>
                  </a:moveTo>
                  <a:cubicBezTo>
                    <a:pt x="124337" y="96538"/>
                    <a:pt x="96538" y="124337"/>
                    <a:pt x="62168" y="124337"/>
                  </a:cubicBezTo>
                  <a:cubicBezTo>
                    <a:pt x="27799" y="124337"/>
                    <a:pt x="0" y="96538"/>
                    <a:pt x="0" y="62168"/>
                  </a:cubicBezTo>
                  <a:cubicBezTo>
                    <a:pt x="0" y="27799"/>
                    <a:pt x="27799" y="0"/>
                    <a:pt x="62168" y="0"/>
                  </a:cubicBezTo>
                  <a:cubicBezTo>
                    <a:pt x="96538" y="0"/>
                    <a:pt x="124337" y="27799"/>
                    <a:pt x="124337" y="62168"/>
                  </a:cubicBezTo>
                  <a:close/>
                </a:path>
              </a:pathLst>
            </a:custGeom>
            <a:grpFill/>
            <a:ln w="50509"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AA558381-0217-EF8E-642A-D8C23A3257BF}"/>
                </a:ext>
              </a:extLst>
            </p:cNvPr>
            <p:cNvSpPr/>
            <p:nvPr/>
          </p:nvSpPr>
          <p:spPr>
            <a:xfrm>
              <a:off x="3726524" y="1144939"/>
              <a:ext cx="78846" cy="78846"/>
            </a:xfrm>
            <a:custGeom>
              <a:avLst/>
              <a:gdLst>
                <a:gd name="connsiteX0" fmla="*/ 0 w 78847"/>
                <a:gd name="connsiteY0" fmla="*/ 39424 h 78847"/>
                <a:gd name="connsiteX1" fmla="*/ 39424 w 78847"/>
                <a:gd name="connsiteY1" fmla="*/ 78848 h 78847"/>
                <a:gd name="connsiteX2" fmla="*/ 78848 w 78847"/>
                <a:gd name="connsiteY2" fmla="*/ 39424 h 78847"/>
                <a:gd name="connsiteX3" fmla="*/ 39424 w 78847"/>
                <a:gd name="connsiteY3" fmla="*/ 0 h 78847"/>
                <a:gd name="connsiteX4" fmla="*/ 0 w 78847"/>
                <a:gd name="connsiteY4" fmla="*/ 39424 h 7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7" h="78847">
                  <a:moveTo>
                    <a:pt x="0" y="39424"/>
                  </a:moveTo>
                  <a:cubicBezTo>
                    <a:pt x="0" y="61158"/>
                    <a:pt x="17690" y="78848"/>
                    <a:pt x="39424" y="78848"/>
                  </a:cubicBezTo>
                  <a:cubicBezTo>
                    <a:pt x="61158" y="78848"/>
                    <a:pt x="78848" y="61158"/>
                    <a:pt x="78848" y="39424"/>
                  </a:cubicBezTo>
                  <a:cubicBezTo>
                    <a:pt x="78848" y="17690"/>
                    <a:pt x="61158" y="0"/>
                    <a:pt x="39424" y="0"/>
                  </a:cubicBezTo>
                  <a:cubicBezTo>
                    <a:pt x="17690" y="0"/>
                    <a:pt x="0" y="17690"/>
                    <a:pt x="0" y="39424"/>
                  </a:cubicBezTo>
                  <a:close/>
                </a:path>
              </a:pathLst>
            </a:custGeom>
            <a:grpFill/>
            <a:ln w="50509"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A531C639-888D-DD39-19E1-5C7A609D3E6C}"/>
                </a:ext>
              </a:extLst>
            </p:cNvPr>
            <p:cNvSpPr/>
            <p:nvPr/>
          </p:nvSpPr>
          <p:spPr>
            <a:xfrm>
              <a:off x="3825083" y="1136347"/>
              <a:ext cx="121304" cy="121303"/>
            </a:xfrm>
            <a:custGeom>
              <a:avLst/>
              <a:gdLst>
                <a:gd name="connsiteX0" fmla="*/ 121304 w 121304"/>
                <a:gd name="connsiteY0" fmla="*/ 60652 h 121304"/>
                <a:gd name="connsiteX1" fmla="*/ 60652 w 121304"/>
                <a:gd name="connsiteY1" fmla="*/ 121304 h 121304"/>
                <a:gd name="connsiteX2" fmla="*/ 0 w 121304"/>
                <a:gd name="connsiteY2" fmla="*/ 60652 h 121304"/>
                <a:gd name="connsiteX3" fmla="*/ 60652 w 121304"/>
                <a:gd name="connsiteY3" fmla="*/ 0 h 121304"/>
                <a:gd name="connsiteX4" fmla="*/ 121304 w 121304"/>
                <a:gd name="connsiteY4" fmla="*/ 60652 h 121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04" h="121304">
                  <a:moveTo>
                    <a:pt x="121304" y="60652"/>
                  </a:moveTo>
                  <a:cubicBezTo>
                    <a:pt x="121304" y="94516"/>
                    <a:pt x="94011" y="121304"/>
                    <a:pt x="60652" y="121304"/>
                  </a:cubicBezTo>
                  <a:cubicBezTo>
                    <a:pt x="27293" y="121304"/>
                    <a:pt x="0" y="94011"/>
                    <a:pt x="0" y="60652"/>
                  </a:cubicBezTo>
                  <a:cubicBezTo>
                    <a:pt x="0" y="27293"/>
                    <a:pt x="27293" y="0"/>
                    <a:pt x="60652" y="0"/>
                  </a:cubicBezTo>
                  <a:cubicBezTo>
                    <a:pt x="94011" y="0"/>
                    <a:pt x="121304" y="27293"/>
                    <a:pt x="121304" y="60652"/>
                  </a:cubicBezTo>
                  <a:close/>
                </a:path>
              </a:pathLst>
            </a:custGeom>
            <a:grpFill/>
            <a:ln w="50509"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F5DEE260-E2B0-78D8-8901-8CD0D881699C}"/>
                </a:ext>
              </a:extLst>
            </p:cNvPr>
            <p:cNvSpPr/>
            <p:nvPr/>
          </p:nvSpPr>
          <p:spPr>
            <a:xfrm>
              <a:off x="3999459" y="1137864"/>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F2E4303B-242B-CC7A-D210-C993F67FF9D0}"/>
                </a:ext>
              </a:extLst>
            </p:cNvPr>
            <p:cNvSpPr/>
            <p:nvPr/>
          </p:nvSpPr>
          <p:spPr>
            <a:xfrm>
              <a:off x="3916568" y="1036777"/>
              <a:ext cx="110183" cy="110183"/>
            </a:xfrm>
            <a:custGeom>
              <a:avLst/>
              <a:gdLst>
                <a:gd name="connsiteX0" fmla="*/ 110185 w 110184"/>
                <a:gd name="connsiteY0" fmla="*/ 55092 h 110184"/>
                <a:gd name="connsiteX1" fmla="*/ 55092 w 110184"/>
                <a:gd name="connsiteY1" fmla="*/ 110185 h 110184"/>
                <a:gd name="connsiteX2" fmla="*/ 0 w 110184"/>
                <a:gd name="connsiteY2" fmla="*/ 55092 h 110184"/>
                <a:gd name="connsiteX3" fmla="*/ 55092 w 110184"/>
                <a:gd name="connsiteY3" fmla="*/ 0 h 110184"/>
                <a:gd name="connsiteX4" fmla="*/ 110185 w 110184"/>
                <a:gd name="connsiteY4" fmla="*/ 55092 h 11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4" h="110184">
                  <a:moveTo>
                    <a:pt x="110185" y="55092"/>
                  </a:moveTo>
                  <a:cubicBezTo>
                    <a:pt x="110185" y="85418"/>
                    <a:pt x="85418" y="110185"/>
                    <a:pt x="55092" y="110185"/>
                  </a:cubicBezTo>
                  <a:cubicBezTo>
                    <a:pt x="24766" y="110185"/>
                    <a:pt x="0" y="85418"/>
                    <a:pt x="0" y="55092"/>
                  </a:cubicBezTo>
                  <a:cubicBezTo>
                    <a:pt x="0" y="24766"/>
                    <a:pt x="24766" y="0"/>
                    <a:pt x="55092" y="0"/>
                  </a:cubicBezTo>
                  <a:cubicBezTo>
                    <a:pt x="85418" y="0"/>
                    <a:pt x="110185" y="24766"/>
                    <a:pt x="110185" y="55092"/>
                  </a:cubicBezTo>
                  <a:close/>
                </a:path>
              </a:pathLst>
            </a:custGeom>
            <a:grpFill/>
            <a:ln w="50509"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0FCC384D-569D-E77E-0058-37D14860DE04}"/>
                </a:ext>
              </a:extLst>
            </p:cNvPr>
            <p:cNvSpPr/>
            <p:nvPr/>
          </p:nvSpPr>
          <p:spPr>
            <a:xfrm>
              <a:off x="4130368" y="1137864"/>
              <a:ext cx="99065" cy="99064"/>
            </a:xfrm>
            <a:custGeom>
              <a:avLst/>
              <a:gdLst>
                <a:gd name="connsiteX0" fmla="*/ 99065 w 99065"/>
                <a:gd name="connsiteY0" fmla="*/ 49533 h 99065"/>
                <a:gd name="connsiteX1" fmla="*/ 49533 w 99065"/>
                <a:gd name="connsiteY1" fmla="*/ 99065 h 99065"/>
                <a:gd name="connsiteX2" fmla="*/ 0 w 99065"/>
                <a:gd name="connsiteY2" fmla="*/ 49533 h 99065"/>
                <a:gd name="connsiteX3" fmla="*/ 49533 w 99065"/>
                <a:gd name="connsiteY3" fmla="*/ 0 h 99065"/>
                <a:gd name="connsiteX4" fmla="*/ 99065 w 99065"/>
                <a:gd name="connsiteY4" fmla="*/ 49533 h 9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5" h="99065">
                  <a:moveTo>
                    <a:pt x="99065" y="49533"/>
                  </a:moveTo>
                  <a:cubicBezTo>
                    <a:pt x="99065" y="76826"/>
                    <a:pt x="76826" y="99065"/>
                    <a:pt x="49533" y="99065"/>
                  </a:cubicBezTo>
                  <a:cubicBezTo>
                    <a:pt x="22239" y="99065"/>
                    <a:pt x="0" y="76826"/>
                    <a:pt x="0" y="49533"/>
                  </a:cubicBezTo>
                  <a:cubicBezTo>
                    <a:pt x="0" y="22239"/>
                    <a:pt x="22239" y="0"/>
                    <a:pt x="49533" y="0"/>
                  </a:cubicBezTo>
                  <a:cubicBezTo>
                    <a:pt x="76826" y="0"/>
                    <a:pt x="99065" y="22239"/>
                    <a:pt x="99065" y="49533"/>
                  </a:cubicBezTo>
                  <a:close/>
                </a:path>
              </a:pathLst>
            </a:custGeom>
            <a:grpFill/>
            <a:ln w="50509"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3556ED0D-C668-7DB2-98AD-6E17D64F06E6}"/>
                </a:ext>
              </a:extLst>
            </p:cNvPr>
            <p:cNvSpPr/>
            <p:nvPr/>
          </p:nvSpPr>
          <p:spPr>
            <a:xfrm>
              <a:off x="4232967" y="1055477"/>
              <a:ext cx="111196" cy="111195"/>
            </a:xfrm>
            <a:custGeom>
              <a:avLst/>
              <a:gdLst>
                <a:gd name="connsiteX0" fmla="*/ 111196 w 111195"/>
                <a:gd name="connsiteY0" fmla="*/ 55598 h 111195"/>
                <a:gd name="connsiteX1" fmla="*/ 55598 w 111195"/>
                <a:gd name="connsiteY1" fmla="*/ 111196 h 111195"/>
                <a:gd name="connsiteX2" fmla="*/ 0 w 111195"/>
                <a:gd name="connsiteY2" fmla="*/ 55598 h 111195"/>
                <a:gd name="connsiteX3" fmla="*/ 55598 w 111195"/>
                <a:gd name="connsiteY3" fmla="*/ 0 h 111195"/>
                <a:gd name="connsiteX4" fmla="*/ 111196 w 111195"/>
                <a:gd name="connsiteY4" fmla="*/ 55598 h 11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5" h="111195">
                  <a:moveTo>
                    <a:pt x="111196" y="55598"/>
                  </a:moveTo>
                  <a:cubicBezTo>
                    <a:pt x="111196" y="86429"/>
                    <a:pt x="86429" y="111196"/>
                    <a:pt x="55598" y="111196"/>
                  </a:cubicBezTo>
                  <a:cubicBezTo>
                    <a:pt x="24766" y="111196"/>
                    <a:pt x="0" y="86429"/>
                    <a:pt x="0" y="55598"/>
                  </a:cubicBezTo>
                  <a:cubicBezTo>
                    <a:pt x="0" y="24766"/>
                    <a:pt x="24766" y="0"/>
                    <a:pt x="55598" y="0"/>
                  </a:cubicBezTo>
                  <a:cubicBezTo>
                    <a:pt x="86429" y="0"/>
                    <a:pt x="111196" y="24766"/>
                    <a:pt x="111196" y="55598"/>
                  </a:cubicBezTo>
                  <a:close/>
                </a:path>
              </a:pathLst>
            </a:custGeom>
            <a:grpFill/>
            <a:ln w="50509"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659FAEF5-5B90-2E2C-C597-D487DA631972}"/>
                </a:ext>
              </a:extLst>
            </p:cNvPr>
            <p:cNvSpPr/>
            <p:nvPr/>
          </p:nvSpPr>
          <p:spPr>
            <a:xfrm>
              <a:off x="4120255" y="1012011"/>
              <a:ext cx="101085" cy="101085"/>
            </a:xfrm>
            <a:custGeom>
              <a:avLst/>
              <a:gdLst>
                <a:gd name="connsiteX0" fmla="*/ 101087 w 101086"/>
                <a:gd name="connsiteY0" fmla="*/ 50543 h 101086"/>
                <a:gd name="connsiteX1" fmla="*/ 50543 w 101086"/>
                <a:gd name="connsiteY1" fmla="*/ 101087 h 101086"/>
                <a:gd name="connsiteX2" fmla="*/ 0 w 101086"/>
                <a:gd name="connsiteY2" fmla="*/ 50543 h 101086"/>
                <a:gd name="connsiteX3" fmla="*/ 50543 w 101086"/>
                <a:gd name="connsiteY3" fmla="*/ 0 h 101086"/>
                <a:gd name="connsiteX4" fmla="*/ 101087 w 101086"/>
                <a:gd name="connsiteY4" fmla="*/ 50543 h 10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6" h="101086">
                  <a:moveTo>
                    <a:pt x="101087" y="50543"/>
                  </a:moveTo>
                  <a:cubicBezTo>
                    <a:pt x="101087" y="78342"/>
                    <a:pt x="78342" y="101087"/>
                    <a:pt x="50543" y="101087"/>
                  </a:cubicBezTo>
                  <a:cubicBezTo>
                    <a:pt x="22745" y="101087"/>
                    <a:pt x="0" y="78342"/>
                    <a:pt x="0" y="50543"/>
                  </a:cubicBezTo>
                  <a:cubicBezTo>
                    <a:pt x="0" y="22745"/>
                    <a:pt x="22745" y="0"/>
                    <a:pt x="50543" y="0"/>
                  </a:cubicBezTo>
                  <a:cubicBezTo>
                    <a:pt x="78342" y="0"/>
                    <a:pt x="101087" y="22745"/>
                    <a:pt x="101087" y="50543"/>
                  </a:cubicBezTo>
                  <a:close/>
                </a:path>
              </a:pathLst>
            </a:custGeom>
            <a:grpFill/>
            <a:ln w="50509"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F07F6A96-5B58-2ECF-D696-EFF109763BFC}"/>
                </a:ext>
              </a:extLst>
            </p:cNvPr>
            <p:cNvSpPr/>
            <p:nvPr/>
          </p:nvSpPr>
          <p:spPr>
            <a:xfrm>
              <a:off x="4042925" y="1024140"/>
              <a:ext cx="61662" cy="61662"/>
            </a:xfrm>
            <a:custGeom>
              <a:avLst/>
              <a:gdLst>
                <a:gd name="connsiteX0" fmla="*/ 61663 w 61663"/>
                <a:gd name="connsiteY0" fmla="*/ 30832 h 61663"/>
                <a:gd name="connsiteX1" fmla="*/ 30831 w 61663"/>
                <a:gd name="connsiteY1" fmla="*/ 61663 h 61663"/>
                <a:gd name="connsiteX2" fmla="*/ 0 w 61663"/>
                <a:gd name="connsiteY2" fmla="*/ 30832 h 61663"/>
                <a:gd name="connsiteX3" fmla="*/ 30831 w 61663"/>
                <a:gd name="connsiteY3" fmla="*/ 0 h 61663"/>
                <a:gd name="connsiteX4" fmla="*/ 61663 w 61663"/>
                <a:gd name="connsiteY4" fmla="*/ 30832 h 61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3" h="61663">
                  <a:moveTo>
                    <a:pt x="61663" y="30832"/>
                  </a:moveTo>
                  <a:cubicBezTo>
                    <a:pt x="61663" y="48016"/>
                    <a:pt x="48016" y="61663"/>
                    <a:pt x="30831" y="61663"/>
                  </a:cubicBezTo>
                  <a:cubicBezTo>
                    <a:pt x="13647" y="61663"/>
                    <a:pt x="0" y="48016"/>
                    <a:pt x="0" y="30832"/>
                  </a:cubicBezTo>
                  <a:cubicBezTo>
                    <a:pt x="0" y="13647"/>
                    <a:pt x="13647" y="0"/>
                    <a:pt x="30831" y="0"/>
                  </a:cubicBezTo>
                  <a:cubicBezTo>
                    <a:pt x="48016" y="0"/>
                    <a:pt x="61663" y="13647"/>
                    <a:pt x="61663" y="30832"/>
                  </a:cubicBezTo>
                  <a:close/>
                </a:path>
              </a:pathLst>
            </a:custGeom>
            <a:grpFill/>
            <a:ln w="50509"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C87F88EB-1416-0A05-41D0-DBF28433511F}"/>
                </a:ext>
              </a:extLst>
            </p:cNvPr>
            <p:cNvSpPr/>
            <p:nvPr/>
          </p:nvSpPr>
          <p:spPr>
            <a:xfrm>
              <a:off x="4225891" y="942261"/>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6" y="85924"/>
                    <a:pt x="0" y="66717"/>
                    <a:pt x="0" y="42962"/>
                  </a:cubicBezTo>
                  <a:cubicBezTo>
                    <a:pt x="0" y="19207"/>
                    <a:pt x="19206"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F0E2C687-736A-6255-1C95-BA4D4B845DAE}"/>
                </a:ext>
              </a:extLst>
            </p:cNvPr>
            <p:cNvSpPr/>
            <p:nvPr/>
          </p:nvSpPr>
          <p:spPr>
            <a:xfrm>
              <a:off x="3756849" y="1016054"/>
              <a:ext cx="117259" cy="117261"/>
            </a:xfrm>
            <a:custGeom>
              <a:avLst/>
              <a:gdLst>
                <a:gd name="connsiteX0" fmla="*/ 117261 w 117260"/>
                <a:gd name="connsiteY0" fmla="*/ 58630 h 117260"/>
                <a:gd name="connsiteX1" fmla="*/ 58630 w 117260"/>
                <a:gd name="connsiteY1" fmla="*/ 117261 h 117260"/>
                <a:gd name="connsiteX2" fmla="*/ 0 w 117260"/>
                <a:gd name="connsiteY2" fmla="*/ 58630 h 117260"/>
                <a:gd name="connsiteX3" fmla="*/ 58630 w 117260"/>
                <a:gd name="connsiteY3" fmla="*/ 0 h 117260"/>
                <a:gd name="connsiteX4" fmla="*/ 117261 w 117260"/>
                <a:gd name="connsiteY4" fmla="*/ 58630 h 11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60" h="117260">
                  <a:moveTo>
                    <a:pt x="117261" y="58630"/>
                  </a:moveTo>
                  <a:cubicBezTo>
                    <a:pt x="117261" y="90978"/>
                    <a:pt x="90978" y="117261"/>
                    <a:pt x="58630" y="117261"/>
                  </a:cubicBezTo>
                  <a:cubicBezTo>
                    <a:pt x="26283" y="117261"/>
                    <a:pt x="0" y="90978"/>
                    <a:pt x="0" y="58630"/>
                  </a:cubicBezTo>
                  <a:cubicBezTo>
                    <a:pt x="0" y="26283"/>
                    <a:pt x="26283" y="0"/>
                    <a:pt x="58630" y="0"/>
                  </a:cubicBezTo>
                  <a:cubicBezTo>
                    <a:pt x="90978" y="0"/>
                    <a:pt x="117261" y="26283"/>
                    <a:pt x="117261" y="58630"/>
                  </a:cubicBezTo>
                  <a:close/>
                </a:path>
              </a:pathLst>
            </a:custGeom>
            <a:grpFill/>
            <a:ln w="50509"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AFD65FA2-CD48-2F77-4A09-45BC9868721F}"/>
                </a:ext>
              </a:extLst>
            </p:cNvPr>
            <p:cNvSpPr/>
            <p:nvPr/>
          </p:nvSpPr>
          <p:spPr>
            <a:xfrm>
              <a:off x="3663848" y="996848"/>
              <a:ext cx="74803" cy="74803"/>
            </a:xfrm>
            <a:custGeom>
              <a:avLst/>
              <a:gdLst>
                <a:gd name="connsiteX0" fmla="*/ 74804 w 74804"/>
                <a:gd name="connsiteY0" fmla="*/ 37402 h 74804"/>
                <a:gd name="connsiteX1" fmla="*/ 37402 w 74804"/>
                <a:gd name="connsiteY1" fmla="*/ 74804 h 74804"/>
                <a:gd name="connsiteX2" fmla="*/ 0 w 74804"/>
                <a:gd name="connsiteY2" fmla="*/ 37402 h 74804"/>
                <a:gd name="connsiteX3" fmla="*/ 37402 w 74804"/>
                <a:gd name="connsiteY3" fmla="*/ 0 h 74804"/>
                <a:gd name="connsiteX4" fmla="*/ 74804 w 74804"/>
                <a:gd name="connsiteY4" fmla="*/ 37402 h 7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4" h="74804">
                  <a:moveTo>
                    <a:pt x="74804" y="37402"/>
                  </a:moveTo>
                  <a:cubicBezTo>
                    <a:pt x="74804" y="58125"/>
                    <a:pt x="58125" y="74804"/>
                    <a:pt x="37402" y="74804"/>
                  </a:cubicBezTo>
                  <a:cubicBezTo>
                    <a:pt x="16679" y="74804"/>
                    <a:pt x="0" y="58125"/>
                    <a:pt x="0" y="37402"/>
                  </a:cubicBezTo>
                  <a:cubicBezTo>
                    <a:pt x="0" y="16679"/>
                    <a:pt x="16679" y="0"/>
                    <a:pt x="37402" y="0"/>
                  </a:cubicBezTo>
                  <a:cubicBezTo>
                    <a:pt x="58125" y="0"/>
                    <a:pt x="74804" y="16679"/>
                    <a:pt x="74804" y="37402"/>
                  </a:cubicBezTo>
                  <a:close/>
                </a:path>
              </a:pathLst>
            </a:custGeom>
            <a:grpFill/>
            <a:ln w="50509"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4173BB1C-AAE5-18AF-4363-D9804A33D95C}"/>
                </a:ext>
              </a:extLst>
            </p:cNvPr>
            <p:cNvSpPr/>
            <p:nvPr/>
          </p:nvSpPr>
          <p:spPr>
            <a:xfrm>
              <a:off x="3560234" y="990782"/>
              <a:ext cx="85924" cy="85923"/>
            </a:xfrm>
            <a:custGeom>
              <a:avLst/>
              <a:gdLst>
                <a:gd name="connsiteX0" fmla="*/ 85924 w 85923"/>
                <a:gd name="connsiteY0" fmla="*/ 42962 h 85923"/>
                <a:gd name="connsiteX1" fmla="*/ 42962 w 85923"/>
                <a:gd name="connsiteY1" fmla="*/ 85924 h 85923"/>
                <a:gd name="connsiteX2" fmla="*/ 0 w 85923"/>
                <a:gd name="connsiteY2" fmla="*/ 42962 h 85923"/>
                <a:gd name="connsiteX3" fmla="*/ 42962 w 85923"/>
                <a:gd name="connsiteY3" fmla="*/ 0 h 85923"/>
                <a:gd name="connsiteX4" fmla="*/ 85924 w 85923"/>
                <a:gd name="connsiteY4" fmla="*/ 42962 h 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23" h="85923">
                  <a:moveTo>
                    <a:pt x="85924" y="42962"/>
                  </a:moveTo>
                  <a:cubicBezTo>
                    <a:pt x="85924" y="66717"/>
                    <a:pt x="66717" y="85924"/>
                    <a:pt x="42962" y="85924"/>
                  </a:cubicBezTo>
                  <a:cubicBezTo>
                    <a:pt x="19207" y="85924"/>
                    <a:pt x="0" y="66717"/>
                    <a:pt x="0" y="42962"/>
                  </a:cubicBezTo>
                  <a:cubicBezTo>
                    <a:pt x="0" y="19207"/>
                    <a:pt x="19207" y="0"/>
                    <a:pt x="42962" y="0"/>
                  </a:cubicBezTo>
                  <a:cubicBezTo>
                    <a:pt x="66717" y="0"/>
                    <a:pt x="85924" y="19207"/>
                    <a:pt x="85924" y="42962"/>
                  </a:cubicBezTo>
                  <a:close/>
                </a:path>
              </a:pathLst>
            </a:custGeom>
            <a:grpFill/>
            <a:ln w="50509"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ACCCAF91-2376-AACB-A911-5DF2344A8A0F}"/>
                </a:ext>
              </a:extLst>
            </p:cNvPr>
            <p:cNvSpPr/>
            <p:nvPr/>
          </p:nvSpPr>
          <p:spPr>
            <a:xfrm>
              <a:off x="3644137" y="927100"/>
              <a:ext cx="47511" cy="47511"/>
            </a:xfrm>
            <a:custGeom>
              <a:avLst/>
              <a:gdLst>
                <a:gd name="connsiteX0" fmla="*/ 47511 w 47510"/>
                <a:gd name="connsiteY0" fmla="*/ 23755 h 47510"/>
                <a:gd name="connsiteX1" fmla="*/ 23755 w 47510"/>
                <a:gd name="connsiteY1" fmla="*/ 47511 h 47510"/>
                <a:gd name="connsiteX2" fmla="*/ 0 w 47510"/>
                <a:gd name="connsiteY2" fmla="*/ 23755 h 47510"/>
                <a:gd name="connsiteX3" fmla="*/ 23755 w 47510"/>
                <a:gd name="connsiteY3" fmla="*/ 0 h 47510"/>
                <a:gd name="connsiteX4" fmla="*/ 47511 w 47510"/>
                <a:gd name="connsiteY4" fmla="*/ 23755 h 4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0" h="47510">
                  <a:moveTo>
                    <a:pt x="47511" y="23755"/>
                  </a:moveTo>
                  <a:cubicBezTo>
                    <a:pt x="47511" y="36897"/>
                    <a:pt x="36897" y="47511"/>
                    <a:pt x="23755" y="47511"/>
                  </a:cubicBezTo>
                  <a:cubicBezTo>
                    <a:pt x="10614" y="47511"/>
                    <a:pt x="0" y="36897"/>
                    <a:pt x="0" y="23755"/>
                  </a:cubicBezTo>
                  <a:cubicBezTo>
                    <a:pt x="0" y="10614"/>
                    <a:pt x="10614" y="0"/>
                    <a:pt x="23755" y="0"/>
                  </a:cubicBezTo>
                  <a:cubicBezTo>
                    <a:pt x="36897" y="0"/>
                    <a:pt x="47511" y="10614"/>
                    <a:pt x="47511" y="23755"/>
                  </a:cubicBezTo>
                  <a:close/>
                </a:path>
              </a:pathLst>
            </a:custGeom>
            <a:grpFill/>
            <a:ln w="50509"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4988C8C9-D452-892A-37DE-3CE66D287357}"/>
                </a:ext>
              </a:extLst>
            </p:cNvPr>
            <p:cNvSpPr/>
            <p:nvPr/>
          </p:nvSpPr>
          <p:spPr>
            <a:xfrm>
              <a:off x="3860463" y="942263"/>
              <a:ext cx="83901" cy="83901"/>
            </a:xfrm>
            <a:custGeom>
              <a:avLst/>
              <a:gdLst>
                <a:gd name="connsiteX0" fmla="*/ 83902 w 83902"/>
                <a:gd name="connsiteY0" fmla="*/ 41951 h 83902"/>
                <a:gd name="connsiteX1" fmla="*/ 41951 w 83902"/>
                <a:gd name="connsiteY1" fmla="*/ 83902 h 83902"/>
                <a:gd name="connsiteX2" fmla="*/ 0 w 83902"/>
                <a:gd name="connsiteY2" fmla="*/ 41951 h 83902"/>
                <a:gd name="connsiteX3" fmla="*/ 41951 w 83902"/>
                <a:gd name="connsiteY3" fmla="*/ 0 h 83902"/>
                <a:gd name="connsiteX4" fmla="*/ 83902 w 83902"/>
                <a:gd name="connsiteY4" fmla="*/ 41951 h 8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 h="83902">
                  <a:moveTo>
                    <a:pt x="83902" y="41951"/>
                  </a:moveTo>
                  <a:cubicBezTo>
                    <a:pt x="83902" y="65201"/>
                    <a:pt x="65201" y="83902"/>
                    <a:pt x="41951" y="83902"/>
                  </a:cubicBezTo>
                  <a:cubicBezTo>
                    <a:pt x="18701" y="83902"/>
                    <a:pt x="0" y="65201"/>
                    <a:pt x="0" y="41951"/>
                  </a:cubicBezTo>
                  <a:cubicBezTo>
                    <a:pt x="0" y="18701"/>
                    <a:pt x="18701" y="0"/>
                    <a:pt x="41951" y="0"/>
                  </a:cubicBezTo>
                  <a:cubicBezTo>
                    <a:pt x="65201" y="0"/>
                    <a:pt x="83902" y="18701"/>
                    <a:pt x="83902" y="41951"/>
                  </a:cubicBezTo>
                  <a:close/>
                </a:path>
              </a:pathLst>
            </a:custGeom>
            <a:grpFill/>
            <a:ln w="50509"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73FC9BDE-0417-CB6B-169A-022E1C207E26}"/>
                </a:ext>
              </a:extLst>
            </p:cNvPr>
            <p:cNvSpPr/>
            <p:nvPr/>
          </p:nvSpPr>
          <p:spPr>
            <a:xfrm>
              <a:off x="3759880" y="942765"/>
              <a:ext cx="52564" cy="52564"/>
            </a:xfrm>
            <a:custGeom>
              <a:avLst/>
              <a:gdLst>
                <a:gd name="connsiteX0" fmla="*/ 52565 w 52565"/>
                <a:gd name="connsiteY0" fmla="*/ 26283 h 52565"/>
                <a:gd name="connsiteX1" fmla="*/ 26283 w 52565"/>
                <a:gd name="connsiteY1" fmla="*/ 52565 h 52565"/>
                <a:gd name="connsiteX2" fmla="*/ 0 w 52565"/>
                <a:gd name="connsiteY2" fmla="*/ 26283 h 52565"/>
                <a:gd name="connsiteX3" fmla="*/ 26283 w 52565"/>
                <a:gd name="connsiteY3" fmla="*/ 0 h 52565"/>
                <a:gd name="connsiteX4" fmla="*/ 52565 w 52565"/>
                <a:gd name="connsiteY4" fmla="*/ 26283 h 52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65" h="52565">
                  <a:moveTo>
                    <a:pt x="52565" y="26283"/>
                  </a:moveTo>
                  <a:cubicBezTo>
                    <a:pt x="52565" y="40940"/>
                    <a:pt x="40940" y="52565"/>
                    <a:pt x="26283" y="52565"/>
                  </a:cubicBezTo>
                  <a:cubicBezTo>
                    <a:pt x="11625" y="52565"/>
                    <a:pt x="0" y="40940"/>
                    <a:pt x="0" y="26283"/>
                  </a:cubicBezTo>
                  <a:cubicBezTo>
                    <a:pt x="0" y="11625"/>
                    <a:pt x="11625" y="0"/>
                    <a:pt x="26283" y="0"/>
                  </a:cubicBezTo>
                  <a:cubicBezTo>
                    <a:pt x="40940" y="0"/>
                    <a:pt x="52565" y="11625"/>
                    <a:pt x="52565" y="26283"/>
                  </a:cubicBezTo>
                  <a:close/>
                </a:path>
              </a:pathLst>
            </a:custGeom>
            <a:grpFill/>
            <a:ln w="50509"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91825A55-ADD1-6215-16E4-0D34823505B6}"/>
                </a:ext>
              </a:extLst>
            </p:cNvPr>
            <p:cNvSpPr/>
            <p:nvPr/>
          </p:nvSpPr>
          <p:spPr>
            <a:xfrm>
              <a:off x="3990359" y="945798"/>
              <a:ext cx="63685" cy="63684"/>
            </a:xfrm>
            <a:custGeom>
              <a:avLst/>
              <a:gdLst>
                <a:gd name="connsiteX0" fmla="*/ 63685 w 63684"/>
                <a:gd name="connsiteY0" fmla="*/ 31842 h 63684"/>
                <a:gd name="connsiteX1" fmla="*/ 31842 w 63684"/>
                <a:gd name="connsiteY1" fmla="*/ 63685 h 63684"/>
                <a:gd name="connsiteX2" fmla="*/ 0 w 63684"/>
                <a:gd name="connsiteY2" fmla="*/ 31842 h 63684"/>
                <a:gd name="connsiteX3" fmla="*/ 31842 w 63684"/>
                <a:gd name="connsiteY3" fmla="*/ 0 h 63684"/>
                <a:gd name="connsiteX4" fmla="*/ 63685 w 63684"/>
                <a:gd name="connsiteY4" fmla="*/ 31842 h 6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84" h="63684">
                  <a:moveTo>
                    <a:pt x="63685" y="31842"/>
                  </a:moveTo>
                  <a:cubicBezTo>
                    <a:pt x="63685" y="49533"/>
                    <a:pt x="49533" y="63685"/>
                    <a:pt x="31842" y="63685"/>
                  </a:cubicBezTo>
                  <a:cubicBezTo>
                    <a:pt x="14152" y="63685"/>
                    <a:pt x="0" y="49533"/>
                    <a:pt x="0" y="31842"/>
                  </a:cubicBezTo>
                  <a:cubicBezTo>
                    <a:pt x="0" y="14152"/>
                    <a:pt x="14152" y="0"/>
                    <a:pt x="31842" y="0"/>
                  </a:cubicBezTo>
                  <a:cubicBezTo>
                    <a:pt x="49533" y="0"/>
                    <a:pt x="63685" y="14152"/>
                    <a:pt x="63685" y="31842"/>
                  </a:cubicBezTo>
                  <a:close/>
                </a:path>
              </a:pathLst>
            </a:custGeom>
            <a:grpFill/>
            <a:ln w="50509"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080EC007-96EF-F62C-728E-1E5580824863}"/>
                </a:ext>
              </a:extLst>
            </p:cNvPr>
            <p:cNvSpPr/>
            <p:nvPr/>
          </p:nvSpPr>
          <p:spPr>
            <a:xfrm>
              <a:off x="4119751" y="945798"/>
              <a:ext cx="45488" cy="45488"/>
            </a:xfrm>
            <a:custGeom>
              <a:avLst/>
              <a:gdLst>
                <a:gd name="connsiteX0" fmla="*/ 45489 w 45489"/>
                <a:gd name="connsiteY0" fmla="*/ 22745 h 45489"/>
                <a:gd name="connsiteX1" fmla="*/ 22745 w 45489"/>
                <a:gd name="connsiteY1" fmla="*/ 45489 h 45489"/>
                <a:gd name="connsiteX2" fmla="*/ 0 w 45489"/>
                <a:gd name="connsiteY2" fmla="*/ 22745 h 45489"/>
                <a:gd name="connsiteX3" fmla="*/ 22745 w 45489"/>
                <a:gd name="connsiteY3" fmla="*/ 0 h 45489"/>
                <a:gd name="connsiteX4" fmla="*/ 45489 w 45489"/>
                <a:gd name="connsiteY4" fmla="*/ 22745 h 4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9" h="45489">
                  <a:moveTo>
                    <a:pt x="45489" y="22745"/>
                  </a:moveTo>
                  <a:cubicBezTo>
                    <a:pt x="45489" y="35380"/>
                    <a:pt x="35380" y="45489"/>
                    <a:pt x="22745" y="45489"/>
                  </a:cubicBezTo>
                  <a:cubicBezTo>
                    <a:pt x="10109" y="45489"/>
                    <a:pt x="0" y="35380"/>
                    <a:pt x="0" y="22745"/>
                  </a:cubicBezTo>
                  <a:cubicBezTo>
                    <a:pt x="0" y="10109"/>
                    <a:pt x="10109" y="0"/>
                    <a:pt x="22745" y="0"/>
                  </a:cubicBezTo>
                  <a:cubicBezTo>
                    <a:pt x="35380" y="0"/>
                    <a:pt x="45489" y="10109"/>
                    <a:pt x="45489" y="22745"/>
                  </a:cubicBezTo>
                  <a:close/>
                </a:path>
              </a:pathLst>
            </a:custGeom>
            <a:grpFill/>
            <a:ln w="50509" cap="flat">
              <a:noFill/>
              <a:prstDash val="solid"/>
              <a:miter/>
            </a:ln>
          </p:spPr>
          <p:txBody>
            <a:bodyPr rtlCol="0" anchor="ctr"/>
            <a:lstStyle/>
            <a:p>
              <a:endParaRPr lang="en-IN"/>
            </a:p>
          </p:txBody>
        </p:sp>
        <p:grpSp>
          <p:nvGrpSpPr>
            <p:cNvPr id="140" name="Graphic 19">
              <a:extLst>
                <a:ext uri="{FF2B5EF4-FFF2-40B4-BE49-F238E27FC236}">
                  <a16:creationId xmlns:a16="http://schemas.microsoft.com/office/drawing/2014/main" id="{C1F8B51E-383A-E7D6-9158-868DE8C00FBE}"/>
                </a:ext>
              </a:extLst>
            </p:cNvPr>
            <p:cNvGrpSpPr/>
            <p:nvPr/>
          </p:nvGrpSpPr>
          <p:grpSpPr>
            <a:xfrm>
              <a:off x="3394958" y="1153029"/>
              <a:ext cx="899167" cy="180439"/>
              <a:chOff x="3394958" y="1153028"/>
              <a:chExt cx="899167" cy="180440"/>
            </a:xfrm>
            <a:grpFill/>
          </p:grpSpPr>
          <p:sp>
            <p:nvSpPr>
              <p:cNvPr id="141" name="Freeform: Shape 140">
                <a:extLst>
                  <a:ext uri="{FF2B5EF4-FFF2-40B4-BE49-F238E27FC236}">
                    <a16:creationId xmlns:a16="http://schemas.microsoft.com/office/drawing/2014/main" id="{53F72BF0-1EAB-284A-1ED4-8B37DA874B90}"/>
                  </a:ext>
                </a:extLst>
              </p:cNvPr>
              <p:cNvSpPr/>
              <p:nvPr/>
            </p:nvSpPr>
            <p:spPr>
              <a:xfrm>
                <a:off x="3394958" y="116162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BD5D8E37-633F-B74D-1E83-6E307DC9C94A}"/>
                  </a:ext>
                </a:extLst>
              </p:cNvPr>
              <p:cNvSpPr/>
              <p:nvPr/>
            </p:nvSpPr>
            <p:spPr>
              <a:xfrm>
                <a:off x="3433371" y="115302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D99B9F58-F747-4E65-D191-2A88E6559236}"/>
                  </a:ext>
                </a:extLst>
              </p:cNvPr>
              <p:cNvSpPr/>
              <p:nvPr/>
            </p:nvSpPr>
            <p:spPr>
              <a:xfrm>
                <a:off x="3510702"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8C6AEA66-3D71-B31B-E505-BA512634B22D}"/>
                  </a:ext>
                </a:extLst>
              </p:cNvPr>
              <p:cNvSpPr/>
              <p:nvPr/>
            </p:nvSpPr>
            <p:spPr>
              <a:xfrm>
                <a:off x="3560235" y="119851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C3A4A7F1-F3F3-EAA0-5803-4642AB25537B}"/>
                  </a:ext>
                </a:extLst>
              </p:cNvPr>
              <p:cNvSpPr/>
              <p:nvPr/>
            </p:nvSpPr>
            <p:spPr>
              <a:xfrm>
                <a:off x="3634534" y="123693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E0F689E7-4BC4-40FF-021C-2153387C26B6}"/>
                  </a:ext>
                </a:extLst>
              </p:cNvPr>
              <p:cNvSpPr/>
              <p:nvPr/>
            </p:nvSpPr>
            <p:spPr>
              <a:xfrm>
                <a:off x="3703778" y="121924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505"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AB2CCE37-97EC-AD61-D756-74B1F611CE81}"/>
                  </a:ext>
                </a:extLst>
              </p:cNvPr>
              <p:cNvSpPr/>
              <p:nvPr/>
            </p:nvSpPr>
            <p:spPr>
              <a:xfrm>
                <a:off x="3755332" y="1249060"/>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36E365F9-ECE3-72D8-3EF6-6D6358DCB8A4}"/>
                  </a:ext>
                </a:extLst>
              </p:cNvPr>
              <p:cNvSpPr/>
              <p:nvPr/>
            </p:nvSpPr>
            <p:spPr>
              <a:xfrm>
                <a:off x="3819523" y="1258664"/>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8713D69F-553D-1E9B-CFD6-785D80762529}"/>
                  </a:ext>
                </a:extLst>
              </p:cNvPr>
              <p:cNvSpPr/>
              <p:nvPr/>
            </p:nvSpPr>
            <p:spPr>
              <a:xfrm>
                <a:off x="3802843" y="12338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DE91282F-BFED-5C39-8974-B1350E397747}"/>
                  </a:ext>
                </a:extLst>
              </p:cNvPr>
              <p:cNvSpPr/>
              <p:nvPr/>
            </p:nvSpPr>
            <p:spPr>
              <a:xfrm>
                <a:off x="4050001" y="1267761"/>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4DCBAD7D-5FC7-5242-96E2-D7CF4D496AD1}"/>
                  </a:ext>
                </a:extLst>
              </p:cNvPr>
              <p:cNvSpPr/>
              <p:nvPr/>
            </p:nvSpPr>
            <p:spPr>
              <a:xfrm>
                <a:off x="3940321" y="1261696"/>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505"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A3E3EF5-E613-9485-BAD1-B63FD3A5D6BE}"/>
                  </a:ext>
                </a:extLst>
              </p:cNvPr>
              <p:cNvSpPr/>
              <p:nvPr/>
            </p:nvSpPr>
            <p:spPr>
              <a:xfrm>
                <a:off x="3968120" y="116970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6"/>
                      <a:pt x="10109" y="28810"/>
                    </a:cubicBezTo>
                    <a:cubicBezTo>
                      <a:pt x="9603" y="38413"/>
                      <a:pt x="9098" y="48016"/>
                      <a:pt x="5054" y="57620"/>
                    </a:cubicBezTo>
                    <a:cubicBezTo>
                      <a:pt x="1011" y="48016"/>
                      <a:pt x="505" y="38413"/>
                      <a:pt x="0" y="28810"/>
                    </a:cubicBezTo>
                    <a:cubicBezTo>
                      <a:pt x="505" y="19206"/>
                      <a:pt x="1011" y="9603"/>
                      <a:pt x="5054" y="0"/>
                    </a:cubicBezTo>
                    <a:close/>
                  </a:path>
                </a:pathLst>
              </a:custGeom>
              <a:grpFill/>
              <a:ln w="50509"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A01785F4-2B3C-14C9-D534-45EC36FBCCD2}"/>
                  </a:ext>
                </a:extLst>
              </p:cNvPr>
              <p:cNvSpPr/>
              <p:nvPr/>
            </p:nvSpPr>
            <p:spPr>
              <a:xfrm>
                <a:off x="4284017" y="1187397"/>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F3EA4C10-9992-A9F6-2063-2F5F30D3C5C1}"/>
                  </a:ext>
                </a:extLst>
              </p:cNvPr>
              <p:cNvSpPr/>
              <p:nvPr/>
            </p:nvSpPr>
            <p:spPr>
              <a:xfrm>
                <a:off x="3876131" y="1275848"/>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74D1A55E-5C73-62F3-B42B-4672EFBA0C46}"/>
                  </a:ext>
                </a:extLst>
              </p:cNvPr>
              <p:cNvSpPr/>
              <p:nvPr/>
            </p:nvSpPr>
            <p:spPr>
              <a:xfrm>
                <a:off x="4131376" y="1247039"/>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779D9A05-306B-AFA0-F991-2219425E4F98}"/>
                  </a:ext>
                </a:extLst>
              </p:cNvPr>
              <p:cNvSpPr/>
              <p:nvPr/>
            </p:nvSpPr>
            <p:spPr>
              <a:xfrm>
                <a:off x="4177876" y="1257653"/>
                <a:ext cx="10108" cy="57619"/>
              </a:xfrm>
              <a:custGeom>
                <a:avLst/>
                <a:gdLst>
                  <a:gd name="connsiteX0" fmla="*/ 5054 w 10108"/>
                  <a:gd name="connsiteY0" fmla="*/ 0 h 57619"/>
                  <a:gd name="connsiteX1" fmla="*/ 10109 w 10108"/>
                  <a:gd name="connsiteY1" fmla="*/ 28810 h 57619"/>
                  <a:gd name="connsiteX2" fmla="*/ 5054 w 10108"/>
                  <a:gd name="connsiteY2" fmla="*/ 57620 h 57619"/>
                  <a:gd name="connsiteX3" fmla="*/ 0 w 10108"/>
                  <a:gd name="connsiteY3" fmla="*/ 28810 h 57619"/>
                  <a:gd name="connsiteX4" fmla="*/ 5054 w 10108"/>
                  <a:gd name="connsiteY4" fmla="*/ 0 h 5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 h="57619">
                    <a:moveTo>
                      <a:pt x="5054" y="0"/>
                    </a:moveTo>
                    <a:cubicBezTo>
                      <a:pt x="9098" y="9603"/>
                      <a:pt x="9603" y="19207"/>
                      <a:pt x="10109" y="28810"/>
                    </a:cubicBezTo>
                    <a:cubicBezTo>
                      <a:pt x="9603" y="38413"/>
                      <a:pt x="9098" y="48016"/>
                      <a:pt x="5054" y="57620"/>
                    </a:cubicBezTo>
                    <a:cubicBezTo>
                      <a:pt x="1011" y="48016"/>
                      <a:pt x="505" y="38413"/>
                      <a:pt x="0" y="28810"/>
                    </a:cubicBezTo>
                    <a:cubicBezTo>
                      <a:pt x="505" y="19207"/>
                      <a:pt x="1011" y="9603"/>
                      <a:pt x="5054" y="0"/>
                    </a:cubicBezTo>
                    <a:close/>
                  </a:path>
                </a:pathLst>
              </a:custGeom>
              <a:grpFill/>
              <a:ln w="50509" cap="flat">
                <a:noFill/>
                <a:prstDash val="solid"/>
                <a:miter/>
              </a:ln>
            </p:spPr>
            <p:txBody>
              <a:bodyPr rtlCol="0" anchor="ctr"/>
              <a:lstStyle/>
              <a:p>
                <a:endParaRPr lang="en-IN"/>
              </a:p>
            </p:txBody>
          </p:sp>
        </p:grpSp>
      </p:grpSp>
      <p:grpSp>
        <p:nvGrpSpPr>
          <p:cNvPr id="157" name="Graphic 19">
            <a:extLst>
              <a:ext uri="{FF2B5EF4-FFF2-40B4-BE49-F238E27FC236}">
                <a16:creationId xmlns:a16="http://schemas.microsoft.com/office/drawing/2014/main" id="{133CC376-C522-53C4-06BA-99D6D70907B4}"/>
              </a:ext>
            </a:extLst>
          </p:cNvPr>
          <p:cNvGrpSpPr/>
          <p:nvPr/>
        </p:nvGrpSpPr>
        <p:grpSpPr>
          <a:xfrm>
            <a:off x="2356231" y="5673536"/>
            <a:ext cx="596475" cy="277933"/>
            <a:chOff x="7603205" y="5336632"/>
            <a:chExt cx="1221129" cy="568996"/>
          </a:xfrm>
        </p:grpSpPr>
        <p:sp>
          <p:nvSpPr>
            <p:cNvPr id="158" name="Freeform: Shape 157">
              <a:extLst>
                <a:ext uri="{FF2B5EF4-FFF2-40B4-BE49-F238E27FC236}">
                  <a16:creationId xmlns:a16="http://schemas.microsoft.com/office/drawing/2014/main" id="{F40F26BA-1B3C-466E-02E6-2D099B1C0354}"/>
                </a:ext>
              </a:extLst>
            </p:cNvPr>
            <p:cNvSpPr/>
            <p:nvPr/>
          </p:nvSpPr>
          <p:spPr>
            <a:xfrm>
              <a:off x="8192036" y="5377450"/>
              <a:ext cx="527098" cy="518879"/>
            </a:xfrm>
            <a:custGeom>
              <a:avLst/>
              <a:gdLst>
                <a:gd name="connsiteX0" fmla="*/ 169320 w 527098"/>
                <a:gd name="connsiteY0" fmla="*/ 496842 h 518879"/>
                <a:gd name="connsiteX1" fmla="*/ 312864 w 527098"/>
                <a:gd name="connsiteY1" fmla="*/ 503413 h 518879"/>
                <a:gd name="connsiteX2" fmla="*/ 426081 w 527098"/>
                <a:gd name="connsiteY2" fmla="*/ 511500 h 518879"/>
                <a:gd name="connsiteX3" fmla="*/ 473087 w 527098"/>
                <a:gd name="connsiteY3" fmla="*/ 492293 h 518879"/>
                <a:gd name="connsiteX4" fmla="*/ 491282 w 527098"/>
                <a:gd name="connsiteY4" fmla="*/ 458429 h 518879"/>
                <a:gd name="connsiteX5" fmla="*/ 325500 w 527098"/>
                <a:gd name="connsiteY5" fmla="*/ 233005 h 518879"/>
                <a:gd name="connsiteX6" fmla="*/ 252717 w 527098"/>
                <a:gd name="connsiteY6" fmla="*/ 0 h 518879"/>
                <a:gd name="connsiteX7" fmla="*/ 143038 w 527098"/>
                <a:gd name="connsiteY7" fmla="*/ 143543 h 518879"/>
                <a:gd name="connsiteX8" fmla="*/ 101087 w 527098"/>
                <a:gd name="connsiteY8" fmla="*/ 182462 h 518879"/>
                <a:gd name="connsiteX9" fmla="*/ 86429 w 527098"/>
                <a:gd name="connsiteY9" fmla="*/ 123831 h 518879"/>
                <a:gd name="connsiteX10" fmla="*/ 0 w 527098"/>
                <a:gd name="connsiteY10" fmla="*/ 152641 h 518879"/>
                <a:gd name="connsiteX11" fmla="*/ 105636 w 527098"/>
                <a:gd name="connsiteY11" fmla="*/ 461462 h 518879"/>
                <a:gd name="connsiteX12" fmla="*/ 169826 w 527098"/>
                <a:gd name="connsiteY12" fmla="*/ 496337 h 5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098" h="518879">
                  <a:moveTo>
                    <a:pt x="169320" y="496842"/>
                  </a:moveTo>
                  <a:cubicBezTo>
                    <a:pt x="292141" y="483701"/>
                    <a:pt x="375032" y="482184"/>
                    <a:pt x="312864" y="503413"/>
                  </a:cubicBezTo>
                  <a:cubicBezTo>
                    <a:pt x="251201" y="524641"/>
                    <a:pt x="361386" y="520597"/>
                    <a:pt x="426081" y="511500"/>
                  </a:cubicBezTo>
                  <a:cubicBezTo>
                    <a:pt x="490271" y="502402"/>
                    <a:pt x="411424" y="492293"/>
                    <a:pt x="473087" y="492293"/>
                  </a:cubicBezTo>
                  <a:cubicBezTo>
                    <a:pt x="534750" y="492293"/>
                    <a:pt x="547386" y="466010"/>
                    <a:pt x="491282" y="458429"/>
                  </a:cubicBezTo>
                  <a:cubicBezTo>
                    <a:pt x="435179" y="450848"/>
                    <a:pt x="325500" y="233005"/>
                    <a:pt x="325500" y="233005"/>
                  </a:cubicBezTo>
                  <a:lnTo>
                    <a:pt x="252717" y="0"/>
                  </a:lnTo>
                  <a:lnTo>
                    <a:pt x="143038" y="143543"/>
                  </a:lnTo>
                  <a:cubicBezTo>
                    <a:pt x="143038" y="143543"/>
                    <a:pt x="101087" y="184989"/>
                    <a:pt x="101087" y="182462"/>
                  </a:cubicBezTo>
                  <a:cubicBezTo>
                    <a:pt x="101087" y="179935"/>
                    <a:pt x="86429" y="123831"/>
                    <a:pt x="86429" y="123831"/>
                  </a:cubicBezTo>
                  <a:lnTo>
                    <a:pt x="0" y="152641"/>
                  </a:lnTo>
                  <a:lnTo>
                    <a:pt x="105636" y="461462"/>
                  </a:lnTo>
                  <a:lnTo>
                    <a:pt x="169826" y="496337"/>
                  </a:lnTo>
                  <a:close/>
                </a:path>
              </a:pathLst>
            </a:custGeom>
            <a:solidFill>
              <a:srgbClr val="C2905B"/>
            </a:solidFill>
            <a:ln w="50509"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457C4DF3-C8E5-EFB2-4325-2724AD3F4E15}"/>
                </a:ext>
              </a:extLst>
            </p:cNvPr>
            <p:cNvSpPr/>
            <p:nvPr/>
          </p:nvSpPr>
          <p:spPr>
            <a:xfrm>
              <a:off x="7666384" y="5428449"/>
              <a:ext cx="593885" cy="464673"/>
            </a:xfrm>
            <a:custGeom>
              <a:avLst/>
              <a:gdLst>
                <a:gd name="connsiteX0" fmla="*/ 0 w 593885"/>
                <a:gd name="connsiteY0" fmla="*/ 435228 h 464673"/>
                <a:gd name="connsiteX1" fmla="*/ 88957 w 593885"/>
                <a:gd name="connsiteY1" fmla="*/ 436239 h 464673"/>
                <a:gd name="connsiteX2" fmla="*/ 127875 w 593885"/>
                <a:gd name="connsiteY2" fmla="*/ 447864 h 464673"/>
                <a:gd name="connsiteX3" fmla="*/ 203185 w 593885"/>
                <a:gd name="connsiteY3" fmla="*/ 450392 h 464673"/>
                <a:gd name="connsiteX4" fmla="*/ 305788 w 593885"/>
                <a:gd name="connsiteY4" fmla="*/ 441294 h 464673"/>
                <a:gd name="connsiteX5" fmla="*/ 344706 w 593885"/>
                <a:gd name="connsiteY5" fmla="*/ 462016 h 464673"/>
                <a:gd name="connsiteX6" fmla="*/ 488250 w 593885"/>
                <a:gd name="connsiteY6" fmla="*/ 456962 h 464673"/>
                <a:gd name="connsiteX7" fmla="*/ 582260 w 593885"/>
                <a:gd name="connsiteY7" fmla="*/ 455446 h 464673"/>
                <a:gd name="connsiteX8" fmla="*/ 593886 w 593885"/>
                <a:gd name="connsiteY8" fmla="*/ 373060 h 464673"/>
                <a:gd name="connsiteX9" fmla="*/ 562548 w 593885"/>
                <a:gd name="connsiteY9" fmla="*/ 185038 h 464673"/>
                <a:gd name="connsiteX10" fmla="*/ 474603 w 593885"/>
                <a:gd name="connsiteY10" fmla="*/ 49 h 464673"/>
                <a:gd name="connsiteX11" fmla="*/ 443771 w 593885"/>
                <a:gd name="connsiteY11" fmla="*/ 17740 h 464673"/>
                <a:gd name="connsiteX12" fmla="*/ 383625 w 593885"/>
                <a:gd name="connsiteY12" fmla="*/ 100125 h 464673"/>
                <a:gd name="connsiteX13" fmla="*/ 331565 w 593885"/>
                <a:gd name="connsiteY13" fmla="*/ 209805 h 464673"/>
                <a:gd name="connsiteX14" fmla="*/ 276978 w 593885"/>
                <a:gd name="connsiteY14" fmla="*/ 190598 h 464673"/>
                <a:gd name="connsiteX15" fmla="*/ 205206 w 593885"/>
                <a:gd name="connsiteY15" fmla="*/ 264897 h 464673"/>
                <a:gd name="connsiteX16" fmla="*/ 79859 w 593885"/>
                <a:gd name="connsiteY16" fmla="*/ 376093 h 464673"/>
                <a:gd name="connsiteX17" fmla="*/ 506 w 593885"/>
                <a:gd name="connsiteY17" fmla="*/ 435734 h 46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3885" h="464673">
                  <a:moveTo>
                    <a:pt x="0" y="435228"/>
                  </a:moveTo>
                  <a:cubicBezTo>
                    <a:pt x="72783" y="424614"/>
                    <a:pt x="145060" y="414506"/>
                    <a:pt x="88957" y="436239"/>
                  </a:cubicBezTo>
                  <a:cubicBezTo>
                    <a:pt x="32853" y="457468"/>
                    <a:pt x="92495" y="450897"/>
                    <a:pt x="127875" y="447864"/>
                  </a:cubicBezTo>
                  <a:cubicBezTo>
                    <a:pt x="163256" y="444326"/>
                    <a:pt x="237554" y="433207"/>
                    <a:pt x="203185" y="450392"/>
                  </a:cubicBezTo>
                  <a:cubicBezTo>
                    <a:pt x="168310" y="467576"/>
                    <a:pt x="345212" y="408946"/>
                    <a:pt x="305788" y="441294"/>
                  </a:cubicBezTo>
                  <a:cubicBezTo>
                    <a:pt x="266364" y="473642"/>
                    <a:pt x="291636" y="459489"/>
                    <a:pt x="344706" y="462016"/>
                  </a:cubicBezTo>
                  <a:cubicBezTo>
                    <a:pt x="397777" y="464544"/>
                    <a:pt x="526158" y="438766"/>
                    <a:pt x="488250" y="456962"/>
                  </a:cubicBezTo>
                  <a:cubicBezTo>
                    <a:pt x="450342" y="475158"/>
                    <a:pt x="582260" y="455446"/>
                    <a:pt x="582260" y="455446"/>
                  </a:cubicBezTo>
                  <a:lnTo>
                    <a:pt x="593886" y="373060"/>
                  </a:lnTo>
                  <a:lnTo>
                    <a:pt x="562548" y="185038"/>
                  </a:lnTo>
                  <a:cubicBezTo>
                    <a:pt x="562548" y="185038"/>
                    <a:pt x="477635" y="-3489"/>
                    <a:pt x="474603" y="49"/>
                  </a:cubicBezTo>
                  <a:cubicBezTo>
                    <a:pt x="471065" y="3587"/>
                    <a:pt x="443771" y="17740"/>
                    <a:pt x="443771" y="17740"/>
                  </a:cubicBezTo>
                  <a:lnTo>
                    <a:pt x="383625" y="100125"/>
                  </a:lnTo>
                  <a:lnTo>
                    <a:pt x="331565" y="209805"/>
                  </a:lnTo>
                  <a:lnTo>
                    <a:pt x="276978" y="190598"/>
                  </a:lnTo>
                  <a:lnTo>
                    <a:pt x="205206" y="264897"/>
                  </a:lnTo>
                  <a:lnTo>
                    <a:pt x="79859" y="376093"/>
                  </a:lnTo>
                  <a:lnTo>
                    <a:pt x="506" y="435734"/>
                  </a:lnTo>
                  <a:close/>
                </a:path>
              </a:pathLst>
            </a:custGeom>
            <a:solidFill>
              <a:srgbClr val="C2905B"/>
            </a:solidFill>
            <a:ln w="50509"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F4B26B57-9191-1A05-EDC1-C21D8A462294}"/>
                </a:ext>
              </a:extLst>
            </p:cNvPr>
            <p:cNvSpPr/>
            <p:nvPr/>
          </p:nvSpPr>
          <p:spPr>
            <a:xfrm>
              <a:off x="7841770" y="5396306"/>
              <a:ext cx="603488" cy="509322"/>
            </a:xfrm>
            <a:custGeom>
              <a:avLst/>
              <a:gdLst>
                <a:gd name="connsiteX0" fmla="*/ 602478 w 603488"/>
                <a:gd name="connsiteY0" fmla="*/ 509323 h 509322"/>
                <a:gd name="connsiteX1" fmla="*/ 519587 w 603488"/>
                <a:gd name="connsiteY1" fmla="*/ 451198 h 509322"/>
                <a:gd name="connsiteX2" fmla="*/ 451353 w 603488"/>
                <a:gd name="connsiteY2" fmla="*/ 374372 h 509322"/>
                <a:gd name="connsiteX3" fmla="*/ 440739 w 603488"/>
                <a:gd name="connsiteY3" fmla="*/ 349605 h 509322"/>
                <a:gd name="connsiteX4" fmla="*/ 434168 w 603488"/>
                <a:gd name="connsiteY4" fmla="*/ 324839 h 509322"/>
                <a:gd name="connsiteX5" fmla="*/ 424060 w 603488"/>
                <a:gd name="connsiteY5" fmla="*/ 274801 h 509322"/>
                <a:gd name="connsiteX6" fmla="*/ 414962 w 603488"/>
                <a:gd name="connsiteY6" fmla="*/ 227796 h 509322"/>
                <a:gd name="connsiteX7" fmla="*/ 409402 w 603488"/>
                <a:gd name="connsiteY7" fmla="*/ 221730 h 509322"/>
                <a:gd name="connsiteX8" fmla="*/ 400304 w 603488"/>
                <a:gd name="connsiteY8" fmla="*/ 214149 h 509322"/>
                <a:gd name="connsiteX9" fmla="*/ 381098 w 603488"/>
                <a:gd name="connsiteY9" fmla="*/ 199492 h 509322"/>
                <a:gd name="connsiteX10" fmla="*/ 376549 w 603488"/>
                <a:gd name="connsiteY10" fmla="*/ 192415 h 509322"/>
                <a:gd name="connsiteX11" fmla="*/ 376549 w 603488"/>
                <a:gd name="connsiteY11" fmla="*/ 192415 h 509322"/>
                <a:gd name="connsiteX12" fmla="*/ 366440 w 603488"/>
                <a:gd name="connsiteY12" fmla="*/ 145410 h 509322"/>
                <a:gd name="connsiteX13" fmla="*/ 351782 w 603488"/>
                <a:gd name="connsiteY13" fmla="*/ 102448 h 509322"/>
                <a:gd name="connsiteX14" fmla="*/ 349255 w 603488"/>
                <a:gd name="connsiteY14" fmla="*/ 98405 h 509322"/>
                <a:gd name="connsiteX15" fmla="*/ 347739 w 603488"/>
                <a:gd name="connsiteY15" fmla="*/ 96383 h 509322"/>
                <a:gd name="connsiteX16" fmla="*/ 345717 w 603488"/>
                <a:gd name="connsiteY16" fmla="*/ 94361 h 509322"/>
                <a:gd name="connsiteX17" fmla="*/ 342179 w 603488"/>
                <a:gd name="connsiteY17" fmla="*/ 91329 h 509322"/>
                <a:gd name="connsiteX18" fmla="*/ 337125 w 603488"/>
                <a:gd name="connsiteY18" fmla="*/ 85769 h 509322"/>
                <a:gd name="connsiteX19" fmla="*/ 322973 w 603488"/>
                <a:gd name="connsiteY19" fmla="*/ 63024 h 509322"/>
                <a:gd name="connsiteX20" fmla="*/ 307304 w 603488"/>
                <a:gd name="connsiteY20" fmla="*/ 27644 h 509322"/>
                <a:gd name="connsiteX21" fmla="*/ 298712 w 603488"/>
                <a:gd name="connsiteY21" fmla="*/ 29665 h 509322"/>
                <a:gd name="connsiteX22" fmla="*/ 286076 w 603488"/>
                <a:gd name="connsiteY22" fmla="*/ 34720 h 509322"/>
                <a:gd name="connsiteX23" fmla="*/ 261310 w 603488"/>
                <a:gd name="connsiteY23" fmla="*/ 64540 h 509322"/>
                <a:gd name="connsiteX24" fmla="*/ 216831 w 603488"/>
                <a:gd name="connsiteY24" fmla="*/ 131763 h 509322"/>
                <a:gd name="connsiteX25" fmla="*/ 185494 w 603488"/>
                <a:gd name="connsiteY25" fmla="*/ 199492 h 509322"/>
                <a:gd name="connsiteX26" fmla="*/ 184484 w 603488"/>
                <a:gd name="connsiteY26" fmla="*/ 203030 h 509322"/>
                <a:gd name="connsiteX27" fmla="*/ 184484 w 603488"/>
                <a:gd name="connsiteY27" fmla="*/ 204040 h 509322"/>
                <a:gd name="connsiteX28" fmla="*/ 175891 w 603488"/>
                <a:gd name="connsiteY28" fmla="*/ 280867 h 509322"/>
                <a:gd name="connsiteX29" fmla="*/ 175891 w 603488"/>
                <a:gd name="connsiteY29" fmla="*/ 281877 h 509322"/>
                <a:gd name="connsiteX30" fmla="*/ 175891 w 603488"/>
                <a:gd name="connsiteY30" fmla="*/ 284405 h 509322"/>
                <a:gd name="connsiteX31" fmla="*/ 136467 w 603488"/>
                <a:gd name="connsiteY31" fmla="*/ 342024 h 509322"/>
                <a:gd name="connsiteX32" fmla="*/ 110185 w 603488"/>
                <a:gd name="connsiteY32" fmla="*/ 363252 h 509322"/>
                <a:gd name="connsiteX33" fmla="*/ 91989 w 603488"/>
                <a:gd name="connsiteY33" fmla="*/ 388018 h 509322"/>
                <a:gd name="connsiteX34" fmla="*/ 54587 w 603488"/>
                <a:gd name="connsiteY34" fmla="*/ 444122 h 509322"/>
                <a:gd name="connsiteX35" fmla="*/ 0 w 603488"/>
                <a:gd name="connsiteY35" fmla="*/ 483040 h 509322"/>
                <a:gd name="connsiteX36" fmla="*/ 50038 w 603488"/>
                <a:gd name="connsiteY36" fmla="*/ 440078 h 509322"/>
                <a:gd name="connsiteX37" fmla="*/ 81375 w 603488"/>
                <a:gd name="connsiteY37" fmla="*/ 382964 h 509322"/>
                <a:gd name="connsiteX38" fmla="*/ 100581 w 603488"/>
                <a:gd name="connsiteY38" fmla="*/ 353144 h 509322"/>
                <a:gd name="connsiteX39" fmla="*/ 125348 w 603488"/>
                <a:gd name="connsiteY39" fmla="*/ 331410 h 509322"/>
                <a:gd name="connsiteX40" fmla="*/ 157190 w 603488"/>
                <a:gd name="connsiteY40" fmla="*/ 279855 h 509322"/>
                <a:gd name="connsiteX41" fmla="*/ 159717 w 603488"/>
                <a:gd name="connsiteY41" fmla="*/ 216676 h 509322"/>
                <a:gd name="connsiteX42" fmla="*/ 161234 w 603488"/>
                <a:gd name="connsiteY42" fmla="*/ 207073 h 509322"/>
                <a:gd name="connsiteX43" fmla="*/ 163255 w 603488"/>
                <a:gd name="connsiteY43" fmla="*/ 197975 h 509322"/>
                <a:gd name="connsiteX44" fmla="*/ 197120 w 603488"/>
                <a:gd name="connsiteY44" fmla="*/ 120138 h 509322"/>
                <a:gd name="connsiteX45" fmla="*/ 242103 w 603488"/>
                <a:gd name="connsiteY45" fmla="*/ 50388 h 509322"/>
                <a:gd name="connsiteX46" fmla="*/ 268891 w 603488"/>
                <a:gd name="connsiteY46" fmla="*/ 17535 h 509322"/>
                <a:gd name="connsiteX47" fmla="*/ 270407 w 603488"/>
                <a:gd name="connsiteY47" fmla="*/ 15513 h 509322"/>
                <a:gd name="connsiteX48" fmla="*/ 275462 w 603488"/>
                <a:gd name="connsiteY48" fmla="*/ 11975 h 509322"/>
                <a:gd name="connsiteX49" fmla="*/ 282033 w 603488"/>
                <a:gd name="connsiteY49" fmla="*/ 8942 h 509322"/>
                <a:gd name="connsiteX50" fmla="*/ 292647 w 603488"/>
                <a:gd name="connsiteY50" fmla="*/ 5404 h 509322"/>
                <a:gd name="connsiteX51" fmla="*/ 313369 w 603488"/>
                <a:gd name="connsiteY51" fmla="*/ 350 h 509322"/>
                <a:gd name="connsiteX52" fmla="*/ 328027 w 603488"/>
                <a:gd name="connsiteY52" fmla="*/ 8437 h 509322"/>
                <a:gd name="connsiteX53" fmla="*/ 328027 w 603488"/>
                <a:gd name="connsiteY53" fmla="*/ 8437 h 509322"/>
                <a:gd name="connsiteX54" fmla="*/ 346223 w 603488"/>
                <a:gd name="connsiteY54" fmla="*/ 51399 h 509322"/>
                <a:gd name="connsiteX55" fmla="*/ 357848 w 603488"/>
                <a:gd name="connsiteY55" fmla="*/ 70100 h 509322"/>
                <a:gd name="connsiteX56" fmla="*/ 360880 w 603488"/>
                <a:gd name="connsiteY56" fmla="*/ 73638 h 509322"/>
                <a:gd name="connsiteX57" fmla="*/ 364418 w 603488"/>
                <a:gd name="connsiteY57" fmla="*/ 76671 h 509322"/>
                <a:gd name="connsiteX58" fmla="*/ 370989 w 603488"/>
                <a:gd name="connsiteY58" fmla="*/ 83747 h 509322"/>
                <a:gd name="connsiteX59" fmla="*/ 375032 w 603488"/>
                <a:gd name="connsiteY59" fmla="*/ 90317 h 509322"/>
                <a:gd name="connsiteX60" fmla="*/ 391206 w 603488"/>
                <a:gd name="connsiteY60" fmla="*/ 139345 h 509322"/>
                <a:gd name="connsiteX61" fmla="*/ 399799 w 603488"/>
                <a:gd name="connsiteY61" fmla="*/ 183318 h 509322"/>
                <a:gd name="connsiteX62" fmla="*/ 416478 w 603488"/>
                <a:gd name="connsiteY62" fmla="*/ 196459 h 509322"/>
                <a:gd name="connsiteX63" fmla="*/ 426081 w 603488"/>
                <a:gd name="connsiteY63" fmla="*/ 205051 h 509322"/>
                <a:gd name="connsiteX64" fmla="*/ 436695 w 603488"/>
                <a:gd name="connsiteY64" fmla="*/ 218698 h 509322"/>
                <a:gd name="connsiteX65" fmla="*/ 442255 w 603488"/>
                <a:gd name="connsiteY65" fmla="*/ 245991 h 509322"/>
                <a:gd name="connsiteX66" fmla="*/ 445288 w 603488"/>
                <a:gd name="connsiteY66" fmla="*/ 271263 h 509322"/>
                <a:gd name="connsiteX67" fmla="*/ 452869 w 603488"/>
                <a:gd name="connsiteY67" fmla="*/ 320290 h 509322"/>
                <a:gd name="connsiteX68" fmla="*/ 457924 w 603488"/>
                <a:gd name="connsiteY68" fmla="*/ 344551 h 509322"/>
                <a:gd name="connsiteX69" fmla="*/ 466516 w 603488"/>
                <a:gd name="connsiteY69" fmla="*/ 366285 h 509322"/>
                <a:gd name="connsiteX70" fmla="*/ 526663 w 603488"/>
                <a:gd name="connsiteY70" fmla="*/ 443616 h 509322"/>
                <a:gd name="connsiteX71" fmla="*/ 603489 w 603488"/>
                <a:gd name="connsiteY71" fmla="*/ 508312 h 50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3488" h="509322">
                  <a:moveTo>
                    <a:pt x="602478" y="509323"/>
                  </a:moveTo>
                  <a:cubicBezTo>
                    <a:pt x="574679" y="490116"/>
                    <a:pt x="546375" y="472931"/>
                    <a:pt x="519587" y="451198"/>
                  </a:cubicBezTo>
                  <a:cubicBezTo>
                    <a:pt x="493809" y="429464"/>
                    <a:pt x="469043" y="404698"/>
                    <a:pt x="451353" y="374372"/>
                  </a:cubicBezTo>
                  <a:cubicBezTo>
                    <a:pt x="446804" y="366790"/>
                    <a:pt x="443771" y="358198"/>
                    <a:pt x="440739" y="349605"/>
                  </a:cubicBezTo>
                  <a:cubicBezTo>
                    <a:pt x="438212" y="341519"/>
                    <a:pt x="436190" y="333431"/>
                    <a:pt x="434168" y="324839"/>
                  </a:cubicBezTo>
                  <a:cubicBezTo>
                    <a:pt x="430125" y="308160"/>
                    <a:pt x="427092" y="291481"/>
                    <a:pt x="424060" y="274801"/>
                  </a:cubicBezTo>
                  <a:cubicBezTo>
                    <a:pt x="421027" y="258627"/>
                    <a:pt x="418500" y="239926"/>
                    <a:pt x="414962" y="227796"/>
                  </a:cubicBezTo>
                  <a:cubicBezTo>
                    <a:pt x="414962" y="227796"/>
                    <a:pt x="411929" y="224258"/>
                    <a:pt x="409402" y="221730"/>
                  </a:cubicBezTo>
                  <a:cubicBezTo>
                    <a:pt x="406369" y="219203"/>
                    <a:pt x="403842" y="216676"/>
                    <a:pt x="400304" y="214149"/>
                  </a:cubicBezTo>
                  <a:cubicBezTo>
                    <a:pt x="394239" y="209095"/>
                    <a:pt x="387668" y="204040"/>
                    <a:pt x="381098" y="199492"/>
                  </a:cubicBezTo>
                  <a:cubicBezTo>
                    <a:pt x="378570" y="197470"/>
                    <a:pt x="377054" y="194942"/>
                    <a:pt x="376549" y="192415"/>
                  </a:cubicBezTo>
                  <a:lnTo>
                    <a:pt x="376549" y="192415"/>
                  </a:lnTo>
                  <a:cubicBezTo>
                    <a:pt x="373516" y="176747"/>
                    <a:pt x="370484" y="161078"/>
                    <a:pt x="366440" y="145410"/>
                  </a:cubicBezTo>
                  <a:cubicBezTo>
                    <a:pt x="362396" y="130247"/>
                    <a:pt x="358353" y="114579"/>
                    <a:pt x="351782" y="102448"/>
                  </a:cubicBezTo>
                  <a:cubicBezTo>
                    <a:pt x="350772" y="100932"/>
                    <a:pt x="350266" y="99415"/>
                    <a:pt x="349255" y="98405"/>
                  </a:cubicBezTo>
                  <a:cubicBezTo>
                    <a:pt x="348244" y="96888"/>
                    <a:pt x="347739" y="96888"/>
                    <a:pt x="347739" y="96383"/>
                  </a:cubicBezTo>
                  <a:cubicBezTo>
                    <a:pt x="347739" y="96383"/>
                    <a:pt x="346728" y="95372"/>
                    <a:pt x="345717" y="94361"/>
                  </a:cubicBezTo>
                  <a:cubicBezTo>
                    <a:pt x="344201" y="93350"/>
                    <a:pt x="343190" y="92339"/>
                    <a:pt x="342179" y="91329"/>
                  </a:cubicBezTo>
                  <a:cubicBezTo>
                    <a:pt x="340663" y="89307"/>
                    <a:pt x="338136" y="87285"/>
                    <a:pt x="337125" y="85769"/>
                  </a:cubicBezTo>
                  <a:cubicBezTo>
                    <a:pt x="331059" y="78187"/>
                    <a:pt x="327016" y="70606"/>
                    <a:pt x="322973" y="63024"/>
                  </a:cubicBezTo>
                  <a:cubicBezTo>
                    <a:pt x="316907" y="51399"/>
                    <a:pt x="311853" y="39774"/>
                    <a:pt x="307304" y="27644"/>
                  </a:cubicBezTo>
                  <a:cubicBezTo>
                    <a:pt x="304271" y="28149"/>
                    <a:pt x="301744" y="29160"/>
                    <a:pt x="298712" y="29665"/>
                  </a:cubicBezTo>
                  <a:cubicBezTo>
                    <a:pt x="292647" y="31687"/>
                    <a:pt x="285571" y="33204"/>
                    <a:pt x="286076" y="34720"/>
                  </a:cubicBezTo>
                  <a:cubicBezTo>
                    <a:pt x="277989" y="44323"/>
                    <a:pt x="268891" y="54432"/>
                    <a:pt x="261310" y="64540"/>
                  </a:cubicBezTo>
                  <a:cubicBezTo>
                    <a:pt x="245641" y="86274"/>
                    <a:pt x="230478" y="108513"/>
                    <a:pt x="216831" y="131763"/>
                  </a:cubicBezTo>
                  <a:cubicBezTo>
                    <a:pt x="203690" y="154002"/>
                    <a:pt x="191560" y="175736"/>
                    <a:pt x="185494" y="199492"/>
                  </a:cubicBezTo>
                  <a:cubicBezTo>
                    <a:pt x="185494" y="200502"/>
                    <a:pt x="184989" y="202018"/>
                    <a:pt x="184484" y="203030"/>
                  </a:cubicBezTo>
                  <a:cubicBezTo>
                    <a:pt x="184484" y="203030"/>
                    <a:pt x="184484" y="203535"/>
                    <a:pt x="184484" y="204040"/>
                  </a:cubicBezTo>
                  <a:cubicBezTo>
                    <a:pt x="178418" y="228806"/>
                    <a:pt x="175386" y="255595"/>
                    <a:pt x="175891" y="280867"/>
                  </a:cubicBezTo>
                  <a:lnTo>
                    <a:pt x="175891" y="281877"/>
                  </a:lnTo>
                  <a:cubicBezTo>
                    <a:pt x="175891" y="281877"/>
                    <a:pt x="175891" y="283899"/>
                    <a:pt x="175891" y="284405"/>
                  </a:cubicBezTo>
                  <a:cubicBezTo>
                    <a:pt x="166793" y="307149"/>
                    <a:pt x="153147" y="325850"/>
                    <a:pt x="136467" y="342024"/>
                  </a:cubicBezTo>
                  <a:cubicBezTo>
                    <a:pt x="128380" y="350111"/>
                    <a:pt x="117766" y="357187"/>
                    <a:pt x="110185" y="363252"/>
                  </a:cubicBezTo>
                  <a:cubicBezTo>
                    <a:pt x="102603" y="369823"/>
                    <a:pt x="97043" y="378415"/>
                    <a:pt x="91989" y="388018"/>
                  </a:cubicBezTo>
                  <a:cubicBezTo>
                    <a:pt x="82891" y="407730"/>
                    <a:pt x="71266" y="428453"/>
                    <a:pt x="54587" y="444122"/>
                  </a:cubicBezTo>
                  <a:cubicBezTo>
                    <a:pt x="38413" y="460296"/>
                    <a:pt x="19206" y="472426"/>
                    <a:pt x="0" y="483040"/>
                  </a:cubicBezTo>
                  <a:cubicBezTo>
                    <a:pt x="18196" y="470404"/>
                    <a:pt x="35886" y="456252"/>
                    <a:pt x="50038" y="440078"/>
                  </a:cubicBezTo>
                  <a:cubicBezTo>
                    <a:pt x="64696" y="423399"/>
                    <a:pt x="73288" y="404192"/>
                    <a:pt x="81375" y="382964"/>
                  </a:cubicBezTo>
                  <a:cubicBezTo>
                    <a:pt x="85924" y="372856"/>
                    <a:pt x="91484" y="361736"/>
                    <a:pt x="100581" y="353144"/>
                  </a:cubicBezTo>
                  <a:cubicBezTo>
                    <a:pt x="110185" y="344551"/>
                    <a:pt x="117766" y="339497"/>
                    <a:pt x="125348" y="331410"/>
                  </a:cubicBezTo>
                  <a:cubicBezTo>
                    <a:pt x="139500" y="316752"/>
                    <a:pt x="151125" y="298557"/>
                    <a:pt x="157190" y="279855"/>
                  </a:cubicBezTo>
                  <a:cubicBezTo>
                    <a:pt x="155674" y="258627"/>
                    <a:pt x="156179" y="237399"/>
                    <a:pt x="159717" y="216676"/>
                  </a:cubicBezTo>
                  <a:cubicBezTo>
                    <a:pt x="160223" y="213138"/>
                    <a:pt x="160728" y="210106"/>
                    <a:pt x="161234" y="207073"/>
                  </a:cubicBezTo>
                  <a:cubicBezTo>
                    <a:pt x="161739" y="204040"/>
                    <a:pt x="162244" y="201008"/>
                    <a:pt x="163255" y="197975"/>
                  </a:cubicBezTo>
                  <a:cubicBezTo>
                    <a:pt x="169320" y="169671"/>
                    <a:pt x="183473" y="144399"/>
                    <a:pt x="197120" y="120138"/>
                  </a:cubicBezTo>
                  <a:cubicBezTo>
                    <a:pt x="211272" y="95877"/>
                    <a:pt x="225929" y="73133"/>
                    <a:pt x="242103" y="50388"/>
                  </a:cubicBezTo>
                  <a:cubicBezTo>
                    <a:pt x="250695" y="38763"/>
                    <a:pt x="259793" y="28654"/>
                    <a:pt x="268891" y="17535"/>
                  </a:cubicBezTo>
                  <a:lnTo>
                    <a:pt x="270407" y="15513"/>
                  </a:lnTo>
                  <a:cubicBezTo>
                    <a:pt x="270407" y="15513"/>
                    <a:pt x="274451" y="12481"/>
                    <a:pt x="275462" y="11975"/>
                  </a:cubicBezTo>
                  <a:cubicBezTo>
                    <a:pt x="277989" y="10459"/>
                    <a:pt x="280011" y="9954"/>
                    <a:pt x="282033" y="8942"/>
                  </a:cubicBezTo>
                  <a:cubicBezTo>
                    <a:pt x="285571" y="7426"/>
                    <a:pt x="289109" y="6416"/>
                    <a:pt x="292647" y="5404"/>
                  </a:cubicBezTo>
                  <a:cubicBezTo>
                    <a:pt x="299723" y="3383"/>
                    <a:pt x="306293" y="1866"/>
                    <a:pt x="313369" y="350"/>
                  </a:cubicBezTo>
                  <a:cubicBezTo>
                    <a:pt x="319435" y="-1166"/>
                    <a:pt x="326005" y="2372"/>
                    <a:pt x="328027" y="8437"/>
                  </a:cubicBezTo>
                  <a:lnTo>
                    <a:pt x="328027" y="8437"/>
                  </a:lnTo>
                  <a:cubicBezTo>
                    <a:pt x="333587" y="23095"/>
                    <a:pt x="339652" y="38258"/>
                    <a:pt x="346223" y="51399"/>
                  </a:cubicBezTo>
                  <a:cubicBezTo>
                    <a:pt x="349761" y="57970"/>
                    <a:pt x="353299" y="65046"/>
                    <a:pt x="357848" y="70100"/>
                  </a:cubicBezTo>
                  <a:cubicBezTo>
                    <a:pt x="358858" y="71616"/>
                    <a:pt x="359870" y="72627"/>
                    <a:pt x="360880" y="73638"/>
                  </a:cubicBezTo>
                  <a:lnTo>
                    <a:pt x="364418" y="76671"/>
                  </a:lnTo>
                  <a:cubicBezTo>
                    <a:pt x="367451" y="79198"/>
                    <a:pt x="369473" y="81725"/>
                    <a:pt x="370989" y="83747"/>
                  </a:cubicBezTo>
                  <a:cubicBezTo>
                    <a:pt x="373011" y="86274"/>
                    <a:pt x="374022" y="88296"/>
                    <a:pt x="375032" y="90317"/>
                  </a:cubicBezTo>
                  <a:cubicBezTo>
                    <a:pt x="383119" y="106997"/>
                    <a:pt x="387163" y="122665"/>
                    <a:pt x="391206" y="139345"/>
                  </a:cubicBezTo>
                  <a:cubicBezTo>
                    <a:pt x="394744" y="154002"/>
                    <a:pt x="397777" y="168660"/>
                    <a:pt x="399799" y="183318"/>
                  </a:cubicBezTo>
                  <a:cubicBezTo>
                    <a:pt x="405358" y="187866"/>
                    <a:pt x="410918" y="191910"/>
                    <a:pt x="416478" y="196459"/>
                  </a:cubicBezTo>
                  <a:cubicBezTo>
                    <a:pt x="420016" y="198986"/>
                    <a:pt x="423049" y="202018"/>
                    <a:pt x="426081" y="205051"/>
                  </a:cubicBezTo>
                  <a:cubicBezTo>
                    <a:pt x="429619" y="208589"/>
                    <a:pt x="432652" y="210611"/>
                    <a:pt x="436695" y="218698"/>
                  </a:cubicBezTo>
                  <a:cubicBezTo>
                    <a:pt x="440739" y="229312"/>
                    <a:pt x="440739" y="236894"/>
                    <a:pt x="442255" y="245991"/>
                  </a:cubicBezTo>
                  <a:lnTo>
                    <a:pt x="445288" y="271263"/>
                  </a:lnTo>
                  <a:cubicBezTo>
                    <a:pt x="447309" y="287943"/>
                    <a:pt x="449837" y="304116"/>
                    <a:pt x="452869" y="320290"/>
                  </a:cubicBezTo>
                  <a:cubicBezTo>
                    <a:pt x="454386" y="328377"/>
                    <a:pt x="456407" y="336464"/>
                    <a:pt x="457924" y="344551"/>
                  </a:cubicBezTo>
                  <a:cubicBezTo>
                    <a:pt x="459945" y="351627"/>
                    <a:pt x="462473" y="359209"/>
                    <a:pt x="466516" y="366285"/>
                  </a:cubicBezTo>
                  <a:cubicBezTo>
                    <a:pt x="481173" y="394589"/>
                    <a:pt x="503413" y="420366"/>
                    <a:pt x="526663" y="443616"/>
                  </a:cubicBezTo>
                  <a:cubicBezTo>
                    <a:pt x="550924" y="466361"/>
                    <a:pt x="578217" y="486073"/>
                    <a:pt x="603489" y="508312"/>
                  </a:cubicBezTo>
                  <a:close/>
                </a:path>
              </a:pathLst>
            </a:custGeom>
            <a:solidFill>
              <a:srgbClr val="784F41"/>
            </a:solidFill>
            <a:ln w="50509"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0C0B25AD-889D-E926-A651-674F1868FE4B}"/>
                </a:ext>
              </a:extLst>
            </p:cNvPr>
            <p:cNvSpPr/>
            <p:nvPr/>
          </p:nvSpPr>
          <p:spPr>
            <a:xfrm>
              <a:off x="7603205" y="5597819"/>
              <a:ext cx="423553" cy="285065"/>
            </a:xfrm>
            <a:custGeom>
              <a:avLst/>
              <a:gdLst>
                <a:gd name="connsiteX0" fmla="*/ 423554 w 423553"/>
                <a:gd name="connsiteY0" fmla="*/ 0 h 285065"/>
                <a:gd name="connsiteX1" fmla="*/ 422543 w 423553"/>
                <a:gd name="connsiteY1" fmla="*/ 3538 h 285065"/>
                <a:gd name="connsiteX2" fmla="*/ 422543 w 423553"/>
                <a:gd name="connsiteY2" fmla="*/ 4549 h 285065"/>
                <a:gd name="connsiteX3" fmla="*/ 397777 w 423553"/>
                <a:gd name="connsiteY3" fmla="*/ 17185 h 285065"/>
                <a:gd name="connsiteX4" fmla="*/ 390196 w 423553"/>
                <a:gd name="connsiteY4" fmla="*/ 21228 h 285065"/>
                <a:gd name="connsiteX5" fmla="*/ 388174 w 423553"/>
                <a:gd name="connsiteY5" fmla="*/ 21228 h 285065"/>
                <a:gd name="connsiteX6" fmla="*/ 387163 w 423553"/>
                <a:gd name="connsiteY6" fmla="*/ 21228 h 285065"/>
                <a:gd name="connsiteX7" fmla="*/ 357342 w 423553"/>
                <a:gd name="connsiteY7" fmla="*/ 19712 h 285065"/>
                <a:gd name="connsiteX8" fmla="*/ 332576 w 423553"/>
                <a:gd name="connsiteY8" fmla="*/ 25272 h 285065"/>
                <a:gd name="connsiteX9" fmla="*/ 302755 w 423553"/>
                <a:gd name="connsiteY9" fmla="*/ 74299 h 285065"/>
                <a:gd name="connsiteX10" fmla="*/ 285571 w 423553"/>
                <a:gd name="connsiteY10" fmla="*/ 102603 h 285065"/>
                <a:gd name="connsiteX11" fmla="*/ 262826 w 423553"/>
                <a:gd name="connsiteY11" fmla="*/ 125348 h 285065"/>
                <a:gd name="connsiteX12" fmla="*/ 215315 w 423553"/>
                <a:gd name="connsiteY12" fmla="*/ 166793 h 285065"/>
                <a:gd name="connsiteX13" fmla="*/ 189538 w 423553"/>
                <a:gd name="connsiteY13" fmla="*/ 185494 h 285065"/>
                <a:gd name="connsiteX14" fmla="*/ 164772 w 423553"/>
                <a:gd name="connsiteY14" fmla="*/ 201668 h 285065"/>
                <a:gd name="connsiteX15" fmla="*/ 116755 w 423553"/>
                <a:gd name="connsiteY15" fmla="*/ 240587 h 285065"/>
                <a:gd name="connsiteX16" fmla="*/ 0 w 423553"/>
                <a:gd name="connsiteY16" fmla="*/ 285065 h 285065"/>
                <a:gd name="connsiteX17" fmla="*/ 104625 w 423553"/>
                <a:gd name="connsiteY17" fmla="*/ 225929 h 285065"/>
                <a:gd name="connsiteX18" fmla="*/ 149609 w 423553"/>
                <a:gd name="connsiteY18" fmla="*/ 183978 h 285065"/>
                <a:gd name="connsiteX19" fmla="*/ 175891 w 423553"/>
                <a:gd name="connsiteY19" fmla="*/ 165277 h 285065"/>
                <a:gd name="connsiteX20" fmla="*/ 199646 w 423553"/>
                <a:gd name="connsiteY20" fmla="*/ 147587 h 285065"/>
                <a:gd name="connsiteX21" fmla="*/ 245641 w 423553"/>
                <a:gd name="connsiteY21" fmla="*/ 107657 h 285065"/>
                <a:gd name="connsiteX22" fmla="*/ 266869 w 423553"/>
                <a:gd name="connsiteY22" fmla="*/ 87440 h 285065"/>
                <a:gd name="connsiteX23" fmla="*/ 283043 w 423553"/>
                <a:gd name="connsiteY23" fmla="*/ 63684 h 285065"/>
                <a:gd name="connsiteX24" fmla="*/ 299723 w 423553"/>
                <a:gd name="connsiteY24" fmla="*/ 36897 h 285065"/>
                <a:gd name="connsiteX25" fmla="*/ 322467 w 423553"/>
                <a:gd name="connsiteY25" fmla="*/ 10614 h 285065"/>
                <a:gd name="connsiteX26" fmla="*/ 357848 w 423553"/>
                <a:gd name="connsiteY26" fmla="*/ 5559 h 285065"/>
                <a:gd name="connsiteX27" fmla="*/ 388174 w 423553"/>
                <a:gd name="connsiteY27" fmla="*/ 11119 h 285065"/>
                <a:gd name="connsiteX28" fmla="*/ 399293 w 423553"/>
                <a:gd name="connsiteY28" fmla="*/ 7581 h 285065"/>
                <a:gd name="connsiteX29" fmla="*/ 423554 w 423553"/>
                <a:gd name="connsiteY29" fmla="*/ 505 h 2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3553" h="285065">
                  <a:moveTo>
                    <a:pt x="423554" y="0"/>
                  </a:moveTo>
                  <a:cubicBezTo>
                    <a:pt x="423554" y="0"/>
                    <a:pt x="423049" y="2527"/>
                    <a:pt x="422543" y="3538"/>
                  </a:cubicBezTo>
                  <a:cubicBezTo>
                    <a:pt x="422543" y="3538"/>
                    <a:pt x="422543" y="4043"/>
                    <a:pt x="422543" y="4549"/>
                  </a:cubicBezTo>
                  <a:cubicBezTo>
                    <a:pt x="414456" y="9097"/>
                    <a:pt x="406369" y="13141"/>
                    <a:pt x="397777" y="17185"/>
                  </a:cubicBezTo>
                  <a:cubicBezTo>
                    <a:pt x="395250" y="18701"/>
                    <a:pt x="392722" y="19712"/>
                    <a:pt x="390196" y="21228"/>
                  </a:cubicBezTo>
                  <a:cubicBezTo>
                    <a:pt x="389690" y="21228"/>
                    <a:pt x="388679" y="21228"/>
                    <a:pt x="388174" y="21228"/>
                  </a:cubicBezTo>
                  <a:lnTo>
                    <a:pt x="387163" y="21228"/>
                  </a:lnTo>
                  <a:cubicBezTo>
                    <a:pt x="377560" y="20217"/>
                    <a:pt x="366946" y="19712"/>
                    <a:pt x="357342" y="19712"/>
                  </a:cubicBezTo>
                  <a:cubicBezTo>
                    <a:pt x="348244" y="19712"/>
                    <a:pt x="337125" y="21733"/>
                    <a:pt x="332576" y="25272"/>
                  </a:cubicBezTo>
                  <a:cubicBezTo>
                    <a:pt x="321456" y="35886"/>
                    <a:pt x="312359" y="56608"/>
                    <a:pt x="302755" y="74299"/>
                  </a:cubicBezTo>
                  <a:cubicBezTo>
                    <a:pt x="297701" y="83396"/>
                    <a:pt x="293657" y="92494"/>
                    <a:pt x="285571" y="102603"/>
                  </a:cubicBezTo>
                  <a:cubicBezTo>
                    <a:pt x="277483" y="111701"/>
                    <a:pt x="270407" y="117766"/>
                    <a:pt x="262826" y="125348"/>
                  </a:cubicBezTo>
                  <a:cubicBezTo>
                    <a:pt x="247663" y="140005"/>
                    <a:pt x="232500" y="154157"/>
                    <a:pt x="215315" y="166793"/>
                  </a:cubicBezTo>
                  <a:cubicBezTo>
                    <a:pt x="207228" y="173364"/>
                    <a:pt x="198636" y="179429"/>
                    <a:pt x="189538" y="185494"/>
                  </a:cubicBezTo>
                  <a:cubicBezTo>
                    <a:pt x="179429" y="192065"/>
                    <a:pt x="172353" y="195097"/>
                    <a:pt x="164772" y="201668"/>
                  </a:cubicBezTo>
                  <a:cubicBezTo>
                    <a:pt x="149609" y="213799"/>
                    <a:pt x="133940" y="228456"/>
                    <a:pt x="116755" y="240587"/>
                  </a:cubicBezTo>
                  <a:cubicBezTo>
                    <a:pt x="82891" y="266364"/>
                    <a:pt x="41446" y="282538"/>
                    <a:pt x="0" y="285065"/>
                  </a:cubicBezTo>
                  <a:cubicBezTo>
                    <a:pt x="39929" y="273440"/>
                    <a:pt x="74804" y="252717"/>
                    <a:pt x="104625" y="225929"/>
                  </a:cubicBezTo>
                  <a:cubicBezTo>
                    <a:pt x="119788" y="212788"/>
                    <a:pt x="133435" y="198130"/>
                    <a:pt x="149609" y="183978"/>
                  </a:cubicBezTo>
                  <a:cubicBezTo>
                    <a:pt x="157190" y="176902"/>
                    <a:pt x="168310" y="169826"/>
                    <a:pt x="175891" y="165277"/>
                  </a:cubicBezTo>
                  <a:cubicBezTo>
                    <a:pt x="183978" y="159717"/>
                    <a:pt x="192065" y="153652"/>
                    <a:pt x="199646" y="147587"/>
                  </a:cubicBezTo>
                  <a:cubicBezTo>
                    <a:pt x="215315" y="134445"/>
                    <a:pt x="230478" y="121304"/>
                    <a:pt x="245641" y="107657"/>
                  </a:cubicBezTo>
                  <a:cubicBezTo>
                    <a:pt x="252717" y="101087"/>
                    <a:pt x="261310" y="93000"/>
                    <a:pt x="266869" y="87440"/>
                  </a:cubicBezTo>
                  <a:cubicBezTo>
                    <a:pt x="272429" y="81375"/>
                    <a:pt x="277483" y="72277"/>
                    <a:pt x="283043" y="63684"/>
                  </a:cubicBezTo>
                  <a:cubicBezTo>
                    <a:pt x="288098" y="55092"/>
                    <a:pt x="293152" y="45994"/>
                    <a:pt x="299723" y="36897"/>
                  </a:cubicBezTo>
                  <a:cubicBezTo>
                    <a:pt x="305788" y="28304"/>
                    <a:pt x="311348" y="19206"/>
                    <a:pt x="322467" y="10614"/>
                  </a:cubicBezTo>
                  <a:cubicBezTo>
                    <a:pt x="336114" y="3032"/>
                    <a:pt x="347234" y="5054"/>
                    <a:pt x="357848" y="5559"/>
                  </a:cubicBezTo>
                  <a:cubicBezTo>
                    <a:pt x="368462" y="6571"/>
                    <a:pt x="378065" y="8592"/>
                    <a:pt x="388174" y="11119"/>
                  </a:cubicBezTo>
                  <a:cubicBezTo>
                    <a:pt x="391712" y="10109"/>
                    <a:pt x="395755" y="9097"/>
                    <a:pt x="399293" y="7581"/>
                  </a:cubicBezTo>
                  <a:cubicBezTo>
                    <a:pt x="407380" y="5054"/>
                    <a:pt x="415467" y="2527"/>
                    <a:pt x="423554" y="505"/>
                  </a:cubicBezTo>
                  <a:close/>
                </a:path>
              </a:pathLst>
            </a:custGeom>
            <a:solidFill>
              <a:srgbClr val="784F41"/>
            </a:solidFill>
            <a:ln w="50509"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F18EF626-E08B-2034-705D-9BCF2A4DD6A1}"/>
                </a:ext>
              </a:extLst>
            </p:cNvPr>
            <p:cNvSpPr/>
            <p:nvPr/>
          </p:nvSpPr>
          <p:spPr>
            <a:xfrm>
              <a:off x="8177884" y="5336632"/>
              <a:ext cx="646450" cy="519463"/>
            </a:xfrm>
            <a:custGeom>
              <a:avLst/>
              <a:gdLst>
                <a:gd name="connsiteX0" fmla="*/ 505 w 646450"/>
                <a:gd name="connsiteY0" fmla="*/ 197502 h 519463"/>
                <a:gd name="connsiteX1" fmla="*/ 83396 w 646450"/>
                <a:gd name="connsiteY1" fmla="*/ 168692 h 519463"/>
                <a:gd name="connsiteX2" fmla="*/ 83396 w 646450"/>
                <a:gd name="connsiteY2" fmla="*/ 168692 h 519463"/>
                <a:gd name="connsiteX3" fmla="*/ 120799 w 646450"/>
                <a:gd name="connsiteY3" fmla="*/ 150497 h 519463"/>
                <a:gd name="connsiteX4" fmla="*/ 128380 w 646450"/>
                <a:gd name="connsiteY4" fmla="*/ 153024 h 519463"/>
                <a:gd name="connsiteX5" fmla="*/ 128380 w 646450"/>
                <a:gd name="connsiteY5" fmla="*/ 153024 h 519463"/>
                <a:gd name="connsiteX6" fmla="*/ 128380 w 646450"/>
                <a:gd name="connsiteY6" fmla="*/ 153529 h 519463"/>
                <a:gd name="connsiteX7" fmla="*/ 147587 w 646450"/>
                <a:gd name="connsiteY7" fmla="*/ 195986 h 519463"/>
                <a:gd name="connsiteX8" fmla="*/ 135456 w 646450"/>
                <a:gd name="connsiteY8" fmla="*/ 193458 h 519463"/>
                <a:gd name="connsiteX9" fmla="*/ 193581 w 646450"/>
                <a:gd name="connsiteY9" fmla="*/ 122698 h 519463"/>
                <a:gd name="connsiteX10" fmla="*/ 231994 w 646450"/>
                <a:gd name="connsiteY10" fmla="*/ 41828 h 519463"/>
                <a:gd name="connsiteX11" fmla="*/ 233005 w 646450"/>
                <a:gd name="connsiteY11" fmla="*/ 39806 h 519463"/>
                <a:gd name="connsiteX12" fmla="*/ 250695 w 646450"/>
                <a:gd name="connsiteY12" fmla="*/ 6448 h 519463"/>
                <a:gd name="connsiteX13" fmla="*/ 266869 w 646450"/>
                <a:gd name="connsiteY13" fmla="*/ 1393 h 519463"/>
                <a:gd name="connsiteX14" fmla="*/ 270913 w 646450"/>
                <a:gd name="connsiteY14" fmla="*/ 4931 h 519463"/>
                <a:gd name="connsiteX15" fmla="*/ 270913 w 646450"/>
                <a:gd name="connsiteY15" fmla="*/ 4931 h 519463"/>
                <a:gd name="connsiteX16" fmla="*/ 292647 w 646450"/>
                <a:gd name="connsiteY16" fmla="*/ 36268 h 519463"/>
                <a:gd name="connsiteX17" fmla="*/ 290625 w 646450"/>
                <a:gd name="connsiteY17" fmla="*/ 34247 h 519463"/>
                <a:gd name="connsiteX18" fmla="*/ 312359 w 646450"/>
                <a:gd name="connsiteY18" fmla="*/ 53958 h 519463"/>
                <a:gd name="connsiteX19" fmla="*/ 316402 w 646450"/>
                <a:gd name="connsiteY19" fmla="*/ 65078 h 519463"/>
                <a:gd name="connsiteX20" fmla="*/ 309831 w 646450"/>
                <a:gd name="connsiteY20" fmla="*/ 108040 h 519463"/>
                <a:gd name="connsiteX21" fmla="*/ 306799 w 646450"/>
                <a:gd name="connsiteY21" fmla="*/ 97426 h 519463"/>
                <a:gd name="connsiteX22" fmla="*/ 365934 w 646450"/>
                <a:gd name="connsiteY22" fmla="*/ 162121 h 519463"/>
                <a:gd name="connsiteX23" fmla="*/ 368967 w 646450"/>
                <a:gd name="connsiteY23" fmla="*/ 169197 h 519463"/>
                <a:gd name="connsiteX24" fmla="*/ 368967 w 646450"/>
                <a:gd name="connsiteY24" fmla="*/ 169197 h 519463"/>
                <a:gd name="connsiteX25" fmla="*/ 382108 w 646450"/>
                <a:gd name="connsiteY25" fmla="*/ 214687 h 519463"/>
                <a:gd name="connsiteX26" fmla="*/ 407886 w 646450"/>
                <a:gd name="connsiteY26" fmla="*/ 253605 h 519463"/>
                <a:gd name="connsiteX27" fmla="*/ 480668 w 646450"/>
                <a:gd name="connsiteY27" fmla="*/ 325882 h 519463"/>
                <a:gd name="connsiteX28" fmla="*/ 480668 w 646450"/>
                <a:gd name="connsiteY28" fmla="*/ 325882 h 519463"/>
                <a:gd name="connsiteX29" fmla="*/ 483195 w 646450"/>
                <a:gd name="connsiteY29" fmla="*/ 330937 h 519463"/>
                <a:gd name="connsiteX30" fmla="*/ 495831 w 646450"/>
                <a:gd name="connsiteY30" fmla="*/ 412312 h 519463"/>
                <a:gd name="connsiteX31" fmla="*/ 494315 w 646450"/>
                <a:gd name="connsiteY31" fmla="*/ 409279 h 519463"/>
                <a:gd name="connsiteX32" fmla="*/ 560527 w 646450"/>
                <a:gd name="connsiteY32" fmla="*/ 477007 h 519463"/>
                <a:gd name="connsiteX33" fmla="*/ 646451 w 646450"/>
                <a:gd name="connsiteY33" fmla="*/ 519464 h 519463"/>
                <a:gd name="connsiteX34" fmla="*/ 598940 w 646450"/>
                <a:gd name="connsiteY34" fmla="*/ 507333 h 519463"/>
                <a:gd name="connsiteX35" fmla="*/ 554967 w 646450"/>
                <a:gd name="connsiteY35" fmla="*/ 484589 h 519463"/>
                <a:gd name="connsiteX36" fmla="*/ 481173 w 646450"/>
                <a:gd name="connsiteY36" fmla="*/ 418377 h 519463"/>
                <a:gd name="connsiteX37" fmla="*/ 480163 w 646450"/>
                <a:gd name="connsiteY37" fmla="*/ 415850 h 519463"/>
                <a:gd name="connsiteX38" fmla="*/ 480163 w 646450"/>
                <a:gd name="connsiteY38" fmla="*/ 415850 h 519463"/>
                <a:gd name="connsiteX39" fmla="*/ 462978 w 646450"/>
                <a:gd name="connsiteY39" fmla="*/ 334980 h 519463"/>
                <a:gd name="connsiteX40" fmla="*/ 465505 w 646450"/>
                <a:gd name="connsiteY40" fmla="*/ 340035 h 519463"/>
                <a:gd name="connsiteX41" fmla="*/ 427598 w 646450"/>
                <a:gd name="connsiteY41" fmla="*/ 305665 h 519463"/>
                <a:gd name="connsiteX42" fmla="*/ 390196 w 646450"/>
                <a:gd name="connsiteY42" fmla="*/ 270790 h 519463"/>
                <a:gd name="connsiteX43" fmla="*/ 358353 w 646450"/>
                <a:gd name="connsiteY43" fmla="*/ 225301 h 519463"/>
                <a:gd name="connsiteX44" fmla="*/ 342685 w 646450"/>
                <a:gd name="connsiteY44" fmla="*/ 172736 h 519463"/>
                <a:gd name="connsiteX45" fmla="*/ 345717 w 646450"/>
                <a:gd name="connsiteY45" fmla="*/ 179812 h 519463"/>
                <a:gd name="connsiteX46" fmla="*/ 286076 w 646450"/>
                <a:gd name="connsiteY46" fmla="*/ 115621 h 519463"/>
                <a:gd name="connsiteX47" fmla="*/ 283043 w 646450"/>
                <a:gd name="connsiteY47" fmla="*/ 105007 h 519463"/>
                <a:gd name="connsiteX48" fmla="*/ 289614 w 646450"/>
                <a:gd name="connsiteY48" fmla="*/ 62046 h 519463"/>
                <a:gd name="connsiteX49" fmla="*/ 293657 w 646450"/>
                <a:gd name="connsiteY49" fmla="*/ 73165 h 519463"/>
                <a:gd name="connsiteX50" fmla="*/ 272429 w 646450"/>
                <a:gd name="connsiteY50" fmla="*/ 53453 h 519463"/>
                <a:gd name="connsiteX51" fmla="*/ 272429 w 646450"/>
                <a:gd name="connsiteY51" fmla="*/ 53453 h 519463"/>
                <a:gd name="connsiteX52" fmla="*/ 270913 w 646450"/>
                <a:gd name="connsiteY52" fmla="*/ 51431 h 519463"/>
                <a:gd name="connsiteX53" fmla="*/ 249684 w 646450"/>
                <a:gd name="connsiteY53" fmla="*/ 20094 h 519463"/>
                <a:gd name="connsiteX54" fmla="*/ 270407 w 646450"/>
                <a:gd name="connsiteY54" fmla="*/ 19084 h 519463"/>
                <a:gd name="connsiteX55" fmla="*/ 251706 w 646450"/>
                <a:gd name="connsiteY55" fmla="*/ 51937 h 519463"/>
                <a:gd name="connsiteX56" fmla="*/ 252717 w 646450"/>
                <a:gd name="connsiteY56" fmla="*/ 49915 h 519463"/>
                <a:gd name="connsiteX57" fmla="*/ 208239 w 646450"/>
                <a:gd name="connsiteY57" fmla="*/ 135333 h 519463"/>
                <a:gd name="connsiteX58" fmla="*/ 144554 w 646450"/>
                <a:gd name="connsiteY58" fmla="*/ 205084 h 519463"/>
                <a:gd name="connsiteX59" fmla="*/ 144554 w 646450"/>
                <a:gd name="connsiteY59" fmla="*/ 205084 h 519463"/>
                <a:gd name="connsiteX60" fmla="*/ 134445 w 646450"/>
                <a:gd name="connsiteY60" fmla="*/ 205084 h 519463"/>
                <a:gd name="connsiteX61" fmla="*/ 132929 w 646450"/>
                <a:gd name="connsiteY61" fmla="*/ 202556 h 519463"/>
                <a:gd name="connsiteX62" fmla="*/ 116250 w 646450"/>
                <a:gd name="connsiteY62" fmla="*/ 159089 h 519463"/>
                <a:gd name="connsiteX63" fmla="*/ 124337 w 646450"/>
                <a:gd name="connsiteY63" fmla="*/ 162121 h 519463"/>
                <a:gd name="connsiteX64" fmla="*/ 85418 w 646450"/>
                <a:gd name="connsiteY64" fmla="*/ 176779 h 519463"/>
                <a:gd name="connsiteX65" fmla="*/ 85418 w 646450"/>
                <a:gd name="connsiteY65" fmla="*/ 176779 h 519463"/>
                <a:gd name="connsiteX66" fmla="*/ 85418 w 646450"/>
                <a:gd name="connsiteY66" fmla="*/ 176779 h 519463"/>
                <a:gd name="connsiteX67" fmla="*/ 0 w 646450"/>
                <a:gd name="connsiteY67" fmla="*/ 197502 h 51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46450" h="519463">
                  <a:moveTo>
                    <a:pt x="505" y="197502"/>
                  </a:moveTo>
                  <a:cubicBezTo>
                    <a:pt x="27799" y="187393"/>
                    <a:pt x="55598" y="178295"/>
                    <a:pt x="83396" y="168692"/>
                  </a:cubicBezTo>
                  <a:lnTo>
                    <a:pt x="83396" y="168692"/>
                  </a:lnTo>
                  <a:cubicBezTo>
                    <a:pt x="83396" y="168692"/>
                    <a:pt x="120799" y="150497"/>
                    <a:pt x="120799" y="150497"/>
                  </a:cubicBezTo>
                  <a:cubicBezTo>
                    <a:pt x="123831" y="148980"/>
                    <a:pt x="127369" y="150497"/>
                    <a:pt x="128380" y="153024"/>
                  </a:cubicBezTo>
                  <a:lnTo>
                    <a:pt x="128380" y="153024"/>
                  </a:lnTo>
                  <a:cubicBezTo>
                    <a:pt x="128380" y="153024"/>
                    <a:pt x="128380" y="153529"/>
                    <a:pt x="128380" y="153529"/>
                  </a:cubicBezTo>
                  <a:lnTo>
                    <a:pt x="147587" y="195986"/>
                  </a:lnTo>
                  <a:lnTo>
                    <a:pt x="135456" y="193458"/>
                  </a:lnTo>
                  <a:cubicBezTo>
                    <a:pt x="156179" y="171219"/>
                    <a:pt x="176397" y="147464"/>
                    <a:pt x="193581" y="122698"/>
                  </a:cubicBezTo>
                  <a:cubicBezTo>
                    <a:pt x="210261" y="98437"/>
                    <a:pt x="222391" y="70132"/>
                    <a:pt x="231994" y="41828"/>
                  </a:cubicBezTo>
                  <a:cubicBezTo>
                    <a:pt x="231994" y="41323"/>
                    <a:pt x="232500" y="40312"/>
                    <a:pt x="233005" y="39806"/>
                  </a:cubicBezTo>
                  <a:lnTo>
                    <a:pt x="250695" y="6448"/>
                  </a:lnTo>
                  <a:cubicBezTo>
                    <a:pt x="253728" y="382"/>
                    <a:pt x="261310" y="-1639"/>
                    <a:pt x="266869" y="1393"/>
                  </a:cubicBezTo>
                  <a:cubicBezTo>
                    <a:pt x="268386" y="2404"/>
                    <a:pt x="269902" y="3415"/>
                    <a:pt x="270913" y="4931"/>
                  </a:cubicBezTo>
                  <a:lnTo>
                    <a:pt x="270913" y="4931"/>
                  </a:lnTo>
                  <a:cubicBezTo>
                    <a:pt x="270913" y="4931"/>
                    <a:pt x="292647" y="36268"/>
                    <a:pt x="292647" y="36268"/>
                  </a:cubicBezTo>
                  <a:lnTo>
                    <a:pt x="290625" y="34247"/>
                  </a:lnTo>
                  <a:lnTo>
                    <a:pt x="312359" y="53958"/>
                  </a:lnTo>
                  <a:cubicBezTo>
                    <a:pt x="315391" y="56991"/>
                    <a:pt x="316907" y="61034"/>
                    <a:pt x="316402" y="65078"/>
                  </a:cubicBezTo>
                  <a:lnTo>
                    <a:pt x="309831" y="108040"/>
                  </a:lnTo>
                  <a:lnTo>
                    <a:pt x="306799" y="97426"/>
                  </a:lnTo>
                  <a:lnTo>
                    <a:pt x="365934" y="162121"/>
                  </a:lnTo>
                  <a:cubicBezTo>
                    <a:pt x="365934" y="162121"/>
                    <a:pt x="368967" y="166670"/>
                    <a:pt x="368967" y="169197"/>
                  </a:cubicBezTo>
                  <a:lnTo>
                    <a:pt x="368967" y="169197"/>
                  </a:lnTo>
                  <a:cubicBezTo>
                    <a:pt x="370989" y="184361"/>
                    <a:pt x="376043" y="200535"/>
                    <a:pt x="382108" y="214687"/>
                  </a:cubicBezTo>
                  <a:cubicBezTo>
                    <a:pt x="388679" y="228839"/>
                    <a:pt x="396766" y="242486"/>
                    <a:pt x="407886" y="253605"/>
                  </a:cubicBezTo>
                  <a:lnTo>
                    <a:pt x="480668" y="325882"/>
                  </a:lnTo>
                  <a:lnTo>
                    <a:pt x="480668" y="325882"/>
                  </a:lnTo>
                  <a:cubicBezTo>
                    <a:pt x="480668" y="325882"/>
                    <a:pt x="483195" y="329420"/>
                    <a:pt x="483195" y="330937"/>
                  </a:cubicBezTo>
                  <a:lnTo>
                    <a:pt x="495831" y="412312"/>
                  </a:lnTo>
                  <a:lnTo>
                    <a:pt x="494315" y="409279"/>
                  </a:lnTo>
                  <a:cubicBezTo>
                    <a:pt x="512511" y="434551"/>
                    <a:pt x="535761" y="457295"/>
                    <a:pt x="560527" y="477007"/>
                  </a:cubicBezTo>
                  <a:cubicBezTo>
                    <a:pt x="585798" y="496719"/>
                    <a:pt x="614608" y="511377"/>
                    <a:pt x="646451" y="519464"/>
                  </a:cubicBezTo>
                  <a:cubicBezTo>
                    <a:pt x="630277" y="516937"/>
                    <a:pt x="614103" y="513904"/>
                    <a:pt x="598940" y="507333"/>
                  </a:cubicBezTo>
                  <a:cubicBezTo>
                    <a:pt x="583777" y="501268"/>
                    <a:pt x="569119" y="493687"/>
                    <a:pt x="554967" y="484589"/>
                  </a:cubicBezTo>
                  <a:cubicBezTo>
                    <a:pt x="527168" y="466899"/>
                    <a:pt x="502402" y="444660"/>
                    <a:pt x="481173" y="418377"/>
                  </a:cubicBezTo>
                  <a:cubicBezTo>
                    <a:pt x="480668" y="417366"/>
                    <a:pt x="480163" y="416860"/>
                    <a:pt x="480163" y="415850"/>
                  </a:cubicBezTo>
                  <a:lnTo>
                    <a:pt x="480163" y="415850"/>
                  </a:lnTo>
                  <a:cubicBezTo>
                    <a:pt x="480163" y="415850"/>
                    <a:pt x="462978" y="334980"/>
                    <a:pt x="462978" y="334980"/>
                  </a:cubicBezTo>
                  <a:lnTo>
                    <a:pt x="465505" y="340035"/>
                  </a:lnTo>
                  <a:lnTo>
                    <a:pt x="427598" y="305665"/>
                  </a:lnTo>
                  <a:lnTo>
                    <a:pt x="390196" y="270790"/>
                  </a:lnTo>
                  <a:cubicBezTo>
                    <a:pt x="376549" y="257648"/>
                    <a:pt x="365934" y="241980"/>
                    <a:pt x="358353" y="225301"/>
                  </a:cubicBezTo>
                  <a:cubicBezTo>
                    <a:pt x="350771" y="208622"/>
                    <a:pt x="345717" y="191437"/>
                    <a:pt x="342685" y="172736"/>
                  </a:cubicBezTo>
                  <a:lnTo>
                    <a:pt x="345717" y="179812"/>
                  </a:lnTo>
                  <a:lnTo>
                    <a:pt x="286076" y="115621"/>
                  </a:lnTo>
                  <a:cubicBezTo>
                    <a:pt x="283549" y="112589"/>
                    <a:pt x="282032" y="108545"/>
                    <a:pt x="283043" y="105007"/>
                  </a:cubicBezTo>
                  <a:lnTo>
                    <a:pt x="289614" y="62046"/>
                  </a:lnTo>
                  <a:lnTo>
                    <a:pt x="293657" y="73165"/>
                  </a:lnTo>
                  <a:lnTo>
                    <a:pt x="272429" y="53453"/>
                  </a:lnTo>
                  <a:lnTo>
                    <a:pt x="272429" y="53453"/>
                  </a:lnTo>
                  <a:cubicBezTo>
                    <a:pt x="272429" y="53453"/>
                    <a:pt x="271418" y="51937"/>
                    <a:pt x="270913" y="51431"/>
                  </a:cubicBezTo>
                  <a:lnTo>
                    <a:pt x="249684" y="20094"/>
                  </a:lnTo>
                  <a:lnTo>
                    <a:pt x="270407" y="19084"/>
                  </a:lnTo>
                  <a:lnTo>
                    <a:pt x="251706" y="51937"/>
                  </a:lnTo>
                  <a:lnTo>
                    <a:pt x="252717" y="49915"/>
                  </a:lnTo>
                  <a:cubicBezTo>
                    <a:pt x="241598" y="80241"/>
                    <a:pt x="228456" y="109051"/>
                    <a:pt x="208239" y="135333"/>
                  </a:cubicBezTo>
                  <a:cubicBezTo>
                    <a:pt x="188527" y="160605"/>
                    <a:pt x="166793" y="183350"/>
                    <a:pt x="144554" y="205084"/>
                  </a:cubicBezTo>
                  <a:lnTo>
                    <a:pt x="144554" y="205084"/>
                  </a:lnTo>
                  <a:cubicBezTo>
                    <a:pt x="141521" y="208116"/>
                    <a:pt x="136973" y="208116"/>
                    <a:pt x="134445" y="205084"/>
                  </a:cubicBezTo>
                  <a:cubicBezTo>
                    <a:pt x="133940" y="204578"/>
                    <a:pt x="133435" y="203567"/>
                    <a:pt x="132929" y="202556"/>
                  </a:cubicBezTo>
                  <a:lnTo>
                    <a:pt x="116250" y="159089"/>
                  </a:lnTo>
                  <a:lnTo>
                    <a:pt x="124337" y="162121"/>
                  </a:lnTo>
                  <a:lnTo>
                    <a:pt x="85418" y="176779"/>
                  </a:lnTo>
                  <a:lnTo>
                    <a:pt x="85418" y="176779"/>
                  </a:lnTo>
                  <a:cubicBezTo>
                    <a:pt x="85418" y="176779"/>
                    <a:pt x="85418" y="176779"/>
                    <a:pt x="85418" y="176779"/>
                  </a:cubicBezTo>
                  <a:cubicBezTo>
                    <a:pt x="57114" y="183855"/>
                    <a:pt x="28810" y="190931"/>
                    <a:pt x="0" y="197502"/>
                  </a:cubicBezTo>
                  <a:close/>
                </a:path>
              </a:pathLst>
            </a:custGeom>
            <a:solidFill>
              <a:srgbClr val="784F41"/>
            </a:solidFill>
            <a:ln w="50509"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DCFD3391-33D5-9707-613B-379693903666}"/>
                </a:ext>
              </a:extLst>
            </p:cNvPr>
            <p:cNvSpPr/>
            <p:nvPr/>
          </p:nvSpPr>
          <p:spPr>
            <a:xfrm>
              <a:off x="7899390" y="5603884"/>
              <a:ext cx="110690" cy="156684"/>
            </a:xfrm>
            <a:custGeom>
              <a:avLst/>
              <a:gdLst>
                <a:gd name="connsiteX0" fmla="*/ 0 w 110690"/>
                <a:gd name="connsiteY0" fmla="*/ 62674 h 156684"/>
                <a:gd name="connsiteX1" fmla="*/ 47511 w 110690"/>
                <a:gd name="connsiteY1" fmla="*/ 56609 h 156684"/>
                <a:gd name="connsiteX2" fmla="*/ 57620 w 110690"/>
                <a:gd name="connsiteY2" fmla="*/ 101592 h 156684"/>
                <a:gd name="connsiteX3" fmla="*/ 43467 w 110690"/>
                <a:gd name="connsiteY3" fmla="*/ 156685 h 156684"/>
                <a:gd name="connsiteX4" fmla="*/ 77331 w 110690"/>
                <a:gd name="connsiteY4" fmla="*/ 128380 h 156684"/>
                <a:gd name="connsiteX5" fmla="*/ 104625 w 110690"/>
                <a:gd name="connsiteY5" fmla="*/ 76321 h 156684"/>
                <a:gd name="connsiteX6" fmla="*/ 110690 w 110690"/>
                <a:gd name="connsiteY6" fmla="*/ 0 h 156684"/>
                <a:gd name="connsiteX7" fmla="*/ 91989 w 110690"/>
                <a:gd name="connsiteY7" fmla="*/ 10614 h 156684"/>
                <a:gd name="connsiteX8" fmla="*/ 36897 w 110690"/>
                <a:gd name="connsiteY8" fmla="*/ 4549 h 156684"/>
                <a:gd name="connsiteX9" fmla="*/ 0 w 110690"/>
                <a:gd name="connsiteY9" fmla="*/ 62674 h 15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90" h="156684">
                  <a:moveTo>
                    <a:pt x="0" y="62674"/>
                  </a:moveTo>
                  <a:cubicBezTo>
                    <a:pt x="27799" y="50543"/>
                    <a:pt x="47005" y="54081"/>
                    <a:pt x="47511" y="56609"/>
                  </a:cubicBezTo>
                  <a:cubicBezTo>
                    <a:pt x="48016" y="59136"/>
                    <a:pt x="72277" y="76826"/>
                    <a:pt x="57620" y="101592"/>
                  </a:cubicBezTo>
                  <a:cubicBezTo>
                    <a:pt x="42962" y="126359"/>
                    <a:pt x="43467" y="156685"/>
                    <a:pt x="43467" y="156685"/>
                  </a:cubicBezTo>
                  <a:lnTo>
                    <a:pt x="77331" y="128380"/>
                  </a:lnTo>
                  <a:lnTo>
                    <a:pt x="104625" y="76321"/>
                  </a:lnTo>
                  <a:lnTo>
                    <a:pt x="110690" y="0"/>
                  </a:lnTo>
                  <a:lnTo>
                    <a:pt x="91989" y="10614"/>
                  </a:lnTo>
                  <a:lnTo>
                    <a:pt x="36897" y="4549"/>
                  </a:lnTo>
                  <a:lnTo>
                    <a:pt x="0" y="62674"/>
                  </a:lnTo>
                  <a:close/>
                </a:path>
              </a:pathLst>
            </a:custGeom>
            <a:solidFill>
              <a:srgbClr val="784F41"/>
            </a:solidFill>
            <a:ln w="50509"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92EECF75-6056-2921-9CA7-B602960177E6}"/>
                </a:ext>
              </a:extLst>
            </p:cNvPr>
            <p:cNvSpPr/>
            <p:nvPr/>
          </p:nvSpPr>
          <p:spPr>
            <a:xfrm>
              <a:off x="8030803" y="5404238"/>
              <a:ext cx="392217" cy="495911"/>
            </a:xfrm>
            <a:custGeom>
              <a:avLst/>
              <a:gdLst>
                <a:gd name="connsiteX0" fmla="*/ 85924 w 392217"/>
                <a:gd name="connsiteY0" fmla="*/ 32348 h 495911"/>
                <a:gd name="connsiteX1" fmla="*/ 112712 w 392217"/>
                <a:gd name="connsiteY1" fmla="*/ 66212 h 495911"/>
                <a:gd name="connsiteX2" fmla="*/ 96033 w 392217"/>
                <a:gd name="connsiteY2" fmla="*/ 122315 h 495911"/>
                <a:gd name="connsiteX3" fmla="*/ 128380 w 392217"/>
                <a:gd name="connsiteY3" fmla="*/ 181956 h 495911"/>
                <a:gd name="connsiteX4" fmla="*/ 124842 w 392217"/>
                <a:gd name="connsiteY4" fmla="*/ 210261 h 495911"/>
                <a:gd name="connsiteX5" fmla="*/ 166288 w 392217"/>
                <a:gd name="connsiteY5" fmla="*/ 241092 h 495911"/>
                <a:gd name="connsiteX6" fmla="*/ 88957 w 392217"/>
                <a:gd name="connsiteY6" fmla="*/ 287592 h 495911"/>
                <a:gd name="connsiteX7" fmla="*/ 27799 w 392217"/>
                <a:gd name="connsiteY7" fmla="*/ 341673 h 495911"/>
                <a:gd name="connsiteX8" fmla="*/ 39929 w 392217"/>
                <a:gd name="connsiteY8" fmla="*/ 349255 h 495911"/>
                <a:gd name="connsiteX9" fmla="*/ 71266 w 392217"/>
                <a:gd name="connsiteY9" fmla="*/ 348244 h 495911"/>
                <a:gd name="connsiteX10" fmla="*/ 76321 w 392217"/>
                <a:gd name="connsiteY10" fmla="*/ 397272 h 495911"/>
                <a:gd name="connsiteX11" fmla="*/ 2022 w 392217"/>
                <a:gd name="connsiteY11" fmla="*/ 461462 h 495911"/>
                <a:gd name="connsiteX12" fmla="*/ 0 w 392217"/>
                <a:gd name="connsiteY12" fmla="*/ 479657 h 495911"/>
                <a:gd name="connsiteX13" fmla="*/ 61158 w 392217"/>
                <a:gd name="connsiteY13" fmla="*/ 473592 h 495911"/>
                <a:gd name="connsiteX14" fmla="*/ 212788 w 392217"/>
                <a:gd name="connsiteY14" fmla="*/ 467527 h 495911"/>
                <a:gd name="connsiteX15" fmla="*/ 187516 w 392217"/>
                <a:gd name="connsiteY15" fmla="*/ 492799 h 495911"/>
                <a:gd name="connsiteX16" fmla="*/ 240587 w 392217"/>
                <a:gd name="connsiteY16" fmla="*/ 489766 h 495911"/>
                <a:gd name="connsiteX17" fmla="*/ 329544 w 392217"/>
                <a:gd name="connsiteY17" fmla="*/ 490271 h 495911"/>
                <a:gd name="connsiteX18" fmla="*/ 392217 w 392217"/>
                <a:gd name="connsiteY18" fmla="*/ 486733 h 495911"/>
                <a:gd name="connsiteX19" fmla="*/ 257772 w 392217"/>
                <a:gd name="connsiteY19" fmla="*/ 332070 h 495911"/>
                <a:gd name="connsiteX20" fmla="*/ 229973 w 392217"/>
                <a:gd name="connsiteY20" fmla="*/ 214304 h 495911"/>
                <a:gd name="connsiteX21" fmla="*/ 191560 w 392217"/>
                <a:gd name="connsiteY21" fmla="*/ 176397 h 495911"/>
                <a:gd name="connsiteX22" fmla="*/ 174375 w 392217"/>
                <a:gd name="connsiteY22" fmla="*/ 90473 h 495911"/>
                <a:gd name="connsiteX23" fmla="*/ 115745 w 392217"/>
                <a:gd name="connsiteY23" fmla="*/ 0 h 495911"/>
                <a:gd name="connsiteX24" fmla="*/ 85924 w 392217"/>
                <a:gd name="connsiteY24" fmla="*/ 32853 h 49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217" h="495911">
                  <a:moveTo>
                    <a:pt x="85924" y="32348"/>
                  </a:moveTo>
                  <a:cubicBezTo>
                    <a:pt x="100581" y="51554"/>
                    <a:pt x="112712" y="66212"/>
                    <a:pt x="112712" y="66212"/>
                  </a:cubicBezTo>
                  <a:lnTo>
                    <a:pt x="96033" y="122315"/>
                  </a:lnTo>
                  <a:lnTo>
                    <a:pt x="128380" y="181956"/>
                  </a:lnTo>
                  <a:cubicBezTo>
                    <a:pt x="128380" y="181956"/>
                    <a:pt x="98054" y="207228"/>
                    <a:pt x="124842" y="210261"/>
                  </a:cubicBezTo>
                  <a:cubicBezTo>
                    <a:pt x="151630" y="213293"/>
                    <a:pt x="188022" y="231489"/>
                    <a:pt x="166288" y="241092"/>
                  </a:cubicBezTo>
                  <a:cubicBezTo>
                    <a:pt x="144554" y="250695"/>
                    <a:pt x="97043" y="274956"/>
                    <a:pt x="88957" y="287592"/>
                  </a:cubicBezTo>
                  <a:cubicBezTo>
                    <a:pt x="80869" y="299723"/>
                    <a:pt x="27799" y="341673"/>
                    <a:pt x="27799" y="341673"/>
                  </a:cubicBezTo>
                  <a:lnTo>
                    <a:pt x="39929" y="349255"/>
                  </a:lnTo>
                  <a:cubicBezTo>
                    <a:pt x="39929" y="349255"/>
                    <a:pt x="66717" y="316402"/>
                    <a:pt x="71266" y="348244"/>
                  </a:cubicBezTo>
                  <a:cubicBezTo>
                    <a:pt x="76321" y="379581"/>
                    <a:pt x="125348" y="376549"/>
                    <a:pt x="76321" y="397272"/>
                  </a:cubicBezTo>
                  <a:cubicBezTo>
                    <a:pt x="27294" y="417489"/>
                    <a:pt x="4044" y="460451"/>
                    <a:pt x="2022" y="461462"/>
                  </a:cubicBezTo>
                  <a:cubicBezTo>
                    <a:pt x="0" y="462473"/>
                    <a:pt x="0" y="479657"/>
                    <a:pt x="0" y="479657"/>
                  </a:cubicBezTo>
                  <a:cubicBezTo>
                    <a:pt x="0" y="479657"/>
                    <a:pt x="12130" y="487239"/>
                    <a:pt x="61158" y="473592"/>
                  </a:cubicBezTo>
                  <a:cubicBezTo>
                    <a:pt x="110185" y="459945"/>
                    <a:pt x="212788" y="467527"/>
                    <a:pt x="212788" y="467527"/>
                  </a:cubicBezTo>
                  <a:cubicBezTo>
                    <a:pt x="212788" y="467527"/>
                    <a:pt x="182967" y="484712"/>
                    <a:pt x="187516" y="492799"/>
                  </a:cubicBezTo>
                  <a:cubicBezTo>
                    <a:pt x="192065" y="500885"/>
                    <a:pt x="194087" y="490777"/>
                    <a:pt x="240587" y="489766"/>
                  </a:cubicBezTo>
                  <a:cubicBezTo>
                    <a:pt x="287087" y="488755"/>
                    <a:pt x="318424" y="497853"/>
                    <a:pt x="329544" y="490271"/>
                  </a:cubicBezTo>
                  <a:cubicBezTo>
                    <a:pt x="340663" y="482690"/>
                    <a:pt x="392217" y="486733"/>
                    <a:pt x="392217" y="486733"/>
                  </a:cubicBezTo>
                  <a:cubicBezTo>
                    <a:pt x="392217" y="486733"/>
                    <a:pt x="259288" y="388174"/>
                    <a:pt x="257772" y="332070"/>
                  </a:cubicBezTo>
                  <a:cubicBezTo>
                    <a:pt x="256255" y="275967"/>
                    <a:pt x="229973" y="214304"/>
                    <a:pt x="229973" y="214304"/>
                  </a:cubicBezTo>
                  <a:lnTo>
                    <a:pt x="191560" y="176397"/>
                  </a:lnTo>
                  <a:lnTo>
                    <a:pt x="174375" y="90473"/>
                  </a:lnTo>
                  <a:lnTo>
                    <a:pt x="115745" y="0"/>
                  </a:lnTo>
                  <a:lnTo>
                    <a:pt x="85924" y="32853"/>
                  </a:lnTo>
                  <a:close/>
                </a:path>
              </a:pathLst>
            </a:custGeom>
            <a:solidFill>
              <a:srgbClr val="784F41"/>
            </a:solidFill>
            <a:ln w="50509"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ACB94331-861E-4B82-DEF2-3278556FEE7C}"/>
                </a:ext>
              </a:extLst>
            </p:cNvPr>
            <p:cNvSpPr/>
            <p:nvPr/>
          </p:nvSpPr>
          <p:spPr>
            <a:xfrm>
              <a:off x="8232976" y="5481030"/>
              <a:ext cx="139653" cy="110120"/>
            </a:xfrm>
            <a:custGeom>
              <a:avLst/>
              <a:gdLst>
                <a:gd name="connsiteX0" fmla="*/ 0 w 139653"/>
                <a:gd name="connsiteY0" fmla="*/ 37941 h 110120"/>
                <a:gd name="connsiteX1" fmla="*/ 47005 w 139653"/>
                <a:gd name="connsiteY1" fmla="*/ 48555 h 110120"/>
                <a:gd name="connsiteX2" fmla="*/ 63179 w 139653"/>
                <a:gd name="connsiteY2" fmla="*/ 107186 h 110120"/>
                <a:gd name="connsiteX3" fmla="*/ 104119 w 139653"/>
                <a:gd name="connsiteY3" fmla="*/ 66246 h 110120"/>
                <a:gd name="connsiteX4" fmla="*/ 139500 w 139653"/>
                <a:gd name="connsiteY4" fmla="*/ 33 h 110120"/>
                <a:gd name="connsiteX5" fmla="*/ 85419 w 139653"/>
                <a:gd name="connsiteY5" fmla="*/ 63213 h 110120"/>
                <a:gd name="connsiteX6" fmla="*/ 68234 w 139653"/>
                <a:gd name="connsiteY6" fmla="*/ 11153 h 110120"/>
                <a:gd name="connsiteX7" fmla="*/ 0 w 139653"/>
                <a:gd name="connsiteY7" fmla="*/ 37941 h 11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653" h="110120">
                  <a:moveTo>
                    <a:pt x="0" y="37941"/>
                  </a:moveTo>
                  <a:cubicBezTo>
                    <a:pt x="0" y="37941"/>
                    <a:pt x="50543" y="12669"/>
                    <a:pt x="47005" y="48555"/>
                  </a:cubicBezTo>
                  <a:cubicBezTo>
                    <a:pt x="43467" y="84441"/>
                    <a:pt x="43973" y="120832"/>
                    <a:pt x="63179" y="107186"/>
                  </a:cubicBezTo>
                  <a:cubicBezTo>
                    <a:pt x="82386" y="93539"/>
                    <a:pt x="95527" y="83430"/>
                    <a:pt x="104119" y="66246"/>
                  </a:cubicBezTo>
                  <a:cubicBezTo>
                    <a:pt x="112712" y="49061"/>
                    <a:pt x="142027" y="-1483"/>
                    <a:pt x="139500" y="33"/>
                  </a:cubicBezTo>
                  <a:cubicBezTo>
                    <a:pt x="136973" y="1044"/>
                    <a:pt x="85419" y="63213"/>
                    <a:pt x="85419" y="63213"/>
                  </a:cubicBezTo>
                  <a:cubicBezTo>
                    <a:pt x="85419" y="63213"/>
                    <a:pt x="69750" y="10142"/>
                    <a:pt x="68234" y="11153"/>
                  </a:cubicBezTo>
                  <a:cubicBezTo>
                    <a:pt x="66717" y="12164"/>
                    <a:pt x="0" y="37941"/>
                    <a:pt x="0" y="37941"/>
                  </a:cubicBezTo>
                  <a:close/>
                </a:path>
              </a:pathLst>
            </a:custGeom>
            <a:solidFill>
              <a:srgbClr val="784F41"/>
            </a:solidFill>
            <a:ln w="50509"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35B5ED50-5FEF-5459-A436-094D82518BF3}"/>
                </a:ext>
              </a:extLst>
            </p:cNvPr>
            <p:cNvSpPr/>
            <p:nvPr/>
          </p:nvSpPr>
          <p:spPr>
            <a:xfrm>
              <a:off x="8392562" y="5354199"/>
              <a:ext cx="416104" cy="517536"/>
            </a:xfrm>
            <a:custGeom>
              <a:avLst/>
              <a:gdLst>
                <a:gd name="connsiteX0" fmla="*/ 7713 w 416104"/>
                <a:gd name="connsiteY0" fmla="*/ 75310 h 517536"/>
                <a:gd name="connsiteX1" fmla="*/ 46632 w 416104"/>
                <a:gd name="connsiteY1" fmla="*/ 105130 h 517536"/>
                <a:gd name="connsiteX2" fmla="*/ 68871 w 416104"/>
                <a:gd name="connsiteY2" fmla="*/ 176902 h 517536"/>
                <a:gd name="connsiteX3" fmla="*/ 74431 w 416104"/>
                <a:gd name="connsiteY3" fmla="*/ 218348 h 517536"/>
                <a:gd name="connsiteX4" fmla="*/ 112844 w 416104"/>
                <a:gd name="connsiteY4" fmla="*/ 286582 h 517536"/>
                <a:gd name="connsiteX5" fmla="*/ 110317 w 416104"/>
                <a:gd name="connsiteY5" fmla="*/ 311348 h 517536"/>
                <a:gd name="connsiteX6" fmla="*/ 82012 w 416104"/>
                <a:gd name="connsiteY6" fmla="*/ 382109 h 517536"/>
                <a:gd name="connsiteX7" fmla="*/ 18833 w 416104"/>
                <a:gd name="connsiteY7" fmla="*/ 434168 h 517536"/>
                <a:gd name="connsiteX8" fmla="*/ 8219 w 416104"/>
                <a:gd name="connsiteY8" fmla="*/ 460956 h 517536"/>
                <a:gd name="connsiteX9" fmla="*/ 28436 w 416104"/>
                <a:gd name="connsiteY9" fmla="*/ 491788 h 517536"/>
                <a:gd name="connsiteX10" fmla="*/ 97175 w 416104"/>
                <a:gd name="connsiteY10" fmla="*/ 481679 h 517536"/>
                <a:gd name="connsiteX11" fmla="*/ 139127 w 416104"/>
                <a:gd name="connsiteY11" fmla="*/ 466011 h 517536"/>
                <a:gd name="connsiteX12" fmla="*/ 202306 w 416104"/>
                <a:gd name="connsiteY12" fmla="*/ 488250 h 517536"/>
                <a:gd name="connsiteX13" fmla="*/ 220502 w 416104"/>
                <a:gd name="connsiteY13" fmla="*/ 516049 h 517536"/>
                <a:gd name="connsiteX14" fmla="*/ 360001 w 416104"/>
                <a:gd name="connsiteY14" fmla="*/ 502908 h 517536"/>
                <a:gd name="connsiteX15" fmla="*/ 416104 w 416104"/>
                <a:gd name="connsiteY15" fmla="*/ 498359 h 517536"/>
                <a:gd name="connsiteX16" fmla="*/ 277615 w 416104"/>
                <a:gd name="connsiteY16" fmla="*/ 400304 h 517536"/>
                <a:gd name="connsiteX17" fmla="*/ 261442 w 416104"/>
                <a:gd name="connsiteY17" fmla="*/ 312359 h 517536"/>
                <a:gd name="connsiteX18" fmla="*/ 164398 w 416104"/>
                <a:gd name="connsiteY18" fmla="*/ 223402 h 517536"/>
                <a:gd name="connsiteX19" fmla="*/ 140137 w 416104"/>
                <a:gd name="connsiteY19" fmla="*/ 151125 h 517536"/>
                <a:gd name="connsiteX20" fmla="*/ 81507 w 416104"/>
                <a:gd name="connsiteY20" fmla="*/ 85924 h 517536"/>
                <a:gd name="connsiteX21" fmla="*/ 88078 w 416104"/>
                <a:gd name="connsiteY21" fmla="*/ 42962 h 517536"/>
                <a:gd name="connsiteX22" fmla="*/ 43599 w 416104"/>
                <a:gd name="connsiteY22" fmla="*/ 0 h 517536"/>
                <a:gd name="connsiteX23" fmla="*/ 7713 w 416104"/>
                <a:gd name="connsiteY23" fmla="*/ 74299 h 51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6104" h="517536">
                  <a:moveTo>
                    <a:pt x="7713" y="75310"/>
                  </a:moveTo>
                  <a:cubicBezTo>
                    <a:pt x="31974" y="67728"/>
                    <a:pt x="26414" y="94011"/>
                    <a:pt x="46632" y="105130"/>
                  </a:cubicBezTo>
                  <a:cubicBezTo>
                    <a:pt x="66849" y="116250"/>
                    <a:pt x="57752" y="153652"/>
                    <a:pt x="68871" y="176902"/>
                  </a:cubicBezTo>
                  <a:cubicBezTo>
                    <a:pt x="79990" y="200658"/>
                    <a:pt x="47643" y="212283"/>
                    <a:pt x="74431" y="218348"/>
                  </a:cubicBezTo>
                  <a:cubicBezTo>
                    <a:pt x="101219" y="224413"/>
                    <a:pt x="132556" y="276473"/>
                    <a:pt x="112844" y="286582"/>
                  </a:cubicBezTo>
                  <a:cubicBezTo>
                    <a:pt x="93132" y="296690"/>
                    <a:pt x="133061" y="295680"/>
                    <a:pt x="110317" y="311348"/>
                  </a:cubicBezTo>
                  <a:cubicBezTo>
                    <a:pt x="87572" y="327016"/>
                    <a:pt x="132556" y="354310"/>
                    <a:pt x="82012" y="382109"/>
                  </a:cubicBezTo>
                  <a:cubicBezTo>
                    <a:pt x="31469" y="409907"/>
                    <a:pt x="18833" y="434168"/>
                    <a:pt x="18833" y="434168"/>
                  </a:cubicBezTo>
                  <a:cubicBezTo>
                    <a:pt x="18833" y="434168"/>
                    <a:pt x="22371" y="452870"/>
                    <a:pt x="8219" y="460956"/>
                  </a:cubicBezTo>
                  <a:cubicBezTo>
                    <a:pt x="-5933" y="469044"/>
                    <a:pt x="-3406" y="496842"/>
                    <a:pt x="28436" y="491788"/>
                  </a:cubicBezTo>
                  <a:cubicBezTo>
                    <a:pt x="60278" y="486734"/>
                    <a:pt x="90099" y="489261"/>
                    <a:pt x="97175" y="481679"/>
                  </a:cubicBezTo>
                  <a:cubicBezTo>
                    <a:pt x="103746" y="474098"/>
                    <a:pt x="93637" y="458935"/>
                    <a:pt x="139127" y="466011"/>
                  </a:cubicBezTo>
                  <a:cubicBezTo>
                    <a:pt x="184615" y="473087"/>
                    <a:pt x="213931" y="476120"/>
                    <a:pt x="202306" y="488250"/>
                  </a:cubicBezTo>
                  <a:cubicBezTo>
                    <a:pt x="190681" y="500380"/>
                    <a:pt x="170969" y="523630"/>
                    <a:pt x="220502" y="516049"/>
                  </a:cubicBezTo>
                  <a:cubicBezTo>
                    <a:pt x="270034" y="508467"/>
                    <a:pt x="324115" y="503918"/>
                    <a:pt x="360001" y="502908"/>
                  </a:cubicBezTo>
                  <a:cubicBezTo>
                    <a:pt x="395887" y="502402"/>
                    <a:pt x="416104" y="498359"/>
                    <a:pt x="416104" y="498359"/>
                  </a:cubicBezTo>
                  <a:cubicBezTo>
                    <a:pt x="416104" y="498359"/>
                    <a:pt x="290251" y="434674"/>
                    <a:pt x="277615" y="400304"/>
                  </a:cubicBezTo>
                  <a:cubicBezTo>
                    <a:pt x="264474" y="366440"/>
                    <a:pt x="261442" y="312359"/>
                    <a:pt x="261442" y="312359"/>
                  </a:cubicBezTo>
                  <a:lnTo>
                    <a:pt x="164398" y="223402"/>
                  </a:lnTo>
                  <a:lnTo>
                    <a:pt x="140137" y="151125"/>
                  </a:lnTo>
                  <a:lnTo>
                    <a:pt x="81507" y="85924"/>
                  </a:lnTo>
                  <a:lnTo>
                    <a:pt x="88078" y="42962"/>
                  </a:lnTo>
                  <a:lnTo>
                    <a:pt x="43599" y="0"/>
                  </a:lnTo>
                  <a:lnTo>
                    <a:pt x="7713" y="74299"/>
                  </a:lnTo>
                  <a:close/>
                </a:path>
              </a:pathLst>
            </a:custGeom>
            <a:solidFill>
              <a:srgbClr val="784F41"/>
            </a:solidFill>
            <a:ln w="50509" cap="flat">
              <a:noFill/>
              <a:prstDash val="solid"/>
              <a:miter/>
            </a:ln>
          </p:spPr>
          <p:txBody>
            <a:bodyPr rtlCol="0" anchor="ctr"/>
            <a:lstStyle/>
            <a:p>
              <a:endParaRPr lang="en-IN"/>
            </a:p>
          </p:txBody>
        </p:sp>
      </p:grpSp>
      <p:grpSp>
        <p:nvGrpSpPr>
          <p:cNvPr id="178" name="Graphic 19">
            <a:extLst>
              <a:ext uri="{FF2B5EF4-FFF2-40B4-BE49-F238E27FC236}">
                <a16:creationId xmlns:a16="http://schemas.microsoft.com/office/drawing/2014/main" id="{EFCBC401-E1DE-9BB5-0163-D4FAFE65AB77}"/>
              </a:ext>
            </a:extLst>
          </p:cNvPr>
          <p:cNvGrpSpPr/>
          <p:nvPr/>
        </p:nvGrpSpPr>
        <p:grpSpPr>
          <a:xfrm>
            <a:off x="2462578" y="473025"/>
            <a:ext cx="420370" cy="195874"/>
            <a:chOff x="7603205" y="5336632"/>
            <a:chExt cx="1221129" cy="568996"/>
          </a:xfrm>
        </p:grpSpPr>
        <p:sp>
          <p:nvSpPr>
            <p:cNvPr id="179" name="Freeform: Shape 178">
              <a:extLst>
                <a:ext uri="{FF2B5EF4-FFF2-40B4-BE49-F238E27FC236}">
                  <a16:creationId xmlns:a16="http://schemas.microsoft.com/office/drawing/2014/main" id="{60D926F7-A2B0-D6B7-3AF6-CC8EE3A4512C}"/>
                </a:ext>
              </a:extLst>
            </p:cNvPr>
            <p:cNvSpPr/>
            <p:nvPr/>
          </p:nvSpPr>
          <p:spPr>
            <a:xfrm>
              <a:off x="8192036" y="5377450"/>
              <a:ext cx="527098" cy="518879"/>
            </a:xfrm>
            <a:custGeom>
              <a:avLst/>
              <a:gdLst>
                <a:gd name="connsiteX0" fmla="*/ 169320 w 527098"/>
                <a:gd name="connsiteY0" fmla="*/ 496842 h 518879"/>
                <a:gd name="connsiteX1" fmla="*/ 312864 w 527098"/>
                <a:gd name="connsiteY1" fmla="*/ 503413 h 518879"/>
                <a:gd name="connsiteX2" fmla="*/ 426081 w 527098"/>
                <a:gd name="connsiteY2" fmla="*/ 511500 h 518879"/>
                <a:gd name="connsiteX3" fmla="*/ 473087 w 527098"/>
                <a:gd name="connsiteY3" fmla="*/ 492293 h 518879"/>
                <a:gd name="connsiteX4" fmla="*/ 491282 w 527098"/>
                <a:gd name="connsiteY4" fmla="*/ 458429 h 518879"/>
                <a:gd name="connsiteX5" fmla="*/ 325500 w 527098"/>
                <a:gd name="connsiteY5" fmla="*/ 233005 h 518879"/>
                <a:gd name="connsiteX6" fmla="*/ 252717 w 527098"/>
                <a:gd name="connsiteY6" fmla="*/ 0 h 518879"/>
                <a:gd name="connsiteX7" fmla="*/ 143038 w 527098"/>
                <a:gd name="connsiteY7" fmla="*/ 143543 h 518879"/>
                <a:gd name="connsiteX8" fmla="*/ 101087 w 527098"/>
                <a:gd name="connsiteY8" fmla="*/ 182462 h 518879"/>
                <a:gd name="connsiteX9" fmla="*/ 86429 w 527098"/>
                <a:gd name="connsiteY9" fmla="*/ 123831 h 518879"/>
                <a:gd name="connsiteX10" fmla="*/ 0 w 527098"/>
                <a:gd name="connsiteY10" fmla="*/ 152641 h 518879"/>
                <a:gd name="connsiteX11" fmla="*/ 105636 w 527098"/>
                <a:gd name="connsiteY11" fmla="*/ 461462 h 518879"/>
                <a:gd name="connsiteX12" fmla="*/ 169826 w 527098"/>
                <a:gd name="connsiteY12" fmla="*/ 496337 h 5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098" h="518879">
                  <a:moveTo>
                    <a:pt x="169320" y="496842"/>
                  </a:moveTo>
                  <a:cubicBezTo>
                    <a:pt x="292141" y="483701"/>
                    <a:pt x="375032" y="482184"/>
                    <a:pt x="312864" y="503413"/>
                  </a:cubicBezTo>
                  <a:cubicBezTo>
                    <a:pt x="251201" y="524641"/>
                    <a:pt x="361386" y="520597"/>
                    <a:pt x="426081" y="511500"/>
                  </a:cubicBezTo>
                  <a:cubicBezTo>
                    <a:pt x="490271" y="502402"/>
                    <a:pt x="411424" y="492293"/>
                    <a:pt x="473087" y="492293"/>
                  </a:cubicBezTo>
                  <a:cubicBezTo>
                    <a:pt x="534750" y="492293"/>
                    <a:pt x="547386" y="466010"/>
                    <a:pt x="491282" y="458429"/>
                  </a:cubicBezTo>
                  <a:cubicBezTo>
                    <a:pt x="435179" y="450848"/>
                    <a:pt x="325500" y="233005"/>
                    <a:pt x="325500" y="233005"/>
                  </a:cubicBezTo>
                  <a:lnTo>
                    <a:pt x="252717" y="0"/>
                  </a:lnTo>
                  <a:lnTo>
                    <a:pt x="143038" y="143543"/>
                  </a:lnTo>
                  <a:cubicBezTo>
                    <a:pt x="143038" y="143543"/>
                    <a:pt x="101087" y="184989"/>
                    <a:pt x="101087" y="182462"/>
                  </a:cubicBezTo>
                  <a:cubicBezTo>
                    <a:pt x="101087" y="179935"/>
                    <a:pt x="86429" y="123831"/>
                    <a:pt x="86429" y="123831"/>
                  </a:cubicBezTo>
                  <a:lnTo>
                    <a:pt x="0" y="152641"/>
                  </a:lnTo>
                  <a:lnTo>
                    <a:pt x="105636" y="461462"/>
                  </a:lnTo>
                  <a:lnTo>
                    <a:pt x="169826" y="496337"/>
                  </a:lnTo>
                  <a:close/>
                </a:path>
              </a:pathLst>
            </a:custGeom>
            <a:solidFill>
              <a:srgbClr val="C2905B"/>
            </a:solidFill>
            <a:ln w="50509"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E5A0B2FB-48AF-7D50-F5D3-2F3FD117D7EA}"/>
                </a:ext>
              </a:extLst>
            </p:cNvPr>
            <p:cNvSpPr/>
            <p:nvPr/>
          </p:nvSpPr>
          <p:spPr>
            <a:xfrm>
              <a:off x="7666384" y="5428449"/>
              <a:ext cx="593885" cy="464673"/>
            </a:xfrm>
            <a:custGeom>
              <a:avLst/>
              <a:gdLst>
                <a:gd name="connsiteX0" fmla="*/ 0 w 593885"/>
                <a:gd name="connsiteY0" fmla="*/ 435228 h 464673"/>
                <a:gd name="connsiteX1" fmla="*/ 88957 w 593885"/>
                <a:gd name="connsiteY1" fmla="*/ 436239 h 464673"/>
                <a:gd name="connsiteX2" fmla="*/ 127875 w 593885"/>
                <a:gd name="connsiteY2" fmla="*/ 447864 h 464673"/>
                <a:gd name="connsiteX3" fmla="*/ 203185 w 593885"/>
                <a:gd name="connsiteY3" fmla="*/ 450392 h 464673"/>
                <a:gd name="connsiteX4" fmla="*/ 305788 w 593885"/>
                <a:gd name="connsiteY4" fmla="*/ 441294 h 464673"/>
                <a:gd name="connsiteX5" fmla="*/ 344706 w 593885"/>
                <a:gd name="connsiteY5" fmla="*/ 462016 h 464673"/>
                <a:gd name="connsiteX6" fmla="*/ 488250 w 593885"/>
                <a:gd name="connsiteY6" fmla="*/ 456962 h 464673"/>
                <a:gd name="connsiteX7" fmla="*/ 582260 w 593885"/>
                <a:gd name="connsiteY7" fmla="*/ 455446 h 464673"/>
                <a:gd name="connsiteX8" fmla="*/ 593886 w 593885"/>
                <a:gd name="connsiteY8" fmla="*/ 373060 h 464673"/>
                <a:gd name="connsiteX9" fmla="*/ 562548 w 593885"/>
                <a:gd name="connsiteY9" fmla="*/ 185038 h 464673"/>
                <a:gd name="connsiteX10" fmla="*/ 474603 w 593885"/>
                <a:gd name="connsiteY10" fmla="*/ 49 h 464673"/>
                <a:gd name="connsiteX11" fmla="*/ 443771 w 593885"/>
                <a:gd name="connsiteY11" fmla="*/ 17740 h 464673"/>
                <a:gd name="connsiteX12" fmla="*/ 383625 w 593885"/>
                <a:gd name="connsiteY12" fmla="*/ 100125 h 464673"/>
                <a:gd name="connsiteX13" fmla="*/ 331565 w 593885"/>
                <a:gd name="connsiteY13" fmla="*/ 209805 h 464673"/>
                <a:gd name="connsiteX14" fmla="*/ 276978 w 593885"/>
                <a:gd name="connsiteY14" fmla="*/ 190598 h 464673"/>
                <a:gd name="connsiteX15" fmla="*/ 205206 w 593885"/>
                <a:gd name="connsiteY15" fmla="*/ 264897 h 464673"/>
                <a:gd name="connsiteX16" fmla="*/ 79859 w 593885"/>
                <a:gd name="connsiteY16" fmla="*/ 376093 h 464673"/>
                <a:gd name="connsiteX17" fmla="*/ 506 w 593885"/>
                <a:gd name="connsiteY17" fmla="*/ 435734 h 46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3885" h="464673">
                  <a:moveTo>
                    <a:pt x="0" y="435228"/>
                  </a:moveTo>
                  <a:cubicBezTo>
                    <a:pt x="72783" y="424614"/>
                    <a:pt x="145060" y="414506"/>
                    <a:pt x="88957" y="436239"/>
                  </a:cubicBezTo>
                  <a:cubicBezTo>
                    <a:pt x="32853" y="457468"/>
                    <a:pt x="92495" y="450897"/>
                    <a:pt x="127875" y="447864"/>
                  </a:cubicBezTo>
                  <a:cubicBezTo>
                    <a:pt x="163256" y="444326"/>
                    <a:pt x="237554" y="433207"/>
                    <a:pt x="203185" y="450392"/>
                  </a:cubicBezTo>
                  <a:cubicBezTo>
                    <a:pt x="168310" y="467576"/>
                    <a:pt x="345212" y="408946"/>
                    <a:pt x="305788" y="441294"/>
                  </a:cubicBezTo>
                  <a:cubicBezTo>
                    <a:pt x="266364" y="473642"/>
                    <a:pt x="291636" y="459489"/>
                    <a:pt x="344706" y="462016"/>
                  </a:cubicBezTo>
                  <a:cubicBezTo>
                    <a:pt x="397777" y="464544"/>
                    <a:pt x="526158" y="438766"/>
                    <a:pt x="488250" y="456962"/>
                  </a:cubicBezTo>
                  <a:cubicBezTo>
                    <a:pt x="450342" y="475158"/>
                    <a:pt x="582260" y="455446"/>
                    <a:pt x="582260" y="455446"/>
                  </a:cubicBezTo>
                  <a:lnTo>
                    <a:pt x="593886" y="373060"/>
                  </a:lnTo>
                  <a:lnTo>
                    <a:pt x="562548" y="185038"/>
                  </a:lnTo>
                  <a:cubicBezTo>
                    <a:pt x="562548" y="185038"/>
                    <a:pt x="477635" y="-3489"/>
                    <a:pt x="474603" y="49"/>
                  </a:cubicBezTo>
                  <a:cubicBezTo>
                    <a:pt x="471065" y="3587"/>
                    <a:pt x="443771" y="17740"/>
                    <a:pt x="443771" y="17740"/>
                  </a:cubicBezTo>
                  <a:lnTo>
                    <a:pt x="383625" y="100125"/>
                  </a:lnTo>
                  <a:lnTo>
                    <a:pt x="331565" y="209805"/>
                  </a:lnTo>
                  <a:lnTo>
                    <a:pt x="276978" y="190598"/>
                  </a:lnTo>
                  <a:lnTo>
                    <a:pt x="205206" y="264897"/>
                  </a:lnTo>
                  <a:lnTo>
                    <a:pt x="79859" y="376093"/>
                  </a:lnTo>
                  <a:lnTo>
                    <a:pt x="506" y="435734"/>
                  </a:lnTo>
                  <a:close/>
                </a:path>
              </a:pathLst>
            </a:custGeom>
            <a:solidFill>
              <a:srgbClr val="C2905B"/>
            </a:solidFill>
            <a:ln w="50509"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1721B070-6751-E742-1948-E2DB396C2E8A}"/>
                </a:ext>
              </a:extLst>
            </p:cNvPr>
            <p:cNvSpPr/>
            <p:nvPr/>
          </p:nvSpPr>
          <p:spPr>
            <a:xfrm>
              <a:off x="7841770" y="5396306"/>
              <a:ext cx="603488" cy="509322"/>
            </a:xfrm>
            <a:custGeom>
              <a:avLst/>
              <a:gdLst>
                <a:gd name="connsiteX0" fmla="*/ 602478 w 603488"/>
                <a:gd name="connsiteY0" fmla="*/ 509323 h 509322"/>
                <a:gd name="connsiteX1" fmla="*/ 519587 w 603488"/>
                <a:gd name="connsiteY1" fmla="*/ 451198 h 509322"/>
                <a:gd name="connsiteX2" fmla="*/ 451353 w 603488"/>
                <a:gd name="connsiteY2" fmla="*/ 374372 h 509322"/>
                <a:gd name="connsiteX3" fmla="*/ 440739 w 603488"/>
                <a:gd name="connsiteY3" fmla="*/ 349605 h 509322"/>
                <a:gd name="connsiteX4" fmla="*/ 434168 w 603488"/>
                <a:gd name="connsiteY4" fmla="*/ 324839 h 509322"/>
                <a:gd name="connsiteX5" fmla="*/ 424060 w 603488"/>
                <a:gd name="connsiteY5" fmla="*/ 274801 h 509322"/>
                <a:gd name="connsiteX6" fmla="*/ 414962 w 603488"/>
                <a:gd name="connsiteY6" fmla="*/ 227796 h 509322"/>
                <a:gd name="connsiteX7" fmla="*/ 409402 w 603488"/>
                <a:gd name="connsiteY7" fmla="*/ 221730 h 509322"/>
                <a:gd name="connsiteX8" fmla="*/ 400304 w 603488"/>
                <a:gd name="connsiteY8" fmla="*/ 214149 h 509322"/>
                <a:gd name="connsiteX9" fmla="*/ 381098 w 603488"/>
                <a:gd name="connsiteY9" fmla="*/ 199492 h 509322"/>
                <a:gd name="connsiteX10" fmla="*/ 376549 w 603488"/>
                <a:gd name="connsiteY10" fmla="*/ 192415 h 509322"/>
                <a:gd name="connsiteX11" fmla="*/ 376549 w 603488"/>
                <a:gd name="connsiteY11" fmla="*/ 192415 h 509322"/>
                <a:gd name="connsiteX12" fmla="*/ 366440 w 603488"/>
                <a:gd name="connsiteY12" fmla="*/ 145410 h 509322"/>
                <a:gd name="connsiteX13" fmla="*/ 351782 w 603488"/>
                <a:gd name="connsiteY13" fmla="*/ 102448 h 509322"/>
                <a:gd name="connsiteX14" fmla="*/ 349255 w 603488"/>
                <a:gd name="connsiteY14" fmla="*/ 98405 h 509322"/>
                <a:gd name="connsiteX15" fmla="*/ 347739 w 603488"/>
                <a:gd name="connsiteY15" fmla="*/ 96383 h 509322"/>
                <a:gd name="connsiteX16" fmla="*/ 345717 w 603488"/>
                <a:gd name="connsiteY16" fmla="*/ 94361 h 509322"/>
                <a:gd name="connsiteX17" fmla="*/ 342179 w 603488"/>
                <a:gd name="connsiteY17" fmla="*/ 91329 h 509322"/>
                <a:gd name="connsiteX18" fmla="*/ 337125 w 603488"/>
                <a:gd name="connsiteY18" fmla="*/ 85769 h 509322"/>
                <a:gd name="connsiteX19" fmla="*/ 322973 w 603488"/>
                <a:gd name="connsiteY19" fmla="*/ 63024 h 509322"/>
                <a:gd name="connsiteX20" fmla="*/ 307304 w 603488"/>
                <a:gd name="connsiteY20" fmla="*/ 27644 h 509322"/>
                <a:gd name="connsiteX21" fmla="*/ 298712 w 603488"/>
                <a:gd name="connsiteY21" fmla="*/ 29665 h 509322"/>
                <a:gd name="connsiteX22" fmla="*/ 286076 w 603488"/>
                <a:gd name="connsiteY22" fmla="*/ 34720 h 509322"/>
                <a:gd name="connsiteX23" fmla="*/ 261310 w 603488"/>
                <a:gd name="connsiteY23" fmla="*/ 64540 h 509322"/>
                <a:gd name="connsiteX24" fmla="*/ 216831 w 603488"/>
                <a:gd name="connsiteY24" fmla="*/ 131763 h 509322"/>
                <a:gd name="connsiteX25" fmla="*/ 185494 w 603488"/>
                <a:gd name="connsiteY25" fmla="*/ 199492 h 509322"/>
                <a:gd name="connsiteX26" fmla="*/ 184484 w 603488"/>
                <a:gd name="connsiteY26" fmla="*/ 203030 h 509322"/>
                <a:gd name="connsiteX27" fmla="*/ 184484 w 603488"/>
                <a:gd name="connsiteY27" fmla="*/ 204040 h 509322"/>
                <a:gd name="connsiteX28" fmla="*/ 175891 w 603488"/>
                <a:gd name="connsiteY28" fmla="*/ 280867 h 509322"/>
                <a:gd name="connsiteX29" fmla="*/ 175891 w 603488"/>
                <a:gd name="connsiteY29" fmla="*/ 281877 h 509322"/>
                <a:gd name="connsiteX30" fmla="*/ 175891 w 603488"/>
                <a:gd name="connsiteY30" fmla="*/ 284405 h 509322"/>
                <a:gd name="connsiteX31" fmla="*/ 136467 w 603488"/>
                <a:gd name="connsiteY31" fmla="*/ 342024 h 509322"/>
                <a:gd name="connsiteX32" fmla="*/ 110185 w 603488"/>
                <a:gd name="connsiteY32" fmla="*/ 363252 h 509322"/>
                <a:gd name="connsiteX33" fmla="*/ 91989 w 603488"/>
                <a:gd name="connsiteY33" fmla="*/ 388018 h 509322"/>
                <a:gd name="connsiteX34" fmla="*/ 54587 w 603488"/>
                <a:gd name="connsiteY34" fmla="*/ 444122 h 509322"/>
                <a:gd name="connsiteX35" fmla="*/ 0 w 603488"/>
                <a:gd name="connsiteY35" fmla="*/ 483040 h 509322"/>
                <a:gd name="connsiteX36" fmla="*/ 50038 w 603488"/>
                <a:gd name="connsiteY36" fmla="*/ 440078 h 509322"/>
                <a:gd name="connsiteX37" fmla="*/ 81375 w 603488"/>
                <a:gd name="connsiteY37" fmla="*/ 382964 h 509322"/>
                <a:gd name="connsiteX38" fmla="*/ 100581 w 603488"/>
                <a:gd name="connsiteY38" fmla="*/ 353144 h 509322"/>
                <a:gd name="connsiteX39" fmla="*/ 125348 w 603488"/>
                <a:gd name="connsiteY39" fmla="*/ 331410 h 509322"/>
                <a:gd name="connsiteX40" fmla="*/ 157190 w 603488"/>
                <a:gd name="connsiteY40" fmla="*/ 279855 h 509322"/>
                <a:gd name="connsiteX41" fmla="*/ 159717 w 603488"/>
                <a:gd name="connsiteY41" fmla="*/ 216676 h 509322"/>
                <a:gd name="connsiteX42" fmla="*/ 161234 w 603488"/>
                <a:gd name="connsiteY42" fmla="*/ 207073 h 509322"/>
                <a:gd name="connsiteX43" fmla="*/ 163255 w 603488"/>
                <a:gd name="connsiteY43" fmla="*/ 197975 h 509322"/>
                <a:gd name="connsiteX44" fmla="*/ 197120 w 603488"/>
                <a:gd name="connsiteY44" fmla="*/ 120138 h 509322"/>
                <a:gd name="connsiteX45" fmla="*/ 242103 w 603488"/>
                <a:gd name="connsiteY45" fmla="*/ 50388 h 509322"/>
                <a:gd name="connsiteX46" fmla="*/ 268891 w 603488"/>
                <a:gd name="connsiteY46" fmla="*/ 17535 h 509322"/>
                <a:gd name="connsiteX47" fmla="*/ 270407 w 603488"/>
                <a:gd name="connsiteY47" fmla="*/ 15513 h 509322"/>
                <a:gd name="connsiteX48" fmla="*/ 275462 w 603488"/>
                <a:gd name="connsiteY48" fmla="*/ 11975 h 509322"/>
                <a:gd name="connsiteX49" fmla="*/ 282033 w 603488"/>
                <a:gd name="connsiteY49" fmla="*/ 8942 h 509322"/>
                <a:gd name="connsiteX50" fmla="*/ 292647 w 603488"/>
                <a:gd name="connsiteY50" fmla="*/ 5404 h 509322"/>
                <a:gd name="connsiteX51" fmla="*/ 313369 w 603488"/>
                <a:gd name="connsiteY51" fmla="*/ 350 h 509322"/>
                <a:gd name="connsiteX52" fmla="*/ 328027 w 603488"/>
                <a:gd name="connsiteY52" fmla="*/ 8437 h 509322"/>
                <a:gd name="connsiteX53" fmla="*/ 328027 w 603488"/>
                <a:gd name="connsiteY53" fmla="*/ 8437 h 509322"/>
                <a:gd name="connsiteX54" fmla="*/ 346223 w 603488"/>
                <a:gd name="connsiteY54" fmla="*/ 51399 h 509322"/>
                <a:gd name="connsiteX55" fmla="*/ 357848 w 603488"/>
                <a:gd name="connsiteY55" fmla="*/ 70100 h 509322"/>
                <a:gd name="connsiteX56" fmla="*/ 360880 w 603488"/>
                <a:gd name="connsiteY56" fmla="*/ 73638 h 509322"/>
                <a:gd name="connsiteX57" fmla="*/ 364418 w 603488"/>
                <a:gd name="connsiteY57" fmla="*/ 76671 h 509322"/>
                <a:gd name="connsiteX58" fmla="*/ 370989 w 603488"/>
                <a:gd name="connsiteY58" fmla="*/ 83747 h 509322"/>
                <a:gd name="connsiteX59" fmla="*/ 375032 w 603488"/>
                <a:gd name="connsiteY59" fmla="*/ 90317 h 509322"/>
                <a:gd name="connsiteX60" fmla="*/ 391206 w 603488"/>
                <a:gd name="connsiteY60" fmla="*/ 139345 h 509322"/>
                <a:gd name="connsiteX61" fmla="*/ 399799 w 603488"/>
                <a:gd name="connsiteY61" fmla="*/ 183318 h 509322"/>
                <a:gd name="connsiteX62" fmla="*/ 416478 w 603488"/>
                <a:gd name="connsiteY62" fmla="*/ 196459 h 509322"/>
                <a:gd name="connsiteX63" fmla="*/ 426081 w 603488"/>
                <a:gd name="connsiteY63" fmla="*/ 205051 h 509322"/>
                <a:gd name="connsiteX64" fmla="*/ 436695 w 603488"/>
                <a:gd name="connsiteY64" fmla="*/ 218698 h 509322"/>
                <a:gd name="connsiteX65" fmla="*/ 442255 w 603488"/>
                <a:gd name="connsiteY65" fmla="*/ 245991 h 509322"/>
                <a:gd name="connsiteX66" fmla="*/ 445288 w 603488"/>
                <a:gd name="connsiteY66" fmla="*/ 271263 h 509322"/>
                <a:gd name="connsiteX67" fmla="*/ 452869 w 603488"/>
                <a:gd name="connsiteY67" fmla="*/ 320290 h 509322"/>
                <a:gd name="connsiteX68" fmla="*/ 457924 w 603488"/>
                <a:gd name="connsiteY68" fmla="*/ 344551 h 509322"/>
                <a:gd name="connsiteX69" fmla="*/ 466516 w 603488"/>
                <a:gd name="connsiteY69" fmla="*/ 366285 h 509322"/>
                <a:gd name="connsiteX70" fmla="*/ 526663 w 603488"/>
                <a:gd name="connsiteY70" fmla="*/ 443616 h 509322"/>
                <a:gd name="connsiteX71" fmla="*/ 603489 w 603488"/>
                <a:gd name="connsiteY71" fmla="*/ 508312 h 50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3488" h="509322">
                  <a:moveTo>
                    <a:pt x="602478" y="509323"/>
                  </a:moveTo>
                  <a:cubicBezTo>
                    <a:pt x="574679" y="490116"/>
                    <a:pt x="546375" y="472931"/>
                    <a:pt x="519587" y="451198"/>
                  </a:cubicBezTo>
                  <a:cubicBezTo>
                    <a:pt x="493809" y="429464"/>
                    <a:pt x="469043" y="404698"/>
                    <a:pt x="451353" y="374372"/>
                  </a:cubicBezTo>
                  <a:cubicBezTo>
                    <a:pt x="446804" y="366790"/>
                    <a:pt x="443771" y="358198"/>
                    <a:pt x="440739" y="349605"/>
                  </a:cubicBezTo>
                  <a:cubicBezTo>
                    <a:pt x="438212" y="341519"/>
                    <a:pt x="436190" y="333431"/>
                    <a:pt x="434168" y="324839"/>
                  </a:cubicBezTo>
                  <a:cubicBezTo>
                    <a:pt x="430125" y="308160"/>
                    <a:pt x="427092" y="291481"/>
                    <a:pt x="424060" y="274801"/>
                  </a:cubicBezTo>
                  <a:cubicBezTo>
                    <a:pt x="421027" y="258627"/>
                    <a:pt x="418500" y="239926"/>
                    <a:pt x="414962" y="227796"/>
                  </a:cubicBezTo>
                  <a:cubicBezTo>
                    <a:pt x="414962" y="227796"/>
                    <a:pt x="411929" y="224258"/>
                    <a:pt x="409402" y="221730"/>
                  </a:cubicBezTo>
                  <a:cubicBezTo>
                    <a:pt x="406369" y="219203"/>
                    <a:pt x="403842" y="216676"/>
                    <a:pt x="400304" y="214149"/>
                  </a:cubicBezTo>
                  <a:cubicBezTo>
                    <a:pt x="394239" y="209095"/>
                    <a:pt x="387668" y="204040"/>
                    <a:pt x="381098" y="199492"/>
                  </a:cubicBezTo>
                  <a:cubicBezTo>
                    <a:pt x="378570" y="197470"/>
                    <a:pt x="377054" y="194942"/>
                    <a:pt x="376549" y="192415"/>
                  </a:cubicBezTo>
                  <a:lnTo>
                    <a:pt x="376549" y="192415"/>
                  </a:lnTo>
                  <a:cubicBezTo>
                    <a:pt x="373516" y="176747"/>
                    <a:pt x="370484" y="161078"/>
                    <a:pt x="366440" y="145410"/>
                  </a:cubicBezTo>
                  <a:cubicBezTo>
                    <a:pt x="362396" y="130247"/>
                    <a:pt x="358353" y="114579"/>
                    <a:pt x="351782" y="102448"/>
                  </a:cubicBezTo>
                  <a:cubicBezTo>
                    <a:pt x="350772" y="100932"/>
                    <a:pt x="350266" y="99415"/>
                    <a:pt x="349255" y="98405"/>
                  </a:cubicBezTo>
                  <a:cubicBezTo>
                    <a:pt x="348244" y="96888"/>
                    <a:pt x="347739" y="96888"/>
                    <a:pt x="347739" y="96383"/>
                  </a:cubicBezTo>
                  <a:cubicBezTo>
                    <a:pt x="347739" y="96383"/>
                    <a:pt x="346728" y="95372"/>
                    <a:pt x="345717" y="94361"/>
                  </a:cubicBezTo>
                  <a:cubicBezTo>
                    <a:pt x="344201" y="93350"/>
                    <a:pt x="343190" y="92339"/>
                    <a:pt x="342179" y="91329"/>
                  </a:cubicBezTo>
                  <a:cubicBezTo>
                    <a:pt x="340663" y="89307"/>
                    <a:pt x="338136" y="87285"/>
                    <a:pt x="337125" y="85769"/>
                  </a:cubicBezTo>
                  <a:cubicBezTo>
                    <a:pt x="331059" y="78187"/>
                    <a:pt x="327016" y="70606"/>
                    <a:pt x="322973" y="63024"/>
                  </a:cubicBezTo>
                  <a:cubicBezTo>
                    <a:pt x="316907" y="51399"/>
                    <a:pt x="311853" y="39774"/>
                    <a:pt x="307304" y="27644"/>
                  </a:cubicBezTo>
                  <a:cubicBezTo>
                    <a:pt x="304271" y="28149"/>
                    <a:pt x="301744" y="29160"/>
                    <a:pt x="298712" y="29665"/>
                  </a:cubicBezTo>
                  <a:cubicBezTo>
                    <a:pt x="292647" y="31687"/>
                    <a:pt x="285571" y="33204"/>
                    <a:pt x="286076" y="34720"/>
                  </a:cubicBezTo>
                  <a:cubicBezTo>
                    <a:pt x="277989" y="44323"/>
                    <a:pt x="268891" y="54432"/>
                    <a:pt x="261310" y="64540"/>
                  </a:cubicBezTo>
                  <a:cubicBezTo>
                    <a:pt x="245641" y="86274"/>
                    <a:pt x="230478" y="108513"/>
                    <a:pt x="216831" y="131763"/>
                  </a:cubicBezTo>
                  <a:cubicBezTo>
                    <a:pt x="203690" y="154002"/>
                    <a:pt x="191560" y="175736"/>
                    <a:pt x="185494" y="199492"/>
                  </a:cubicBezTo>
                  <a:cubicBezTo>
                    <a:pt x="185494" y="200502"/>
                    <a:pt x="184989" y="202018"/>
                    <a:pt x="184484" y="203030"/>
                  </a:cubicBezTo>
                  <a:cubicBezTo>
                    <a:pt x="184484" y="203030"/>
                    <a:pt x="184484" y="203535"/>
                    <a:pt x="184484" y="204040"/>
                  </a:cubicBezTo>
                  <a:cubicBezTo>
                    <a:pt x="178418" y="228806"/>
                    <a:pt x="175386" y="255595"/>
                    <a:pt x="175891" y="280867"/>
                  </a:cubicBezTo>
                  <a:lnTo>
                    <a:pt x="175891" y="281877"/>
                  </a:lnTo>
                  <a:cubicBezTo>
                    <a:pt x="175891" y="281877"/>
                    <a:pt x="175891" y="283899"/>
                    <a:pt x="175891" y="284405"/>
                  </a:cubicBezTo>
                  <a:cubicBezTo>
                    <a:pt x="166793" y="307149"/>
                    <a:pt x="153147" y="325850"/>
                    <a:pt x="136467" y="342024"/>
                  </a:cubicBezTo>
                  <a:cubicBezTo>
                    <a:pt x="128380" y="350111"/>
                    <a:pt x="117766" y="357187"/>
                    <a:pt x="110185" y="363252"/>
                  </a:cubicBezTo>
                  <a:cubicBezTo>
                    <a:pt x="102603" y="369823"/>
                    <a:pt x="97043" y="378415"/>
                    <a:pt x="91989" y="388018"/>
                  </a:cubicBezTo>
                  <a:cubicBezTo>
                    <a:pt x="82891" y="407730"/>
                    <a:pt x="71266" y="428453"/>
                    <a:pt x="54587" y="444122"/>
                  </a:cubicBezTo>
                  <a:cubicBezTo>
                    <a:pt x="38413" y="460296"/>
                    <a:pt x="19206" y="472426"/>
                    <a:pt x="0" y="483040"/>
                  </a:cubicBezTo>
                  <a:cubicBezTo>
                    <a:pt x="18196" y="470404"/>
                    <a:pt x="35886" y="456252"/>
                    <a:pt x="50038" y="440078"/>
                  </a:cubicBezTo>
                  <a:cubicBezTo>
                    <a:pt x="64696" y="423399"/>
                    <a:pt x="73288" y="404192"/>
                    <a:pt x="81375" y="382964"/>
                  </a:cubicBezTo>
                  <a:cubicBezTo>
                    <a:pt x="85924" y="372856"/>
                    <a:pt x="91484" y="361736"/>
                    <a:pt x="100581" y="353144"/>
                  </a:cubicBezTo>
                  <a:cubicBezTo>
                    <a:pt x="110185" y="344551"/>
                    <a:pt x="117766" y="339497"/>
                    <a:pt x="125348" y="331410"/>
                  </a:cubicBezTo>
                  <a:cubicBezTo>
                    <a:pt x="139500" y="316752"/>
                    <a:pt x="151125" y="298557"/>
                    <a:pt x="157190" y="279855"/>
                  </a:cubicBezTo>
                  <a:cubicBezTo>
                    <a:pt x="155674" y="258627"/>
                    <a:pt x="156179" y="237399"/>
                    <a:pt x="159717" y="216676"/>
                  </a:cubicBezTo>
                  <a:cubicBezTo>
                    <a:pt x="160223" y="213138"/>
                    <a:pt x="160728" y="210106"/>
                    <a:pt x="161234" y="207073"/>
                  </a:cubicBezTo>
                  <a:cubicBezTo>
                    <a:pt x="161739" y="204040"/>
                    <a:pt x="162244" y="201008"/>
                    <a:pt x="163255" y="197975"/>
                  </a:cubicBezTo>
                  <a:cubicBezTo>
                    <a:pt x="169320" y="169671"/>
                    <a:pt x="183473" y="144399"/>
                    <a:pt x="197120" y="120138"/>
                  </a:cubicBezTo>
                  <a:cubicBezTo>
                    <a:pt x="211272" y="95877"/>
                    <a:pt x="225929" y="73133"/>
                    <a:pt x="242103" y="50388"/>
                  </a:cubicBezTo>
                  <a:cubicBezTo>
                    <a:pt x="250695" y="38763"/>
                    <a:pt x="259793" y="28654"/>
                    <a:pt x="268891" y="17535"/>
                  </a:cubicBezTo>
                  <a:lnTo>
                    <a:pt x="270407" y="15513"/>
                  </a:lnTo>
                  <a:cubicBezTo>
                    <a:pt x="270407" y="15513"/>
                    <a:pt x="274451" y="12481"/>
                    <a:pt x="275462" y="11975"/>
                  </a:cubicBezTo>
                  <a:cubicBezTo>
                    <a:pt x="277989" y="10459"/>
                    <a:pt x="280011" y="9954"/>
                    <a:pt x="282033" y="8942"/>
                  </a:cubicBezTo>
                  <a:cubicBezTo>
                    <a:pt x="285571" y="7426"/>
                    <a:pt x="289109" y="6416"/>
                    <a:pt x="292647" y="5404"/>
                  </a:cubicBezTo>
                  <a:cubicBezTo>
                    <a:pt x="299723" y="3383"/>
                    <a:pt x="306293" y="1866"/>
                    <a:pt x="313369" y="350"/>
                  </a:cubicBezTo>
                  <a:cubicBezTo>
                    <a:pt x="319435" y="-1166"/>
                    <a:pt x="326005" y="2372"/>
                    <a:pt x="328027" y="8437"/>
                  </a:cubicBezTo>
                  <a:lnTo>
                    <a:pt x="328027" y="8437"/>
                  </a:lnTo>
                  <a:cubicBezTo>
                    <a:pt x="333587" y="23095"/>
                    <a:pt x="339652" y="38258"/>
                    <a:pt x="346223" y="51399"/>
                  </a:cubicBezTo>
                  <a:cubicBezTo>
                    <a:pt x="349761" y="57970"/>
                    <a:pt x="353299" y="65046"/>
                    <a:pt x="357848" y="70100"/>
                  </a:cubicBezTo>
                  <a:cubicBezTo>
                    <a:pt x="358858" y="71616"/>
                    <a:pt x="359870" y="72627"/>
                    <a:pt x="360880" y="73638"/>
                  </a:cubicBezTo>
                  <a:lnTo>
                    <a:pt x="364418" y="76671"/>
                  </a:lnTo>
                  <a:cubicBezTo>
                    <a:pt x="367451" y="79198"/>
                    <a:pt x="369473" y="81725"/>
                    <a:pt x="370989" y="83747"/>
                  </a:cubicBezTo>
                  <a:cubicBezTo>
                    <a:pt x="373011" y="86274"/>
                    <a:pt x="374022" y="88296"/>
                    <a:pt x="375032" y="90317"/>
                  </a:cubicBezTo>
                  <a:cubicBezTo>
                    <a:pt x="383119" y="106997"/>
                    <a:pt x="387163" y="122665"/>
                    <a:pt x="391206" y="139345"/>
                  </a:cubicBezTo>
                  <a:cubicBezTo>
                    <a:pt x="394744" y="154002"/>
                    <a:pt x="397777" y="168660"/>
                    <a:pt x="399799" y="183318"/>
                  </a:cubicBezTo>
                  <a:cubicBezTo>
                    <a:pt x="405358" y="187866"/>
                    <a:pt x="410918" y="191910"/>
                    <a:pt x="416478" y="196459"/>
                  </a:cubicBezTo>
                  <a:cubicBezTo>
                    <a:pt x="420016" y="198986"/>
                    <a:pt x="423049" y="202018"/>
                    <a:pt x="426081" y="205051"/>
                  </a:cubicBezTo>
                  <a:cubicBezTo>
                    <a:pt x="429619" y="208589"/>
                    <a:pt x="432652" y="210611"/>
                    <a:pt x="436695" y="218698"/>
                  </a:cubicBezTo>
                  <a:cubicBezTo>
                    <a:pt x="440739" y="229312"/>
                    <a:pt x="440739" y="236894"/>
                    <a:pt x="442255" y="245991"/>
                  </a:cubicBezTo>
                  <a:lnTo>
                    <a:pt x="445288" y="271263"/>
                  </a:lnTo>
                  <a:cubicBezTo>
                    <a:pt x="447309" y="287943"/>
                    <a:pt x="449837" y="304116"/>
                    <a:pt x="452869" y="320290"/>
                  </a:cubicBezTo>
                  <a:cubicBezTo>
                    <a:pt x="454386" y="328377"/>
                    <a:pt x="456407" y="336464"/>
                    <a:pt x="457924" y="344551"/>
                  </a:cubicBezTo>
                  <a:cubicBezTo>
                    <a:pt x="459945" y="351627"/>
                    <a:pt x="462473" y="359209"/>
                    <a:pt x="466516" y="366285"/>
                  </a:cubicBezTo>
                  <a:cubicBezTo>
                    <a:pt x="481173" y="394589"/>
                    <a:pt x="503413" y="420366"/>
                    <a:pt x="526663" y="443616"/>
                  </a:cubicBezTo>
                  <a:cubicBezTo>
                    <a:pt x="550924" y="466361"/>
                    <a:pt x="578217" y="486073"/>
                    <a:pt x="603489" y="508312"/>
                  </a:cubicBezTo>
                  <a:close/>
                </a:path>
              </a:pathLst>
            </a:custGeom>
            <a:solidFill>
              <a:srgbClr val="784F41"/>
            </a:solidFill>
            <a:ln w="50509"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85F0FDD0-B53C-E00B-1EEA-6FF708611149}"/>
                </a:ext>
              </a:extLst>
            </p:cNvPr>
            <p:cNvSpPr/>
            <p:nvPr/>
          </p:nvSpPr>
          <p:spPr>
            <a:xfrm>
              <a:off x="7603205" y="5597819"/>
              <a:ext cx="423553" cy="285065"/>
            </a:xfrm>
            <a:custGeom>
              <a:avLst/>
              <a:gdLst>
                <a:gd name="connsiteX0" fmla="*/ 423554 w 423553"/>
                <a:gd name="connsiteY0" fmla="*/ 0 h 285065"/>
                <a:gd name="connsiteX1" fmla="*/ 422543 w 423553"/>
                <a:gd name="connsiteY1" fmla="*/ 3538 h 285065"/>
                <a:gd name="connsiteX2" fmla="*/ 422543 w 423553"/>
                <a:gd name="connsiteY2" fmla="*/ 4549 h 285065"/>
                <a:gd name="connsiteX3" fmla="*/ 397777 w 423553"/>
                <a:gd name="connsiteY3" fmla="*/ 17185 h 285065"/>
                <a:gd name="connsiteX4" fmla="*/ 390196 w 423553"/>
                <a:gd name="connsiteY4" fmla="*/ 21228 h 285065"/>
                <a:gd name="connsiteX5" fmla="*/ 388174 w 423553"/>
                <a:gd name="connsiteY5" fmla="*/ 21228 h 285065"/>
                <a:gd name="connsiteX6" fmla="*/ 387163 w 423553"/>
                <a:gd name="connsiteY6" fmla="*/ 21228 h 285065"/>
                <a:gd name="connsiteX7" fmla="*/ 357342 w 423553"/>
                <a:gd name="connsiteY7" fmla="*/ 19712 h 285065"/>
                <a:gd name="connsiteX8" fmla="*/ 332576 w 423553"/>
                <a:gd name="connsiteY8" fmla="*/ 25272 h 285065"/>
                <a:gd name="connsiteX9" fmla="*/ 302755 w 423553"/>
                <a:gd name="connsiteY9" fmla="*/ 74299 h 285065"/>
                <a:gd name="connsiteX10" fmla="*/ 285571 w 423553"/>
                <a:gd name="connsiteY10" fmla="*/ 102603 h 285065"/>
                <a:gd name="connsiteX11" fmla="*/ 262826 w 423553"/>
                <a:gd name="connsiteY11" fmla="*/ 125348 h 285065"/>
                <a:gd name="connsiteX12" fmla="*/ 215315 w 423553"/>
                <a:gd name="connsiteY12" fmla="*/ 166793 h 285065"/>
                <a:gd name="connsiteX13" fmla="*/ 189538 w 423553"/>
                <a:gd name="connsiteY13" fmla="*/ 185494 h 285065"/>
                <a:gd name="connsiteX14" fmla="*/ 164772 w 423553"/>
                <a:gd name="connsiteY14" fmla="*/ 201668 h 285065"/>
                <a:gd name="connsiteX15" fmla="*/ 116755 w 423553"/>
                <a:gd name="connsiteY15" fmla="*/ 240587 h 285065"/>
                <a:gd name="connsiteX16" fmla="*/ 0 w 423553"/>
                <a:gd name="connsiteY16" fmla="*/ 285065 h 285065"/>
                <a:gd name="connsiteX17" fmla="*/ 104625 w 423553"/>
                <a:gd name="connsiteY17" fmla="*/ 225929 h 285065"/>
                <a:gd name="connsiteX18" fmla="*/ 149609 w 423553"/>
                <a:gd name="connsiteY18" fmla="*/ 183978 h 285065"/>
                <a:gd name="connsiteX19" fmla="*/ 175891 w 423553"/>
                <a:gd name="connsiteY19" fmla="*/ 165277 h 285065"/>
                <a:gd name="connsiteX20" fmla="*/ 199646 w 423553"/>
                <a:gd name="connsiteY20" fmla="*/ 147587 h 285065"/>
                <a:gd name="connsiteX21" fmla="*/ 245641 w 423553"/>
                <a:gd name="connsiteY21" fmla="*/ 107657 h 285065"/>
                <a:gd name="connsiteX22" fmla="*/ 266869 w 423553"/>
                <a:gd name="connsiteY22" fmla="*/ 87440 h 285065"/>
                <a:gd name="connsiteX23" fmla="*/ 283043 w 423553"/>
                <a:gd name="connsiteY23" fmla="*/ 63684 h 285065"/>
                <a:gd name="connsiteX24" fmla="*/ 299723 w 423553"/>
                <a:gd name="connsiteY24" fmla="*/ 36897 h 285065"/>
                <a:gd name="connsiteX25" fmla="*/ 322467 w 423553"/>
                <a:gd name="connsiteY25" fmla="*/ 10614 h 285065"/>
                <a:gd name="connsiteX26" fmla="*/ 357848 w 423553"/>
                <a:gd name="connsiteY26" fmla="*/ 5559 h 285065"/>
                <a:gd name="connsiteX27" fmla="*/ 388174 w 423553"/>
                <a:gd name="connsiteY27" fmla="*/ 11119 h 285065"/>
                <a:gd name="connsiteX28" fmla="*/ 399293 w 423553"/>
                <a:gd name="connsiteY28" fmla="*/ 7581 h 285065"/>
                <a:gd name="connsiteX29" fmla="*/ 423554 w 423553"/>
                <a:gd name="connsiteY29" fmla="*/ 505 h 2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3553" h="285065">
                  <a:moveTo>
                    <a:pt x="423554" y="0"/>
                  </a:moveTo>
                  <a:cubicBezTo>
                    <a:pt x="423554" y="0"/>
                    <a:pt x="423049" y="2527"/>
                    <a:pt x="422543" y="3538"/>
                  </a:cubicBezTo>
                  <a:cubicBezTo>
                    <a:pt x="422543" y="3538"/>
                    <a:pt x="422543" y="4043"/>
                    <a:pt x="422543" y="4549"/>
                  </a:cubicBezTo>
                  <a:cubicBezTo>
                    <a:pt x="414456" y="9097"/>
                    <a:pt x="406369" y="13141"/>
                    <a:pt x="397777" y="17185"/>
                  </a:cubicBezTo>
                  <a:cubicBezTo>
                    <a:pt x="395250" y="18701"/>
                    <a:pt x="392722" y="19712"/>
                    <a:pt x="390196" y="21228"/>
                  </a:cubicBezTo>
                  <a:cubicBezTo>
                    <a:pt x="389690" y="21228"/>
                    <a:pt x="388679" y="21228"/>
                    <a:pt x="388174" y="21228"/>
                  </a:cubicBezTo>
                  <a:lnTo>
                    <a:pt x="387163" y="21228"/>
                  </a:lnTo>
                  <a:cubicBezTo>
                    <a:pt x="377560" y="20217"/>
                    <a:pt x="366946" y="19712"/>
                    <a:pt x="357342" y="19712"/>
                  </a:cubicBezTo>
                  <a:cubicBezTo>
                    <a:pt x="348244" y="19712"/>
                    <a:pt x="337125" y="21733"/>
                    <a:pt x="332576" y="25272"/>
                  </a:cubicBezTo>
                  <a:cubicBezTo>
                    <a:pt x="321456" y="35886"/>
                    <a:pt x="312359" y="56608"/>
                    <a:pt x="302755" y="74299"/>
                  </a:cubicBezTo>
                  <a:cubicBezTo>
                    <a:pt x="297701" y="83396"/>
                    <a:pt x="293657" y="92494"/>
                    <a:pt x="285571" y="102603"/>
                  </a:cubicBezTo>
                  <a:cubicBezTo>
                    <a:pt x="277483" y="111701"/>
                    <a:pt x="270407" y="117766"/>
                    <a:pt x="262826" y="125348"/>
                  </a:cubicBezTo>
                  <a:cubicBezTo>
                    <a:pt x="247663" y="140005"/>
                    <a:pt x="232500" y="154157"/>
                    <a:pt x="215315" y="166793"/>
                  </a:cubicBezTo>
                  <a:cubicBezTo>
                    <a:pt x="207228" y="173364"/>
                    <a:pt x="198636" y="179429"/>
                    <a:pt x="189538" y="185494"/>
                  </a:cubicBezTo>
                  <a:cubicBezTo>
                    <a:pt x="179429" y="192065"/>
                    <a:pt x="172353" y="195097"/>
                    <a:pt x="164772" y="201668"/>
                  </a:cubicBezTo>
                  <a:cubicBezTo>
                    <a:pt x="149609" y="213799"/>
                    <a:pt x="133940" y="228456"/>
                    <a:pt x="116755" y="240587"/>
                  </a:cubicBezTo>
                  <a:cubicBezTo>
                    <a:pt x="82891" y="266364"/>
                    <a:pt x="41446" y="282538"/>
                    <a:pt x="0" y="285065"/>
                  </a:cubicBezTo>
                  <a:cubicBezTo>
                    <a:pt x="39929" y="273440"/>
                    <a:pt x="74804" y="252717"/>
                    <a:pt x="104625" y="225929"/>
                  </a:cubicBezTo>
                  <a:cubicBezTo>
                    <a:pt x="119788" y="212788"/>
                    <a:pt x="133435" y="198130"/>
                    <a:pt x="149609" y="183978"/>
                  </a:cubicBezTo>
                  <a:cubicBezTo>
                    <a:pt x="157190" y="176902"/>
                    <a:pt x="168310" y="169826"/>
                    <a:pt x="175891" y="165277"/>
                  </a:cubicBezTo>
                  <a:cubicBezTo>
                    <a:pt x="183978" y="159717"/>
                    <a:pt x="192065" y="153652"/>
                    <a:pt x="199646" y="147587"/>
                  </a:cubicBezTo>
                  <a:cubicBezTo>
                    <a:pt x="215315" y="134445"/>
                    <a:pt x="230478" y="121304"/>
                    <a:pt x="245641" y="107657"/>
                  </a:cubicBezTo>
                  <a:cubicBezTo>
                    <a:pt x="252717" y="101087"/>
                    <a:pt x="261310" y="93000"/>
                    <a:pt x="266869" y="87440"/>
                  </a:cubicBezTo>
                  <a:cubicBezTo>
                    <a:pt x="272429" y="81375"/>
                    <a:pt x="277483" y="72277"/>
                    <a:pt x="283043" y="63684"/>
                  </a:cubicBezTo>
                  <a:cubicBezTo>
                    <a:pt x="288098" y="55092"/>
                    <a:pt x="293152" y="45994"/>
                    <a:pt x="299723" y="36897"/>
                  </a:cubicBezTo>
                  <a:cubicBezTo>
                    <a:pt x="305788" y="28304"/>
                    <a:pt x="311348" y="19206"/>
                    <a:pt x="322467" y="10614"/>
                  </a:cubicBezTo>
                  <a:cubicBezTo>
                    <a:pt x="336114" y="3032"/>
                    <a:pt x="347234" y="5054"/>
                    <a:pt x="357848" y="5559"/>
                  </a:cubicBezTo>
                  <a:cubicBezTo>
                    <a:pt x="368462" y="6571"/>
                    <a:pt x="378065" y="8592"/>
                    <a:pt x="388174" y="11119"/>
                  </a:cubicBezTo>
                  <a:cubicBezTo>
                    <a:pt x="391712" y="10109"/>
                    <a:pt x="395755" y="9097"/>
                    <a:pt x="399293" y="7581"/>
                  </a:cubicBezTo>
                  <a:cubicBezTo>
                    <a:pt x="407380" y="5054"/>
                    <a:pt x="415467" y="2527"/>
                    <a:pt x="423554" y="505"/>
                  </a:cubicBezTo>
                  <a:close/>
                </a:path>
              </a:pathLst>
            </a:custGeom>
            <a:solidFill>
              <a:srgbClr val="784F41"/>
            </a:solidFill>
            <a:ln w="50509"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BF2EC9D3-C51B-8450-756E-B27AD1A9343D}"/>
                </a:ext>
              </a:extLst>
            </p:cNvPr>
            <p:cNvSpPr/>
            <p:nvPr/>
          </p:nvSpPr>
          <p:spPr>
            <a:xfrm>
              <a:off x="8177884" y="5336632"/>
              <a:ext cx="646450" cy="519463"/>
            </a:xfrm>
            <a:custGeom>
              <a:avLst/>
              <a:gdLst>
                <a:gd name="connsiteX0" fmla="*/ 505 w 646450"/>
                <a:gd name="connsiteY0" fmla="*/ 197502 h 519463"/>
                <a:gd name="connsiteX1" fmla="*/ 83396 w 646450"/>
                <a:gd name="connsiteY1" fmla="*/ 168692 h 519463"/>
                <a:gd name="connsiteX2" fmla="*/ 83396 w 646450"/>
                <a:gd name="connsiteY2" fmla="*/ 168692 h 519463"/>
                <a:gd name="connsiteX3" fmla="*/ 120799 w 646450"/>
                <a:gd name="connsiteY3" fmla="*/ 150497 h 519463"/>
                <a:gd name="connsiteX4" fmla="*/ 128380 w 646450"/>
                <a:gd name="connsiteY4" fmla="*/ 153024 h 519463"/>
                <a:gd name="connsiteX5" fmla="*/ 128380 w 646450"/>
                <a:gd name="connsiteY5" fmla="*/ 153024 h 519463"/>
                <a:gd name="connsiteX6" fmla="*/ 128380 w 646450"/>
                <a:gd name="connsiteY6" fmla="*/ 153529 h 519463"/>
                <a:gd name="connsiteX7" fmla="*/ 147587 w 646450"/>
                <a:gd name="connsiteY7" fmla="*/ 195986 h 519463"/>
                <a:gd name="connsiteX8" fmla="*/ 135456 w 646450"/>
                <a:gd name="connsiteY8" fmla="*/ 193458 h 519463"/>
                <a:gd name="connsiteX9" fmla="*/ 193581 w 646450"/>
                <a:gd name="connsiteY9" fmla="*/ 122698 h 519463"/>
                <a:gd name="connsiteX10" fmla="*/ 231994 w 646450"/>
                <a:gd name="connsiteY10" fmla="*/ 41828 h 519463"/>
                <a:gd name="connsiteX11" fmla="*/ 233005 w 646450"/>
                <a:gd name="connsiteY11" fmla="*/ 39806 h 519463"/>
                <a:gd name="connsiteX12" fmla="*/ 250695 w 646450"/>
                <a:gd name="connsiteY12" fmla="*/ 6448 h 519463"/>
                <a:gd name="connsiteX13" fmla="*/ 266869 w 646450"/>
                <a:gd name="connsiteY13" fmla="*/ 1393 h 519463"/>
                <a:gd name="connsiteX14" fmla="*/ 270913 w 646450"/>
                <a:gd name="connsiteY14" fmla="*/ 4931 h 519463"/>
                <a:gd name="connsiteX15" fmla="*/ 270913 w 646450"/>
                <a:gd name="connsiteY15" fmla="*/ 4931 h 519463"/>
                <a:gd name="connsiteX16" fmla="*/ 292647 w 646450"/>
                <a:gd name="connsiteY16" fmla="*/ 36268 h 519463"/>
                <a:gd name="connsiteX17" fmla="*/ 290625 w 646450"/>
                <a:gd name="connsiteY17" fmla="*/ 34247 h 519463"/>
                <a:gd name="connsiteX18" fmla="*/ 312359 w 646450"/>
                <a:gd name="connsiteY18" fmla="*/ 53958 h 519463"/>
                <a:gd name="connsiteX19" fmla="*/ 316402 w 646450"/>
                <a:gd name="connsiteY19" fmla="*/ 65078 h 519463"/>
                <a:gd name="connsiteX20" fmla="*/ 309831 w 646450"/>
                <a:gd name="connsiteY20" fmla="*/ 108040 h 519463"/>
                <a:gd name="connsiteX21" fmla="*/ 306799 w 646450"/>
                <a:gd name="connsiteY21" fmla="*/ 97426 h 519463"/>
                <a:gd name="connsiteX22" fmla="*/ 365934 w 646450"/>
                <a:gd name="connsiteY22" fmla="*/ 162121 h 519463"/>
                <a:gd name="connsiteX23" fmla="*/ 368967 w 646450"/>
                <a:gd name="connsiteY23" fmla="*/ 169197 h 519463"/>
                <a:gd name="connsiteX24" fmla="*/ 368967 w 646450"/>
                <a:gd name="connsiteY24" fmla="*/ 169197 h 519463"/>
                <a:gd name="connsiteX25" fmla="*/ 382108 w 646450"/>
                <a:gd name="connsiteY25" fmla="*/ 214687 h 519463"/>
                <a:gd name="connsiteX26" fmla="*/ 407886 w 646450"/>
                <a:gd name="connsiteY26" fmla="*/ 253605 h 519463"/>
                <a:gd name="connsiteX27" fmla="*/ 480668 w 646450"/>
                <a:gd name="connsiteY27" fmla="*/ 325882 h 519463"/>
                <a:gd name="connsiteX28" fmla="*/ 480668 w 646450"/>
                <a:gd name="connsiteY28" fmla="*/ 325882 h 519463"/>
                <a:gd name="connsiteX29" fmla="*/ 483195 w 646450"/>
                <a:gd name="connsiteY29" fmla="*/ 330937 h 519463"/>
                <a:gd name="connsiteX30" fmla="*/ 495831 w 646450"/>
                <a:gd name="connsiteY30" fmla="*/ 412312 h 519463"/>
                <a:gd name="connsiteX31" fmla="*/ 494315 w 646450"/>
                <a:gd name="connsiteY31" fmla="*/ 409279 h 519463"/>
                <a:gd name="connsiteX32" fmla="*/ 560527 w 646450"/>
                <a:gd name="connsiteY32" fmla="*/ 477007 h 519463"/>
                <a:gd name="connsiteX33" fmla="*/ 646451 w 646450"/>
                <a:gd name="connsiteY33" fmla="*/ 519464 h 519463"/>
                <a:gd name="connsiteX34" fmla="*/ 598940 w 646450"/>
                <a:gd name="connsiteY34" fmla="*/ 507333 h 519463"/>
                <a:gd name="connsiteX35" fmla="*/ 554967 w 646450"/>
                <a:gd name="connsiteY35" fmla="*/ 484589 h 519463"/>
                <a:gd name="connsiteX36" fmla="*/ 481173 w 646450"/>
                <a:gd name="connsiteY36" fmla="*/ 418377 h 519463"/>
                <a:gd name="connsiteX37" fmla="*/ 480163 w 646450"/>
                <a:gd name="connsiteY37" fmla="*/ 415850 h 519463"/>
                <a:gd name="connsiteX38" fmla="*/ 480163 w 646450"/>
                <a:gd name="connsiteY38" fmla="*/ 415850 h 519463"/>
                <a:gd name="connsiteX39" fmla="*/ 462978 w 646450"/>
                <a:gd name="connsiteY39" fmla="*/ 334980 h 519463"/>
                <a:gd name="connsiteX40" fmla="*/ 465505 w 646450"/>
                <a:gd name="connsiteY40" fmla="*/ 340035 h 519463"/>
                <a:gd name="connsiteX41" fmla="*/ 427598 w 646450"/>
                <a:gd name="connsiteY41" fmla="*/ 305665 h 519463"/>
                <a:gd name="connsiteX42" fmla="*/ 390196 w 646450"/>
                <a:gd name="connsiteY42" fmla="*/ 270790 h 519463"/>
                <a:gd name="connsiteX43" fmla="*/ 358353 w 646450"/>
                <a:gd name="connsiteY43" fmla="*/ 225301 h 519463"/>
                <a:gd name="connsiteX44" fmla="*/ 342685 w 646450"/>
                <a:gd name="connsiteY44" fmla="*/ 172736 h 519463"/>
                <a:gd name="connsiteX45" fmla="*/ 345717 w 646450"/>
                <a:gd name="connsiteY45" fmla="*/ 179812 h 519463"/>
                <a:gd name="connsiteX46" fmla="*/ 286076 w 646450"/>
                <a:gd name="connsiteY46" fmla="*/ 115621 h 519463"/>
                <a:gd name="connsiteX47" fmla="*/ 283043 w 646450"/>
                <a:gd name="connsiteY47" fmla="*/ 105007 h 519463"/>
                <a:gd name="connsiteX48" fmla="*/ 289614 w 646450"/>
                <a:gd name="connsiteY48" fmla="*/ 62046 h 519463"/>
                <a:gd name="connsiteX49" fmla="*/ 293657 w 646450"/>
                <a:gd name="connsiteY49" fmla="*/ 73165 h 519463"/>
                <a:gd name="connsiteX50" fmla="*/ 272429 w 646450"/>
                <a:gd name="connsiteY50" fmla="*/ 53453 h 519463"/>
                <a:gd name="connsiteX51" fmla="*/ 272429 w 646450"/>
                <a:gd name="connsiteY51" fmla="*/ 53453 h 519463"/>
                <a:gd name="connsiteX52" fmla="*/ 270913 w 646450"/>
                <a:gd name="connsiteY52" fmla="*/ 51431 h 519463"/>
                <a:gd name="connsiteX53" fmla="*/ 249684 w 646450"/>
                <a:gd name="connsiteY53" fmla="*/ 20094 h 519463"/>
                <a:gd name="connsiteX54" fmla="*/ 270407 w 646450"/>
                <a:gd name="connsiteY54" fmla="*/ 19084 h 519463"/>
                <a:gd name="connsiteX55" fmla="*/ 251706 w 646450"/>
                <a:gd name="connsiteY55" fmla="*/ 51937 h 519463"/>
                <a:gd name="connsiteX56" fmla="*/ 252717 w 646450"/>
                <a:gd name="connsiteY56" fmla="*/ 49915 h 519463"/>
                <a:gd name="connsiteX57" fmla="*/ 208239 w 646450"/>
                <a:gd name="connsiteY57" fmla="*/ 135333 h 519463"/>
                <a:gd name="connsiteX58" fmla="*/ 144554 w 646450"/>
                <a:gd name="connsiteY58" fmla="*/ 205084 h 519463"/>
                <a:gd name="connsiteX59" fmla="*/ 144554 w 646450"/>
                <a:gd name="connsiteY59" fmla="*/ 205084 h 519463"/>
                <a:gd name="connsiteX60" fmla="*/ 134445 w 646450"/>
                <a:gd name="connsiteY60" fmla="*/ 205084 h 519463"/>
                <a:gd name="connsiteX61" fmla="*/ 132929 w 646450"/>
                <a:gd name="connsiteY61" fmla="*/ 202556 h 519463"/>
                <a:gd name="connsiteX62" fmla="*/ 116250 w 646450"/>
                <a:gd name="connsiteY62" fmla="*/ 159089 h 519463"/>
                <a:gd name="connsiteX63" fmla="*/ 124337 w 646450"/>
                <a:gd name="connsiteY63" fmla="*/ 162121 h 519463"/>
                <a:gd name="connsiteX64" fmla="*/ 85418 w 646450"/>
                <a:gd name="connsiteY64" fmla="*/ 176779 h 519463"/>
                <a:gd name="connsiteX65" fmla="*/ 85418 w 646450"/>
                <a:gd name="connsiteY65" fmla="*/ 176779 h 519463"/>
                <a:gd name="connsiteX66" fmla="*/ 85418 w 646450"/>
                <a:gd name="connsiteY66" fmla="*/ 176779 h 519463"/>
                <a:gd name="connsiteX67" fmla="*/ 0 w 646450"/>
                <a:gd name="connsiteY67" fmla="*/ 197502 h 51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46450" h="519463">
                  <a:moveTo>
                    <a:pt x="505" y="197502"/>
                  </a:moveTo>
                  <a:cubicBezTo>
                    <a:pt x="27799" y="187393"/>
                    <a:pt x="55598" y="178295"/>
                    <a:pt x="83396" y="168692"/>
                  </a:cubicBezTo>
                  <a:lnTo>
                    <a:pt x="83396" y="168692"/>
                  </a:lnTo>
                  <a:cubicBezTo>
                    <a:pt x="83396" y="168692"/>
                    <a:pt x="120799" y="150497"/>
                    <a:pt x="120799" y="150497"/>
                  </a:cubicBezTo>
                  <a:cubicBezTo>
                    <a:pt x="123831" y="148980"/>
                    <a:pt x="127369" y="150497"/>
                    <a:pt x="128380" y="153024"/>
                  </a:cubicBezTo>
                  <a:lnTo>
                    <a:pt x="128380" y="153024"/>
                  </a:lnTo>
                  <a:cubicBezTo>
                    <a:pt x="128380" y="153024"/>
                    <a:pt x="128380" y="153529"/>
                    <a:pt x="128380" y="153529"/>
                  </a:cubicBezTo>
                  <a:lnTo>
                    <a:pt x="147587" y="195986"/>
                  </a:lnTo>
                  <a:lnTo>
                    <a:pt x="135456" y="193458"/>
                  </a:lnTo>
                  <a:cubicBezTo>
                    <a:pt x="156179" y="171219"/>
                    <a:pt x="176397" y="147464"/>
                    <a:pt x="193581" y="122698"/>
                  </a:cubicBezTo>
                  <a:cubicBezTo>
                    <a:pt x="210261" y="98437"/>
                    <a:pt x="222391" y="70132"/>
                    <a:pt x="231994" y="41828"/>
                  </a:cubicBezTo>
                  <a:cubicBezTo>
                    <a:pt x="231994" y="41323"/>
                    <a:pt x="232500" y="40312"/>
                    <a:pt x="233005" y="39806"/>
                  </a:cubicBezTo>
                  <a:lnTo>
                    <a:pt x="250695" y="6448"/>
                  </a:lnTo>
                  <a:cubicBezTo>
                    <a:pt x="253728" y="382"/>
                    <a:pt x="261310" y="-1639"/>
                    <a:pt x="266869" y="1393"/>
                  </a:cubicBezTo>
                  <a:cubicBezTo>
                    <a:pt x="268386" y="2404"/>
                    <a:pt x="269902" y="3415"/>
                    <a:pt x="270913" y="4931"/>
                  </a:cubicBezTo>
                  <a:lnTo>
                    <a:pt x="270913" y="4931"/>
                  </a:lnTo>
                  <a:cubicBezTo>
                    <a:pt x="270913" y="4931"/>
                    <a:pt x="292647" y="36268"/>
                    <a:pt x="292647" y="36268"/>
                  </a:cubicBezTo>
                  <a:lnTo>
                    <a:pt x="290625" y="34247"/>
                  </a:lnTo>
                  <a:lnTo>
                    <a:pt x="312359" y="53958"/>
                  </a:lnTo>
                  <a:cubicBezTo>
                    <a:pt x="315391" y="56991"/>
                    <a:pt x="316907" y="61034"/>
                    <a:pt x="316402" y="65078"/>
                  </a:cubicBezTo>
                  <a:lnTo>
                    <a:pt x="309831" y="108040"/>
                  </a:lnTo>
                  <a:lnTo>
                    <a:pt x="306799" y="97426"/>
                  </a:lnTo>
                  <a:lnTo>
                    <a:pt x="365934" y="162121"/>
                  </a:lnTo>
                  <a:cubicBezTo>
                    <a:pt x="365934" y="162121"/>
                    <a:pt x="368967" y="166670"/>
                    <a:pt x="368967" y="169197"/>
                  </a:cubicBezTo>
                  <a:lnTo>
                    <a:pt x="368967" y="169197"/>
                  </a:lnTo>
                  <a:cubicBezTo>
                    <a:pt x="370989" y="184361"/>
                    <a:pt x="376043" y="200535"/>
                    <a:pt x="382108" y="214687"/>
                  </a:cubicBezTo>
                  <a:cubicBezTo>
                    <a:pt x="388679" y="228839"/>
                    <a:pt x="396766" y="242486"/>
                    <a:pt x="407886" y="253605"/>
                  </a:cubicBezTo>
                  <a:lnTo>
                    <a:pt x="480668" y="325882"/>
                  </a:lnTo>
                  <a:lnTo>
                    <a:pt x="480668" y="325882"/>
                  </a:lnTo>
                  <a:cubicBezTo>
                    <a:pt x="480668" y="325882"/>
                    <a:pt x="483195" y="329420"/>
                    <a:pt x="483195" y="330937"/>
                  </a:cubicBezTo>
                  <a:lnTo>
                    <a:pt x="495831" y="412312"/>
                  </a:lnTo>
                  <a:lnTo>
                    <a:pt x="494315" y="409279"/>
                  </a:lnTo>
                  <a:cubicBezTo>
                    <a:pt x="512511" y="434551"/>
                    <a:pt x="535761" y="457295"/>
                    <a:pt x="560527" y="477007"/>
                  </a:cubicBezTo>
                  <a:cubicBezTo>
                    <a:pt x="585798" y="496719"/>
                    <a:pt x="614608" y="511377"/>
                    <a:pt x="646451" y="519464"/>
                  </a:cubicBezTo>
                  <a:cubicBezTo>
                    <a:pt x="630277" y="516937"/>
                    <a:pt x="614103" y="513904"/>
                    <a:pt x="598940" y="507333"/>
                  </a:cubicBezTo>
                  <a:cubicBezTo>
                    <a:pt x="583777" y="501268"/>
                    <a:pt x="569119" y="493687"/>
                    <a:pt x="554967" y="484589"/>
                  </a:cubicBezTo>
                  <a:cubicBezTo>
                    <a:pt x="527168" y="466899"/>
                    <a:pt x="502402" y="444660"/>
                    <a:pt x="481173" y="418377"/>
                  </a:cubicBezTo>
                  <a:cubicBezTo>
                    <a:pt x="480668" y="417366"/>
                    <a:pt x="480163" y="416860"/>
                    <a:pt x="480163" y="415850"/>
                  </a:cubicBezTo>
                  <a:lnTo>
                    <a:pt x="480163" y="415850"/>
                  </a:lnTo>
                  <a:cubicBezTo>
                    <a:pt x="480163" y="415850"/>
                    <a:pt x="462978" y="334980"/>
                    <a:pt x="462978" y="334980"/>
                  </a:cubicBezTo>
                  <a:lnTo>
                    <a:pt x="465505" y="340035"/>
                  </a:lnTo>
                  <a:lnTo>
                    <a:pt x="427598" y="305665"/>
                  </a:lnTo>
                  <a:lnTo>
                    <a:pt x="390196" y="270790"/>
                  </a:lnTo>
                  <a:cubicBezTo>
                    <a:pt x="376549" y="257648"/>
                    <a:pt x="365934" y="241980"/>
                    <a:pt x="358353" y="225301"/>
                  </a:cubicBezTo>
                  <a:cubicBezTo>
                    <a:pt x="350771" y="208622"/>
                    <a:pt x="345717" y="191437"/>
                    <a:pt x="342685" y="172736"/>
                  </a:cubicBezTo>
                  <a:lnTo>
                    <a:pt x="345717" y="179812"/>
                  </a:lnTo>
                  <a:lnTo>
                    <a:pt x="286076" y="115621"/>
                  </a:lnTo>
                  <a:cubicBezTo>
                    <a:pt x="283549" y="112589"/>
                    <a:pt x="282032" y="108545"/>
                    <a:pt x="283043" y="105007"/>
                  </a:cubicBezTo>
                  <a:lnTo>
                    <a:pt x="289614" y="62046"/>
                  </a:lnTo>
                  <a:lnTo>
                    <a:pt x="293657" y="73165"/>
                  </a:lnTo>
                  <a:lnTo>
                    <a:pt x="272429" y="53453"/>
                  </a:lnTo>
                  <a:lnTo>
                    <a:pt x="272429" y="53453"/>
                  </a:lnTo>
                  <a:cubicBezTo>
                    <a:pt x="272429" y="53453"/>
                    <a:pt x="271418" y="51937"/>
                    <a:pt x="270913" y="51431"/>
                  </a:cubicBezTo>
                  <a:lnTo>
                    <a:pt x="249684" y="20094"/>
                  </a:lnTo>
                  <a:lnTo>
                    <a:pt x="270407" y="19084"/>
                  </a:lnTo>
                  <a:lnTo>
                    <a:pt x="251706" y="51937"/>
                  </a:lnTo>
                  <a:lnTo>
                    <a:pt x="252717" y="49915"/>
                  </a:lnTo>
                  <a:cubicBezTo>
                    <a:pt x="241598" y="80241"/>
                    <a:pt x="228456" y="109051"/>
                    <a:pt x="208239" y="135333"/>
                  </a:cubicBezTo>
                  <a:cubicBezTo>
                    <a:pt x="188527" y="160605"/>
                    <a:pt x="166793" y="183350"/>
                    <a:pt x="144554" y="205084"/>
                  </a:cubicBezTo>
                  <a:lnTo>
                    <a:pt x="144554" y="205084"/>
                  </a:lnTo>
                  <a:cubicBezTo>
                    <a:pt x="141521" y="208116"/>
                    <a:pt x="136973" y="208116"/>
                    <a:pt x="134445" y="205084"/>
                  </a:cubicBezTo>
                  <a:cubicBezTo>
                    <a:pt x="133940" y="204578"/>
                    <a:pt x="133435" y="203567"/>
                    <a:pt x="132929" y="202556"/>
                  </a:cubicBezTo>
                  <a:lnTo>
                    <a:pt x="116250" y="159089"/>
                  </a:lnTo>
                  <a:lnTo>
                    <a:pt x="124337" y="162121"/>
                  </a:lnTo>
                  <a:lnTo>
                    <a:pt x="85418" y="176779"/>
                  </a:lnTo>
                  <a:lnTo>
                    <a:pt x="85418" y="176779"/>
                  </a:lnTo>
                  <a:cubicBezTo>
                    <a:pt x="85418" y="176779"/>
                    <a:pt x="85418" y="176779"/>
                    <a:pt x="85418" y="176779"/>
                  </a:cubicBezTo>
                  <a:cubicBezTo>
                    <a:pt x="57114" y="183855"/>
                    <a:pt x="28810" y="190931"/>
                    <a:pt x="0" y="197502"/>
                  </a:cubicBezTo>
                  <a:close/>
                </a:path>
              </a:pathLst>
            </a:custGeom>
            <a:solidFill>
              <a:srgbClr val="784F41"/>
            </a:solidFill>
            <a:ln w="50509"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D159F19F-B158-65DD-1E60-885B2CD551F7}"/>
                </a:ext>
              </a:extLst>
            </p:cNvPr>
            <p:cNvSpPr/>
            <p:nvPr/>
          </p:nvSpPr>
          <p:spPr>
            <a:xfrm>
              <a:off x="7899390" y="5603884"/>
              <a:ext cx="110690" cy="156684"/>
            </a:xfrm>
            <a:custGeom>
              <a:avLst/>
              <a:gdLst>
                <a:gd name="connsiteX0" fmla="*/ 0 w 110690"/>
                <a:gd name="connsiteY0" fmla="*/ 62674 h 156684"/>
                <a:gd name="connsiteX1" fmla="*/ 47511 w 110690"/>
                <a:gd name="connsiteY1" fmla="*/ 56609 h 156684"/>
                <a:gd name="connsiteX2" fmla="*/ 57620 w 110690"/>
                <a:gd name="connsiteY2" fmla="*/ 101592 h 156684"/>
                <a:gd name="connsiteX3" fmla="*/ 43467 w 110690"/>
                <a:gd name="connsiteY3" fmla="*/ 156685 h 156684"/>
                <a:gd name="connsiteX4" fmla="*/ 77331 w 110690"/>
                <a:gd name="connsiteY4" fmla="*/ 128380 h 156684"/>
                <a:gd name="connsiteX5" fmla="*/ 104625 w 110690"/>
                <a:gd name="connsiteY5" fmla="*/ 76321 h 156684"/>
                <a:gd name="connsiteX6" fmla="*/ 110690 w 110690"/>
                <a:gd name="connsiteY6" fmla="*/ 0 h 156684"/>
                <a:gd name="connsiteX7" fmla="*/ 91989 w 110690"/>
                <a:gd name="connsiteY7" fmla="*/ 10614 h 156684"/>
                <a:gd name="connsiteX8" fmla="*/ 36897 w 110690"/>
                <a:gd name="connsiteY8" fmla="*/ 4549 h 156684"/>
                <a:gd name="connsiteX9" fmla="*/ 0 w 110690"/>
                <a:gd name="connsiteY9" fmla="*/ 62674 h 15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90" h="156684">
                  <a:moveTo>
                    <a:pt x="0" y="62674"/>
                  </a:moveTo>
                  <a:cubicBezTo>
                    <a:pt x="27799" y="50543"/>
                    <a:pt x="47005" y="54081"/>
                    <a:pt x="47511" y="56609"/>
                  </a:cubicBezTo>
                  <a:cubicBezTo>
                    <a:pt x="48016" y="59136"/>
                    <a:pt x="72277" y="76826"/>
                    <a:pt x="57620" y="101592"/>
                  </a:cubicBezTo>
                  <a:cubicBezTo>
                    <a:pt x="42962" y="126359"/>
                    <a:pt x="43467" y="156685"/>
                    <a:pt x="43467" y="156685"/>
                  </a:cubicBezTo>
                  <a:lnTo>
                    <a:pt x="77331" y="128380"/>
                  </a:lnTo>
                  <a:lnTo>
                    <a:pt x="104625" y="76321"/>
                  </a:lnTo>
                  <a:lnTo>
                    <a:pt x="110690" y="0"/>
                  </a:lnTo>
                  <a:lnTo>
                    <a:pt x="91989" y="10614"/>
                  </a:lnTo>
                  <a:lnTo>
                    <a:pt x="36897" y="4549"/>
                  </a:lnTo>
                  <a:lnTo>
                    <a:pt x="0" y="62674"/>
                  </a:lnTo>
                  <a:close/>
                </a:path>
              </a:pathLst>
            </a:custGeom>
            <a:solidFill>
              <a:srgbClr val="784F41"/>
            </a:solidFill>
            <a:ln w="50509"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6D75BA23-DF12-0592-68CB-13DB48CA5EA3}"/>
                </a:ext>
              </a:extLst>
            </p:cNvPr>
            <p:cNvSpPr/>
            <p:nvPr/>
          </p:nvSpPr>
          <p:spPr>
            <a:xfrm>
              <a:off x="8030803" y="5404238"/>
              <a:ext cx="392217" cy="495911"/>
            </a:xfrm>
            <a:custGeom>
              <a:avLst/>
              <a:gdLst>
                <a:gd name="connsiteX0" fmla="*/ 85924 w 392217"/>
                <a:gd name="connsiteY0" fmla="*/ 32348 h 495911"/>
                <a:gd name="connsiteX1" fmla="*/ 112712 w 392217"/>
                <a:gd name="connsiteY1" fmla="*/ 66212 h 495911"/>
                <a:gd name="connsiteX2" fmla="*/ 96033 w 392217"/>
                <a:gd name="connsiteY2" fmla="*/ 122315 h 495911"/>
                <a:gd name="connsiteX3" fmla="*/ 128380 w 392217"/>
                <a:gd name="connsiteY3" fmla="*/ 181956 h 495911"/>
                <a:gd name="connsiteX4" fmla="*/ 124842 w 392217"/>
                <a:gd name="connsiteY4" fmla="*/ 210261 h 495911"/>
                <a:gd name="connsiteX5" fmla="*/ 166288 w 392217"/>
                <a:gd name="connsiteY5" fmla="*/ 241092 h 495911"/>
                <a:gd name="connsiteX6" fmla="*/ 88957 w 392217"/>
                <a:gd name="connsiteY6" fmla="*/ 287592 h 495911"/>
                <a:gd name="connsiteX7" fmla="*/ 27799 w 392217"/>
                <a:gd name="connsiteY7" fmla="*/ 341673 h 495911"/>
                <a:gd name="connsiteX8" fmla="*/ 39929 w 392217"/>
                <a:gd name="connsiteY8" fmla="*/ 349255 h 495911"/>
                <a:gd name="connsiteX9" fmla="*/ 71266 w 392217"/>
                <a:gd name="connsiteY9" fmla="*/ 348244 h 495911"/>
                <a:gd name="connsiteX10" fmla="*/ 76321 w 392217"/>
                <a:gd name="connsiteY10" fmla="*/ 397272 h 495911"/>
                <a:gd name="connsiteX11" fmla="*/ 2022 w 392217"/>
                <a:gd name="connsiteY11" fmla="*/ 461462 h 495911"/>
                <a:gd name="connsiteX12" fmla="*/ 0 w 392217"/>
                <a:gd name="connsiteY12" fmla="*/ 479657 h 495911"/>
                <a:gd name="connsiteX13" fmla="*/ 61158 w 392217"/>
                <a:gd name="connsiteY13" fmla="*/ 473592 h 495911"/>
                <a:gd name="connsiteX14" fmla="*/ 212788 w 392217"/>
                <a:gd name="connsiteY14" fmla="*/ 467527 h 495911"/>
                <a:gd name="connsiteX15" fmla="*/ 187516 w 392217"/>
                <a:gd name="connsiteY15" fmla="*/ 492799 h 495911"/>
                <a:gd name="connsiteX16" fmla="*/ 240587 w 392217"/>
                <a:gd name="connsiteY16" fmla="*/ 489766 h 495911"/>
                <a:gd name="connsiteX17" fmla="*/ 329544 w 392217"/>
                <a:gd name="connsiteY17" fmla="*/ 490271 h 495911"/>
                <a:gd name="connsiteX18" fmla="*/ 392217 w 392217"/>
                <a:gd name="connsiteY18" fmla="*/ 486733 h 495911"/>
                <a:gd name="connsiteX19" fmla="*/ 257772 w 392217"/>
                <a:gd name="connsiteY19" fmla="*/ 332070 h 495911"/>
                <a:gd name="connsiteX20" fmla="*/ 229973 w 392217"/>
                <a:gd name="connsiteY20" fmla="*/ 214304 h 495911"/>
                <a:gd name="connsiteX21" fmla="*/ 191560 w 392217"/>
                <a:gd name="connsiteY21" fmla="*/ 176397 h 495911"/>
                <a:gd name="connsiteX22" fmla="*/ 174375 w 392217"/>
                <a:gd name="connsiteY22" fmla="*/ 90473 h 495911"/>
                <a:gd name="connsiteX23" fmla="*/ 115745 w 392217"/>
                <a:gd name="connsiteY23" fmla="*/ 0 h 495911"/>
                <a:gd name="connsiteX24" fmla="*/ 85924 w 392217"/>
                <a:gd name="connsiteY24" fmla="*/ 32853 h 49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217" h="495911">
                  <a:moveTo>
                    <a:pt x="85924" y="32348"/>
                  </a:moveTo>
                  <a:cubicBezTo>
                    <a:pt x="100581" y="51554"/>
                    <a:pt x="112712" y="66212"/>
                    <a:pt x="112712" y="66212"/>
                  </a:cubicBezTo>
                  <a:lnTo>
                    <a:pt x="96033" y="122315"/>
                  </a:lnTo>
                  <a:lnTo>
                    <a:pt x="128380" y="181956"/>
                  </a:lnTo>
                  <a:cubicBezTo>
                    <a:pt x="128380" y="181956"/>
                    <a:pt x="98054" y="207228"/>
                    <a:pt x="124842" y="210261"/>
                  </a:cubicBezTo>
                  <a:cubicBezTo>
                    <a:pt x="151630" y="213293"/>
                    <a:pt x="188022" y="231489"/>
                    <a:pt x="166288" y="241092"/>
                  </a:cubicBezTo>
                  <a:cubicBezTo>
                    <a:pt x="144554" y="250695"/>
                    <a:pt x="97043" y="274956"/>
                    <a:pt x="88957" y="287592"/>
                  </a:cubicBezTo>
                  <a:cubicBezTo>
                    <a:pt x="80869" y="299723"/>
                    <a:pt x="27799" y="341673"/>
                    <a:pt x="27799" y="341673"/>
                  </a:cubicBezTo>
                  <a:lnTo>
                    <a:pt x="39929" y="349255"/>
                  </a:lnTo>
                  <a:cubicBezTo>
                    <a:pt x="39929" y="349255"/>
                    <a:pt x="66717" y="316402"/>
                    <a:pt x="71266" y="348244"/>
                  </a:cubicBezTo>
                  <a:cubicBezTo>
                    <a:pt x="76321" y="379581"/>
                    <a:pt x="125348" y="376549"/>
                    <a:pt x="76321" y="397272"/>
                  </a:cubicBezTo>
                  <a:cubicBezTo>
                    <a:pt x="27294" y="417489"/>
                    <a:pt x="4044" y="460451"/>
                    <a:pt x="2022" y="461462"/>
                  </a:cubicBezTo>
                  <a:cubicBezTo>
                    <a:pt x="0" y="462473"/>
                    <a:pt x="0" y="479657"/>
                    <a:pt x="0" y="479657"/>
                  </a:cubicBezTo>
                  <a:cubicBezTo>
                    <a:pt x="0" y="479657"/>
                    <a:pt x="12130" y="487239"/>
                    <a:pt x="61158" y="473592"/>
                  </a:cubicBezTo>
                  <a:cubicBezTo>
                    <a:pt x="110185" y="459945"/>
                    <a:pt x="212788" y="467527"/>
                    <a:pt x="212788" y="467527"/>
                  </a:cubicBezTo>
                  <a:cubicBezTo>
                    <a:pt x="212788" y="467527"/>
                    <a:pt x="182967" y="484712"/>
                    <a:pt x="187516" y="492799"/>
                  </a:cubicBezTo>
                  <a:cubicBezTo>
                    <a:pt x="192065" y="500885"/>
                    <a:pt x="194087" y="490777"/>
                    <a:pt x="240587" y="489766"/>
                  </a:cubicBezTo>
                  <a:cubicBezTo>
                    <a:pt x="287087" y="488755"/>
                    <a:pt x="318424" y="497853"/>
                    <a:pt x="329544" y="490271"/>
                  </a:cubicBezTo>
                  <a:cubicBezTo>
                    <a:pt x="340663" y="482690"/>
                    <a:pt x="392217" y="486733"/>
                    <a:pt x="392217" y="486733"/>
                  </a:cubicBezTo>
                  <a:cubicBezTo>
                    <a:pt x="392217" y="486733"/>
                    <a:pt x="259288" y="388174"/>
                    <a:pt x="257772" y="332070"/>
                  </a:cubicBezTo>
                  <a:cubicBezTo>
                    <a:pt x="256255" y="275967"/>
                    <a:pt x="229973" y="214304"/>
                    <a:pt x="229973" y="214304"/>
                  </a:cubicBezTo>
                  <a:lnTo>
                    <a:pt x="191560" y="176397"/>
                  </a:lnTo>
                  <a:lnTo>
                    <a:pt x="174375" y="90473"/>
                  </a:lnTo>
                  <a:lnTo>
                    <a:pt x="115745" y="0"/>
                  </a:lnTo>
                  <a:lnTo>
                    <a:pt x="85924" y="32853"/>
                  </a:lnTo>
                  <a:close/>
                </a:path>
              </a:pathLst>
            </a:custGeom>
            <a:solidFill>
              <a:srgbClr val="784F41"/>
            </a:solidFill>
            <a:ln w="50509"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ED270EFC-C34C-559C-A582-CA9547DB7B35}"/>
                </a:ext>
              </a:extLst>
            </p:cNvPr>
            <p:cNvSpPr/>
            <p:nvPr/>
          </p:nvSpPr>
          <p:spPr>
            <a:xfrm>
              <a:off x="8232976" y="5481030"/>
              <a:ext cx="139653" cy="110120"/>
            </a:xfrm>
            <a:custGeom>
              <a:avLst/>
              <a:gdLst>
                <a:gd name="connsiteX0" fmla="*/ 0 w 139653"/>
                <a:gd name="connsiteY0" fmla="*/ 37941 h 110120"/>
                <a:gd name="connsiteX1" fmla="*/ 47005 w 139653"/>
                <a:gd name="connsiteY1" fmla="*/ 48555 h 110120"/>
                <a:gd name="connsiteX2" fmla="*/ 63179 w 139653"/>
                <a:gd name="connsiteY2" fmla="*/ 107186 h 110120"/>
                <a:gd name="connsiteX3" fmla="*/ 104119 w 139653"/>
                <a:gd name="connsiteY3" fmla="*/ 66246 h 110120"/>
                <a:gd name="connsiteX4" fmla="*/ 139500 w 139653"/>
                <a:gd name="connsiteY4" fmla="*/ 33 h 110120"/>
                <a:gd name="connsiteX5" fmla="*/ 85419 w 139653"/>
                <a:gd name="connsiteY5" fmla="*/ 63213 h 110120"/>
                <a:gd name="connsiteX6" fmla="*/ 68234 w 139653"/>
                <a:gd name="connsiteY6" fmla="*/ 11153 h 110120"/>
                <a:gd name="connsiteX7" fmla="*/ 0 w 139653"/>
                <a:gd name="connsiteY7" fmla="*/ 37941 h 11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653" h="110120">
                  <a:moveTo>
                    <a:pt x="0" y="37941"/>
                  </a:moveTo>
                  <a:cubicBezTo>
                    <a:pt x="0" y="37941"/>
                    <a:pt x="50543" y="12669"/>
                    <a:pt x="47005" y="48555"/>
                  </a:cubicBezTo>
                  <a:cubicBezTo>
                    <a:pt x="43467" y="84441"/>
                    <a:pt x="43973" y="120832"/>
                    <a:pt x="63179" y="107186"/>
                  </a:cubicBezTo>
                  <a:cubicBezTo>
                    <a:pt x="82386" y="93539"/>
                    <a:pt x="95527" y="83430"/>
                    <a:pt x="104119" y="66246"/>
                  </a:cubicBezTo>
                  <a:cubicBezTo>
                    <a:pt x="112712" y="49061"/>
                    <a:pt x="142027" y="-1483"/>
                    <a:pt x="139500" y="33"/>
                  </a:cubicBezTo>
                  <a:cubicBezTo>
                    <a:pt x="136973" y="1044"/>
                    <a:pt x="85419" y="63213"/>
                    <a:pt x="85419" y="63213"/>
                  </a:cubicBezTo>
                  <a:cubicBezTo>
                    <a:pt x="85419" y="63213"/>
                    <a:pt x="69750" y="10142"/>
                    <a:pt x="68234" y="11153"/>
                  </a:cubicBezTo>
                  <a:cubicBezTo>
                    <a:pt x="66717" y="12164"/>
                    <a:pt x="0" y="37941"/>
                    <a:pt x="0" y="37941"/>
                  </a:cubicBezTo>
                  <a:close/>
                </a:path>
              </a:pathLst>
            </a:custGeom>
            <a:solidFill>
              <a:srgbClr val="784F41"/>
            </a:solidFill>
            <a:ln w="50509"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F4B9425E-7775-ADC7-5B2A-C549BE82360E}"/>
                </a:ext>
              </a:extLst>
            </p:cNvPr>
            <p:cNvSpPr/>
            <p:nvPr/>
          </p:nvSpPr>
          <p:spPr>
            <a:xfrm>
              <a:off x="8392562" y="5354199"/>
              <a:ext cx="416104" cy="517536"/>
            </a:xfrm>
            <a:custGeom>
              <a:avLst/>
              <a:gdLst>
                <a:gd name="connsiteX0" fmla="*/ 7713 w 416104"/>
                <a:gd name="connsiteY0" fmla="*/ 75310 h 517536"/>
                <a:gd name="connsiteX1" fmla="*/ 46632 w 416104"/>
                <a:gd name="connsiteY1" fmla="*/ 105130 h 517536"/>
                <a:gd name="connsiteX2" fmla="*/ 68871 w 416104"/>
                <a:gd name="connsiteY2" fmla="*/ 176902 h 517536"/>
                <a:gd name="connsiteX3" fmla="*/ 74431 w 416104"/>
                <a:gd name="connsiteY3" fmla="*/ 218348 h 517536"/>
                <a:gd name="connsiteX4" fmla="*/ 112844 w 416104"/>
                <a:gd name="connsiteY4" fmla="*/ 286582 h 517536"/>
                <a:gd name="connsiteX5" fmla="*/ 110317 w 416104"/>
                <a:gd name="connsiteY5" fmla="*/ 311348 h 517536"/>
                <a:gd name="connsiteX6" fmla="*/ 82012 w 416104"/>
                <a:gd name="connsiteY6" fmla="*/ 382109 h 517536"/>
                <a:gd name="connsiteX7" fmla="*/ 18833 w 416104"/>
                <a:gd name="connsiteY7" fmla="*/ 434168 h 517536"/>
                <a:gd name="connsiteX8" fmla="*/ 8219 w 416104"/>
                <a:gd name="connsiteY8" fmla="*/ 460956 h 517536"/>
                <a:gd name="connsiteX9" fmla="*/ 28436 w 416104"/>
                <a:gd name="connsiteY9" fmla="*/ 491788 h 517536"/>
                <a:gd name="connsiteX10" fmla="*/ 97175 w 416104"/>
                <a:gd name="connsiteY10" fmla="*/ 481679 h 517536"/>
                <a:gd name="connsiteX11" fmla="*/ 139127 w 416104"/>
                <a:gd name="connsiteY11" fmla="*/ 466011 h 517536"/>
                <a:gd name="connsiteX12" fmla="*/ 202306 w 416104"/>
                <a:gd name="connsiteY12" fmla="*/ 488250 h 517536"/>
                <a:gd name="connsiteX13" fmla="*/ 220502 w 416104"/>
                <a:gd name="connsiteY13" fmla="*/ 516049 h 517536"/>
                <a:gd name="connsiteX14" fmla="*/ 360001 w 416104"/>
                <a:gd name="connsiteY14" fmla="*/ 502908 h 517536"/>
                <a:gd name="connsiteX15" fmla="*/ 416104 w 416104"/>
                <a:gd name="connsiteY15" fmla="*/ 498359 h 517536"/>
                <a:gd name="connsiteX16" fmla="*/ 277615 w 416104"/>
                <a:gd name="connsiteY16" fmla="*/ 400304 h 517536"/>
                <a:gd name="connsiteX17" fmla="*/ 261442 w 416104"/>
                <a:gd name="connsiteY17" fmla="*/ 312359 h 517536"/>
                <a:gd name="connsiteX18" fmla="*/ 164398 w 416104"/>
                <a:gd name="connsiteY18" fmla="*/ 223402 h 517536"/>
                <a:gd name="connsiteX19" fmla="*/ 140137 w 416104"/>
                <a:gd name="connsiteY19" fmla="*/ 151125 h 517536"/>
                <a:gd name="connsiteX20" fmla="*/ 81507 w 416104"/>
                <a:gd name="connsiteY20" fmla="*/ 85924 h 517536"/>
                <a:gd name="connsiteX21" fmla="*/ 88078 w 416104"/>
                <a:gd name="connsiteY21" fmla="*/ 42962 h 517536"/>
                <a:gd name="connsiteX22" fmla="*/ 43599 w 416104"/>
                <a:gd name="connsiteY22" fmla="*/ 0 h 517536"/>
                <a:gd name="connsiteX23" fmla="*/ 7713 w 416104"/>
                <a:gd name="connsiteY23" fmla="*/ 74299 h 51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6104" h="517536">
                  <a:moveTo>
                    <a:pt x="7713" y="75310"/>
                  </a:moveTo>
                  <a:cubicBezTo>
                    <a:pt x="31974" y="67728"/>
                    <a:pt x="26414" y="94011"/>
                    <a:pt x="46632" y="105130"/>
                  </a:cubicBezTo>
                  <a:cubicBezTo>
                    <a:pt x="66849" y="116250"/>
                    <a:pt x="57752" y="153652"/>
                    <a:pt x="68871" y="176902"/>
                  </a:cubicBezTo>
                  <a:cubicBezTo>
                    <a:pt x="79990" y="200658"/>
                    <a:pt x="47643" y="212283"/>
                    <a:pt x="74431" y="218348"/>
                  </a:cubicBezTo>
                  <a:cubicBezTo>
                    <a:pt x="101219" y="224413"/>
                    <a:pt x="132556" y="276473"/>
                    <a:pt x="112844" y="286582"/>
                  </a:cubicBezTo>
                  <a:cubicBezTo>
                    <a:pt x="93132" y="296690"/>
                    <a:pt x="133061" y="295680"/>
                    <a:pt x="110317" y="311348"/>
                  </a:cubicBezTo>
                  <a:cubicBezTo>
                    <a:pt x="87572" y="327016"/>
                    <a:pt x="132556" y="354310"/>
                    <a:pt x="82012" y="382109"/>
                  </a:cubicBezTo>
                  <a:cubicBezTo>
                    <a:pt x="31469" y="409907"/>
                    <a:pt x="18833" y="434168"/>
                    <a:pt x="18833" y="434168"/>
                  </a:cubicBezTo>
                  <a:cubicBezTo>
                    <a:pt x="18833" y="434168"/>
                    <a:pt x="22371" y="452870"/>
                    <a:pt x="8219" y="460956"/>
                  </a:cubicBezTo>
                  <a:cubicBezTo>
                    <a:pt x="-5933" y="469044"/>
                    <a:pt x="-3406" y="496842"/>
                    <a:pt x="28436" y="491788"/>
                  </a:cubicBezTo>
                  <a:cubicBezTo>
                    <a:pt x="60278" y="486734"/>
                    <a:pt x="90099" y="489261"/>
                    <a:pt x="97175" y="481679"/>
                  </a:cubicBezTo>
                  <a:cubicBezTo>
                    <a:pt x="103746" y="474098"/>
                    <a:pt x="93637" y="458935"/>
                    <a:pt x="139127" y="466011"/>
                  </a:cubicBezTo>
                  <a:cubicBezTo>
                    <a:pt x="184615" y="473087"/>
                    <a:pt x="213931" y="476120"/>
                    <a:pt x="202306" y="488250"/>
                  </a:cubicBezTo>
                  <a:cubicBezTo>
                    <a:pt x="190681" y="500380"/>
                    <a:pt x="170969" y="523630"/>
                    <a:pt x="220502" y="516049"/>
                  </a:cubicBezTo>
                  <a:cubicBezTo>
                    <a:pt x="270034" y="508467"/>
                    <a:pt x="324115" y="503918"/>
                    <a:pt x="360001" y="502908"/>
                  </a:cubicBezTo>
                  <a:cubicBezTo>
                    <a:pt x="395887" y="502402"/>
                    <a:pt x="416104" y="498359"/>
                    <a:pt x="416104" y="498359"/>
                  </a:cubicBezTo>
                  <a:cubicBezTo>
                    <a:pt x="416104" y="498359"/>
                    <a:pt x="290251" y="434674"/>
                    <a:pt x="277615" y="400304"/>
                  </a:cubicBezTo>
                  <a:cubicBezTo>
                    <a:pt x="264474" y="366440"/>
                    <a:pt x="261442" y="312359"/>
                    <a:pt x="261442" y="312359"/>
                  </a:cubicBezTo>
                  <a:lnTo>
                    <a:pt x="164398" y="223402"/>
                  </a:lnTo>
                  <a:lnTo>
                    <a:pt x="140137" y="151125"/>
                  </a:lnTo>
                  <a:lnTo>
                    <a:pt x="81507" y="85924"/>
                  </a:lnTo>
                  <a:lnTo>
                    <a:pt x="88078" y="42962"/>
                  </a:lnTo>
                  <a:lnTo>
                    <a:pt x="43599" y="0"/>
                  </a:lnTo>
                  <a:lnTo>
                    <a:pt x="7713" y="74299"/>
                  </a:lnTo>
                  <a:close/>
                </a:path>
              </a:pathLst>
            </a:custGeom>
            <a:solidFill>
              <a:srgbClr val="784F41"/>
            </a:solidFill>
            <a:ln w="50509" cap="flat">
              <a:noFill/>
              <a:prstDash val="solid"/>
              <a:miter/>
            </a:ln>
          </p:spPr>
          <p:txBody>
            <a:bodyPr rtlCol="0" anchor="ctr"/>
            <a:lstStyle/>
            <a:p>
              <a:endParaRPr lang="en-IN"/>
            </a:p>
          </p:txBody>
        </p:sp>
      </p:grpSp>
      <p:sp>
        <p:nvSpPr>
          <p:cNvPr id="188" name="TextBox 187">
            <a:extLst>
              <a:ext uri="{FF2B5EF4-FFF2-40B4-BE49-F238E27FC236}">
                <a16:creationId xmlns:a16="http://schemas.microsoft.com/office/drawing/2014/main" id="{1C381406-FE9D-900A-2D2C-F3EA271BB8BD}"/>
              </a:ext>
            </a:extLst>
          </p:cNvPr>
          <p:cNvSpPr txBox="1"/>
          <p:nvPr/>
        </p:nvSpPr>
        <p:spPr>
          <a:xfrm>
            <a:off x="3849395" y="1214812"/>
            <a:ext cx="5901882" cy="523220"/>
          </a:xfrm>
          <a:prstGeom prst="rect">
            <a:avLst/>
          </a:prstGeom>
          <a:noFill/>
        </p:spPr>
        <p:txBody>
          <a:bodyPr wrap="square" rtlCol="0">
            <a:spAutoFit/>
          </a:bodyPr>
          <a:lstStyle/>
          <a:p>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elit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sed do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eiusmod</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tempor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incididunt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labore et dolore magna aliqua</a:t>
            </a:r>
            <a:endParaRPr lang="en-IN" sz="1400" dirty="0">
              <a:solidFill>
                <a:srgbClr val="A7753F"/>
              </a:solidFill>
              <a:latin typeface="Source Sans Pro" panose="020B0503030403020204" pitchFamily="34" charset="0"/>
              <a:ea typeface="Roboto" panose="02000000000000000000" pitchFamily="2" charset="0"/>
              <a:cs typeface="Roboto" panose="02000000000000000000" pitchFamily="2" charset="0"/>
            </a:endParaRPr>
          </a:p>
        </p:txBody>
      </p:sp>
      <p:sp>
        <p:nvSpPr>
          <p:cNvPr id="189" name="TextBox 188">
            <a:extLst>
              <a:ext uri="{FF2B5EF4-FFF2-40B4-BE49-F238E27FC236}">
                <a16:creationId xmlns:a16="http://schemas.microsoft.com/office/drawing/2014/main" id="{5B9C12AE-BB9B-F8BC-4053-0BA3E22CE43B}"/>
              </a:ext>
            </a:extLst>
          </p:cNvPr>
          <p:cNvSpPr txBox="1"/>
          <p:nvPr/>
        </p:nvSpPr>
        <p:spPr>
          <a:xfrm>
            <a:off x="3849395" y="629114"/>
            <a:ext cx="2619277" cy="646331"/>
          </a:xfrm>
          <a:prstGeom prst="rect">
            <a:avLst/>
          </a:prstGeom>
          <a:noFill/>
        </p:spPr>
        <p:txBody>
          <a:bodyPr wrap="square" rtlCol="0">
            <a:spAutoFit/>
          </a:bodyPr>
          <a:lstStyle/>
          <a:p>
            <a:r>
              <a:rPr lang="en-US" sz="3600" b="1" dirty="0">
                <a:solidFill>
                  <a:srgbClr val="784F41"/>
                </a:solidFill>
                <a:latin typeface="Montez" panose="02000503000000020004" pitchFamily="2" charset="0"/>
                <a:ea typeface="Roboto" panose="02000000000000000000" pitchFamily="2" charset="0"/>
                <a:cs typeface="Roboto" panose="02000000000000000000" pitchFamily="2" charset="0"/>
              </a:rPr>
              <a:t>Lorem ipsum</a:t>
            </a:r>
            <a:endParaRPr lang="en-IN" sz="3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192" name="TextBox 191">
            <a:extLst>
              <a:ext uri="{FF2B5EF4-FFF2-40B4-BE49-F238E27FC236}">
                <a16:creationId xmlns:a16="http://schemas.microsoft.com/office/drawing/2014/main" id="{3D27B28A-4A22-B4D3-28FB-DAA9071DEFBF}"/>
              </a:ext>
            </a:extLst>
          </p:cNvPr>
          <p:cNvSpPr txBox="1"/>
          <p:nvPr/>
        </p:nvSpPr>
        <p:spPr>
          <a:xfrm>
            <a:off x="3366795" y="2679156"/>
            <a:ext cx="5901882" cy="523220"/>
          </a:xfrm>
          <a:prstGeom prst="rect">
            <a:avLst/>
          </a:prstGeom>
          <a:noFill/>
        </p:spPr>
        <p:txBody>
          <a:bodyPr wrap="square" rtlCol="0">
            <a:spAutoFit/>
          </a:bodyPr>
          <a:lstStyle/>
          <a:p>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elit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sed do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eiusmod</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tempor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incididunt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labore et dolore magna aliqua</a:t>
            </a:r>
            <a:endParaRPr lang="en-IN" sz="1400" dirty="0">
              <a:solidFill>
                <a:srgbClr val="A7753F"/>
              </a:solidFill>
              <a:latin typeface="Source Sans Pro" panose="020B0503030403020204" pitchFamily="34" charset="0"/>
              <a:ea typeface="Roboto" panose="02000000000000000000" pitchFamily="2" charset="0"/>
              <a:cs typeface="Roboto" panose="02000000000000000000" pitchFamily="2" charset="0"/>
            </a:endParaRPr>
          </a:p>
        </p:txBody>
      </p:sp>
      <p:sp>
        <p:nvSpPr>
          <p:cNvPr id="193" name="TextBox 192">
            <a:extLst>
              <a:ext uri="{FF2B5EF4-FFF2-40B4-BE49-F238E27FC236}">
                <a16:creationId xmlns:a16="http://schemas.microsoft.com/office/drawing/2014/main" id="{1E468F32-BD6F-3995-C1E3-9757AE3793F8}"/>
              </a:ext>
            </a:extLst>
          </p:cNvPr>
          <p:cNvSpPr txBox="1"/>
          <p:nvPr/>
        </p:nvSpPr>
        <p:spPr>
          <a:xfrm>
            <a:off x="3366795" y="2093458"/>
            <a:ext cx="2619277" cy="646331"/>
          </a:xfrm>
          <a:prstGeom prst="rect">
            <a:avLst/>
          </a:prstGeom>
          <a:noFill/>
        </p:spPr>
        <p:txBody>
          <a:bodyPr wrap="square" rtlCol="0">
            <a:spAutoFit/>
          </a:bodyPr>
          <a:lstStyle/>
          <a:p>
            <a:r>
              <a:rPr lang="en-US" sz="3600" b="1" dirty="0">
                <a:solidFill>
                  <a:srgbClr val="784F41"/>
                </a:solidFill>
                <a:latin typeface="Montez" panose="02000503000000020004" pitchFamily="2" charset="0"/>
                <a:ea typeface="Roboto" panose="02000000000000000000" pitchFamily="2" charset="0"/>
                <a:cs typeface="Roboto" panose="02000000000000000000" pitchFamily="2" charset="0"/>
              </a:rPr>
              <a:t>Lorem ipsum</a:t>
            </a:r>
            <a:endParaRPr lang="en-IN" sz="3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203" name="TextBox 202">
            <a:extLst>
              <a:ext uri="{FF2B5EF4-FFF2-40B4-BE49-F238E27FC236}">
                <a16:creationId xmlns:a16="http://schemas.microsoft.com/office/drawing/2014/main" id="{611E515A-AD9D-E2CE-7570-3ED3DCDBF760}"/>
              </a:ext>
            </a:extLst>
          </p:cNvPr>
          <p:cNvSpPr txBox="1"/>
          <p:nvPr/>
        </p:nvSpPr>
        <p:spPr>
          <a:xfrm>
            <a:off x="3735095" y="4143500"/>
            <a:ext cx="5901882" cy="523220"/>
          </a:xfrm>
          <a:prstGeom prst="rect">
            <a:avLst/>
          </a:prstGeom>
          <a:noFill/>
        </p:spPr>
        <p:txBody>
          <a:bodyPr wrap="square" rtlCol="0">
            <a:spAutoFit/>
          </a:bodyPr>
          <a:lstStyle/>
          <a:p>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elit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sed do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eiusmod</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tempor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incididunt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labore et dolore magna aliqua</a:t>
            </a:r>
            <a:endParaRPr lang="en-IN" sz="1400" dirty="0">
              <a:solidFill>
                <a:srgbClr val="A7753F"/>
              </a:solidFill>
              <a:latin typeface="Source Sans Pro" panose="020B0503030403020204" pitchFamily="34" charset="0"/>
              <a:ea typeface="Roboto" panose="02000000000000000000" pitchFamily="2" charset="0"/>
              <a:cs typeface="Roboto" panose="02000000000000000000" pitchFamily="2" charset="0"/>
            </a:endParaRPr>
          </a:p>
        </p:txBody>
      </p:sp>
      <p:sp>
        <p:nvSpPr>
          <p:cNvPr id="204" name="TextBox 203">
            <a:extLst>
              <a:ext uri="{FF2B5EF4-FFF2-40B4-BE49-F238E27FC236}">
                <a16:creationId xmlns:a16="http://schemas.microsoft.com/office/drawing/2014/main" id="{A31D9039-4B0D-F33C-07FC-5B20DBCBC24E}"/>
              </a:ext>
            </a:extLst>
          </p:cNvPr>
          <p:cNvSpPr txBox="1"/>
          <p:nvPr/>
        </p:nvSpPr>
        <p:spPr>
          <a:xfrm>
            <a:off x="3735095" y="3557802"/>
            <a:ext cx="2619277" cy="646331"/>
          </a:xfrm>
          <a:prstGeom prst="rect">
            <a:avLst/>
          </a:prstGeom>
          <a:noFill/>
        </p:spPr>
        <p:txBody>
          <a:bodyPr wrap="square" rtlCol="0">
            <a:spAutoFit/>
          </a:bodyPr>
          <a:lstStyle/>
          <a:p>
            <a:r>
              <a:rPr lang="en-US" sz="3600" b="1" dirty="0">
                <a:solidFill>
                  <a:srgbClr val="784F41"/>
                </a:solidFill>
                <a:latin typeface="Montez" panose="02000503000000020004" pitchFamily="2" charset="0"/>
                <a:ea typeface="Roboto" panose="02000000000000000000" pitchFamily="2" charset="0"/>
                <a:cs typeface="Roboto" panose="02000000000000000000" pitchFamily="2" charset="0"/>
              </a:rPr>
              <a:t>Lorem ipsum</a:t>
            </a:r>
            <a:endParaRPr lang="en-IN" sz="3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sp>
        <p:nvSpPr>
          <p:cNvPr id="206" name="TextBox 205">
            <a:extLst>
              <a:ext uri="{FF2B5EF4-FFF2-40B4-BE49-F238E27FC236}">
                <a16:creationId xmlns:a16="http://schemas.microsoft.com/office/drawing/2014/main" id="{FE7FA092-81D3-C29E-D0DE-E9B202E44485}"/>
              </a:ext>
            </a:extLst>
          </p:cNvPr>
          <p:cNvSpPr txBox="1"/>
          <p:nvPr/>
        </p:nvSpPr>
        <p:spPr>
          <a:xfrm>
            <a:off x="3938295" y="5607844"/>
            <a:ext cx="5901882" cy="523220"/>
          </a:xfrm>
          <a:prstGeom prst="rect">
            <a:avLst/>
          </a:prstGeom>
          <a:noFill/>
        </p:spPr>
        <p:txBody>
          <a:bodyPr wrap="square" rtlCol="0">
            <a:spAutoFit/>
          </a:bodyPr>
          <a:lstStyle/>
          <a:p>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Lorem ipsum dolor sit amet, consectetur adipiscing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elit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sed do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eiusmod</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tempor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incididunt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a:t>
            </a:r>
            <a:r>
              <a:rPr lang="en-US" sz="1400" dirty="0" err="1">
                <a:solidFill>
                  <a:srgbClr val="A7753F"/>
                </a:solidFill>
                <a:latin typeface="Source Sans Pro" panose="020B0503030403020204" pitchFamily="34" charset="0"/>
                <a:ea typeface="Roboto" panose="02000000000000000000" pitchFamily="2" charset="0"/>
                <a:cs typeface="Roboto" panose="02000000000000000000" pitchFamily="2" charset="0"/>
              </a:rPr>
              <a:t>ut</a:t>
            </a:r>
            <a:r>
              <a:rPr lang="en-US" sz="1400" dirty="0">
                <a:solidFill>
                  <a:srgbClr val="A7753F"/>
                </a:solidFill>
                <a:latin typeface="Source Sans Pro" panose="020B0503030403020204" pitchFamily="34" charset="0"/>
                <a:ea typeface="Roboto" panose="02000000000000000000" pitchFamily="2" charset="0"/>
                <a:cs typeface="Roboto" panose="02000000000000000000" pitchFamily="2" charset="0"/>
              </a:rPr>
              <a:t> labore et dolore magna aliqua</a:t>
            </a:r>
            <a:endParaRPr lang="en-IN" sz="1400" dirty="0">
              <a:solidFill>
                <a:srgbClr val="A7753F"/>
              </a:solidFill>
              <a:latin typeface="Source Sans Pro" panose="020B0503030403020204" pitchFamily="34" charset="0"/>
              <a:ea typeface="Roboto" panose="02000000000000000000" pitchFamily="2" charset="0"/>
              <a:cs typeface="Roboto" panose="02000000000000000000" pitchFamily="2" charset="0"/>
            </a:endParaRPr>
          </a:p>
        </p:txBody>
      </p:sp>
      <p:sp>
        <p:nvSpPr>
          <p:cNvPr id="207" name="TextBox 206">
            <a:extLst>
              <a:ext uri="{FF2B5EF4-FFF2-40B4-BE49-F238E27FC236}">
                <a16:creationId xmlns:a16="http://schemas.microsoft.com/office/drawing/2014/main" id="{CBB79D99-82B5-EDE7-4ABD-76EFB6781AB9}"/>
              </a:ext>
            </a:extLst>
          </p:cNvPr>
          <p:cNvSpPr txBox="1"/>
          <p:nvPr/>
        </p:nvSpPr>
        <p:spPr>
          <a:xfrm>
            <a:off x="3938295" y="5022146"/>
            <a:ext cx="2619277" cy="646331"/>
          </a:xfrm>
          <a:prstGeom prst="rect">
            <a:avLst/>
          </a:prstGeom>
          <a:noFill/>
        </p:spPr>
        <p:txBody>
          <a:bodyPr wrap="square" rtlCol="0">
            <a:spAutoFit/>
          </a:bodyPr>
          <a:lstStyle/>
          <a:p>
            <a:r>
              <a:rPr lang="en-US" sz="3600" b="1" dirty="0">
                <a:solidFill>
                  <a:srgbClr val="784F41"/>
                </a:solidFill>
                <a:latin typeface="Montez" panose="02000503000000020004" pitchFamily="2" charset="0"/>
                <a:ea typeface="Roboto" panose="02000000000000000000" pitchFamily="2" charset="0"/>
                <a:cs typeface="Roboto" panose="02000000000000000000" pitchFamily="2" charset="0"/>
              </a:rPr>
              <a:t>Lorem ipsum</a:t>
            </a:r>
            <a:endParaRPr lang="en-IN" sz="3600" b="1" dirty="0">
              <a:solidFill>
                <a:srgbClr val="784F41"/>
              </a:solidFill>
              <a:latin typeface="Montez" panose="02000503000000020004" pitchFamily="2" charset="0"/>
              <a:ea typeface="Roboto" panose="02000000000000000000" pitchFamily="2" charset="0"/>
              <a:cs typeface="Roboto" panose="02000000000000000000" pitchFamily="2" charset="0"/>
            </a:endParaRPr>
          </a:p>
        </p:txBody>
      </p:sp>
      <p:pic>
        <p:nvPicPr>
          <p:cNvPr id="10" name="Picture Placeholder 9" descr="Map&#10;&#10;Description automatically generated">
            <a:extLst>
              <a:ext uri="{FF2B5EF4-FFF2-40B4-BE49-F238E27FC236}">
                <a16:creationId xmlns:a16="http://schemas.microsoft.com/office/drawing/2014/main" id="{6F07DD6C-BB63-664E-89B7-E40C1A4462D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67233" r="1895"/>
          <a:stretch/>
        </p:blipFill>
        <p:spPr>
          <a:xfrm>
            <a:off x="-5039" y="-54429"/>
            <a:ext cx="1209726" cy="6966857"/>
          </a:xfrm>
        </p:spPr>
      </p:pic>
      <p:pic>
        <p:nvPicPr>
          <p:cNvPr id="12" name="Picture Placeholder 11" descr="Map&#10;&#10;Description automatically generated">
            <a:extLst>
              <a:ext uri="{FF2B5EF4-FFF2-40B4-BE49-F238E27FC236}">
                <a16:creationId xmlns:a16="http://schemas.microsoft.com/office/drawing/2014/main" id="{E75CDB80-E6DA-7F01-287F-92AF0CEFED9C}"/>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895" r="67233"/>
          <a:stretch/>
        </p:blipFill>
        <p:spPr>
          <a:xfrm>
            <a:off x="10987315" y="-54429"/>
            <a:ext cx="1209726" cy="6966857"/>
          </a:xfrm>
        </p:spPr>
      </p:pic>
    </p:spTree>
    <p:extLst>
      <p:ext uri="{BB962C8B-B14F-4D97-AF65-F5344CB8AC3E}">
        <p14:creationId xmlns:p14="http://schemas.microsoft.com/office/powerpoint/2010/main" val="2673902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2113</TotalTime>
  <Words>1101</Words>
  <Application>Microsoft Office PowerPoint</Application>
  <PresentationFormat>Widescreen</PresentationFormat>
  <Paragraphs>123</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Montez</vt:lpstr>
      <vt:lpstr>Calibri Light</vt:lpstr>
      <vt:lpstr>Calibri</vt:lpstr>
      <vt:lpstr>Source Sans Pro</vt:lpstr>
      <vt:lpstr>Roboto</vt:lpstr>
      <vt:lpstr>Segoe UI Semibold</vt:lpstr>
      <vt:lpstr>Arial</vt:lpstr>
      <vt:lpstr>Fira Sans Medium</vt:lpstr>
      <vt:lpstr>Product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Asyraf Thalha</cp:lastModifiedBy>
  <cp:revision>305</cp:revision>
  <dcterms:created xsi:type="dcterms:W3CDTF">2021-11-17T09:33:18Z</dcterms:created>
  <dcterms:modified xsi:type="dcterms:W3CDTF">2024-10-08T02:27:33Z</dcterms:modified>
</cp:coreProperties>
</file>